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6103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mailprojeto.compras@mackenziebh.com.br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mackenziebh.com.b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628938"/>
            <a:ext cx="1305560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b="1" spc="5" dirty="0">
                <a:latin typeface="Arial"/>
                <a:cs typeface="Arial"/>
              </a:rPr>
              <a:t>M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5" dirty="0">
                <a:latin typeface="Arial"/>
                <a:cs typeface="Arial"/>
              </a:rPr>
              <a:t>CK</a:t>
            </a:r>
            <a:r>
              <a:rPr sz="1200" b="1" spc="-10" dirty="0">
                <a:latin typeface="Arial"/>
                <a:cs typeface="Arial"/>
              </a:rPr>
              <a:t>E</a:t>
            </a:r>
            <a:r>
              <a:rPr sz="1200" b="1" spc="-15" dirty="0">
                <a:latin typeface="Arial"/>
                <a:cs typeface="Arial"/>
              </a:rPr>
              <a:t>NZ</a:t>
            </a:r>
            <a:r>
              <a:rPr sz="1200" b="1" spc="-10" dirty="0">
                <a:latin typeface="Arial"/>
                <a:cs typeface="Arial"/>
              </a:rPr>
              <a:t>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10" dirty="0">
                <a:latin typeface="Arial"/>
                <a:cs typeface="Arial"/>
              </a:rPr>
              <a:t>ESPO</a:t>
            </a:r>
            <a:r>
              <a:rPr sz="1200" spc="-25" dirty="0">
                <a:latin typeface="Arial"/>
                <a:cs typeface="Arial"/>
              </a:rPr>
              <a:t>R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10" dirty="0">
                <a:latin typeface="Arial"/>
                <a:cs typeface="Arial"/>
              </a:rPr>
              <a:t>E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5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L</a:t>
            </a:r>
            <a:r>
              <a:rPr sz="1200" spc="-25" dirty="0">
                <a:latin typeface="Arial"/>
                <a:cs typeface="Arial"/>
              </a:rPr>
              <a:t>U</a:t>
            </a:r>
            <a:r>
              <a:rPr sz="1200" spc="-10" dirty="0">
                <a:latin typeface="Arial"/>
                <a:cs typeface="Arial"/>
              </a:rPr>
              <a:t>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8"/>
            <a:ext cx="1046987" cy="70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8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4" y="425196"/>
                </a:moveTo>
                <a:lnTo>
                  <a:pt x="484638" y="0"/>
                </a:lnTo>
                <a:lnTo>
                  <a:pt x="0" y="0"/>
                </a:lnTo>
                <a:lnTo>
                  <a:pt x="245364" y="425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1844" y="694943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9" y="0"/>
                </a:moveTo>
                <a:lnTo>
                  <a:pt x="0" y="0"/>
                </a:lnTo>
                <a:lnTo>
                  <a:pt x="150877" y="294132"/>
                </a:lnTo>
                <a:lnTo>
                  <a:pt x="30175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1261" y="748283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90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70" y="143256"/>
                </a:lnTo>
                <a:lnTo>
                  <a:pt x="100582" y="123431"/>
                </a:lnTo>
                <a:lnTo>
                  <a:pt x="219456" y="123431"/>
                </a:lnTo>
                <a:lnTo>
                  <a:pt x="219456" y="71628"/>
                </a:lnTo>
                <a:lnTo>
                  <a:pt x="124970" y="71628"/>
                </a:lnTo>
                <a:lnTo>
                  <a:pt x="138682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77099" y="748283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16" y="0"/>
                </a:moveTo>
                <a:lnTo>
                  <a:pt x="0" y="0"/>
                </a:lnTo>
                <a:lnTo>
                  <a:pt x="0" y="202692"/>
                </a:lnTo>
                <a:lnTo>
                  <a:pt x="208800" y="202692"/>
                </a:lnTo>
                <a:lnTo>
                  <a:pt x="202704" y="188976"/>
                </a:lnTo>
                <a:lnTo>
                  <a:pt x="202704" y="175260"/>
                </a:lnTo>
                <a:lnTo>
                  <a:pt x="196596" y="169151"/>
                </a:lnTo>
                <a:lnTo>
                  <a:pt x="188976" y="169151"/>
                </a:lnTo>
                <a:lnTo>
                  <a:pt x="176796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504" y="45720"/>
                </a:lnTo>
                <a:lnTo>
                  <a:pt x="114300" y="18288"/>
                </a:lnTo>
                <a:lnTo>
                  <a:pt x="1082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3454" y="754379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6" y="0"/>
                </a:moveTo>
                <a:lnTo>
                  <a:pt x="94486" y="0"/>
                </a:lnTo>
                <a:lnTo>
                  <a:pt x="0" y="182880"/>
                </a:lnTo>
                <a:lnTo>
                  <a:pt x="201166" y="182880"/>
                </a:lnTo>
                <a:lnTo>
                  <a:pt x="201166" y="150876"/>
                </a:lnTo>
                <a:lnTo>
                  <a:pt x="62482" y="150876"/>
                </a:lnTo>
                <a:lnTo>
                  <a:pt x="88389" y="105156"/>
                </a:lnTo>
                <a:lnTo>
                  <a:pt x="201166" y="105156"/>
                </a:lnTo>
                <a:lnTo>
                  <a:pt x="201166" y="71615"/>
                </a:lnTo>
                <a:lnTo>
                  <a:pt x="100582" y="71615"/>
                </a:lnTo>
                <a:lnTo>
                  <a:pt x="118869" y="25895"/>
                </a:lnTo>
                <a:lnTo>
                  <a:pt x="201166" y="25895"/>
                </a:lnTo>
                <a:lnTo>
                  <a:pt x="2011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84719" y="754379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500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55"/>
                </a:lnTo>
                <a:lnTo>
                  <a:pt x="169176" y="150876"/>
                </a:lnTo>
                <a:lnTo>
                  <a:pt x="24396" y="150876"/>
                </a:lnTo>
                <a:lnTo>
                  <a:pt x="24396" y="25895"/>
                </a:lnTo>
                <a:lnTo>
                  <a:pt x="106680" y="25895"/>
                </a:lnTo>
                <a:lnTo>
                  <a:pt x="94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32324" y="518159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90" y="0"/>
                </a:moveTo>
                <a:lnTo>
                  <a:pt x="88393" y="7620"/>
                </a:lnTo>
                <a:lnTo>
                  <a:pt x="82297" y="33515"/>
                </a:lnTo>
                <a:lnTo>
                  <a:pt x="70107" y="39624"/>
                </a:lnTo>
                <a:lnTo>
                  <a:pt x="64010" y="53340"/>
                </a:lnTo>
                <a:lnTo>
                  <a:pt x="57913" y="65532"/>
                </a:lnTo>
                <a:lnTo>
                  <a:pt x="50293" y="73152"/>
                </a:lnTo>
                <a:lnTo>
                  <a:pt x="25910" y="131064"/>
                </a:lnTo>
                <a:lnTo>
                  <a:pt x="13717" y="138684"/>
                </a:lnTo>
                <a:lnTo>
                  <a:pt x="19813" y="144780"/>
                </a:lnTo>
                <a:lnTo>
                  <a:pt x="0" y="184404"/>
                </a:lnTo>
                <a:lnTo>
                  <a:pt x="50293" y="190500"/>
                </a:lnTo>
                <a:lnTo>
                  <a:pt x="76200" y="138684"/>
                </a:lnTo>
                <a:lnTo>
                  <a:pt x="88393" y="138684"/>
                </a:lnTo>
                <a:lnTo>
                  <a:pt x="88393" y="131064"/>
                </a:lnTo>
                <a:lnTo>
                  <a:pt x="82297" y="131064"/>
                </a:lnTo>
                <a:lnTo>
                  <a:pt x="88393" y="124955"/>
                </a:lnTo>
                <a:lnTo>
                  <a:pt x="94490" y="105156"/>
                </a:lnTo>
                <a:lnTo>
                  <a:pt x="202699" y="105156"/>
                </a:lnTo>
                <a:lnTo>
                  <a:pt x="195079" y="99060"/>
                </a:lnTo>
                <a:lnTo>
                  <a:pt x="170695" y="45720"/>
                </a:lnTo>
                <a:lnTo>
                  <a:pt x="120397" y="45720"/>
                </a:lnTo>
                <a:lnTo>
                  <a:pt x="114300" y="27432"/>
                </a:lnTo>
                <a:lnTo>
                  <a:pt x="108207" y="19812"/>
                </a:lnTo>
                <a:lnTo>
                  <a:pt x="102110" y="7620"/>
                </a:lnTo>
                <a:lnTo>
                  <a:pt x="94490" y="0"/>
                </a:lnTo>
                <a:close/>
              </a:path>
              <a:path w="239394" h="190500">
                <a:moveTo>
                  <a:pt x="202699" y="105156"/>
                </a:moveTo>
                <a:lnTo>
                  <a:pt x="152394" y="105156"/>
                </a:lnTo>
                <a:lnTo>
                  <a:pt x="158490" y="118872"/>
                </a:lnTo>
                <a:lnTo>
                  <a:pt x="158490" y="124955"/>
                </a:lnTo>
                <a:lnTo>
                  <a:pt x="164599" y="131064"/>
                </a:lnTo>
                <a:lnTo>
                  <a:pt x="170695" y="150876"/>
                </a:lnTo>
                <a:lnTo>
                  <a:pt x="195079" y="190500"/>
                </a:lnTo>
                <a:lnTo>
                  <a:pt x="239275" y="190500"/>
                </a:lnTo>
                <a:lnTo>
                  <a:pt x="239275" y="176784"/>
                </a:lnTo>
                <a:lnTo>
                  <a:pt x="233179" y="170675"/>
                </a:lnTo>
                <a:lnTo>
                  <a:pt x="220974" y="138684"/>
                </a:lnTo>
                <a:lnTo>
                  <a:pt x="220974" y="131064"/>
                </a:lnTo>
                <a:lnTo>
                  <a:pt x="214891" y="131064"/>
                </a:lnTo>
                <a:lnTo>
                  <a:pt x="208795" y="124955"/>
                </a:lnTo>
                <a:lnTo>
                  <a:pt x="208795" y="111252"/>
                </a:lnTo>
                <a:lnTo>
                  <a:pt x="202699" y="105156"/>
                </a:lnTo>
                <a:close/>
              </a:path>
              <a:path w="239394" h="190500">
                <a:moveTo>
                  <a:pt x="152394" y="105156"/>
                </a:moveTo>
                <a:lnTo>
                  <a:pt x="94490" y="105156"/>
                </a:lnTo>
                <a:lnTo>
                  <a:pt x="102110" y="118872"/>
                </a:lnTo>
                <a:lnTo>
                  <a:pt x="108207" y="124955"/>
                </a:lnTo>
                <a:lnTo>
                  <a:pt x="114300" y="144780"/>
                </a:lnTo>
                <a:lnTo>
                  <a:pt x="132590" y="144780"/>
                </a:lnTo>
                <a:lnTo>
                  <a:pt x="152394" y="105156"/>
                </a:lnTo>
                <a:close/>
              </a:path>
              <a:path w="239394" h="190500">
                <a:moveTo>
                  <a:pt x="158490" y="7620"/>
                </a:moveTo>
                <a:lnTo>
                  <a:pt x="152394" y="7620"/>
                </a:lnTo>
                <a:lnTo>
                  <a:pt x="138691" y="19812"/>
                </a:lnTo>
                <a:lnTo>
                  <a:pt x="132590" y="33515"/>
                </a:lnTo>
                <a:lnTo>
                  <a:pt x="120397" y="45720"/>
                </a:lnTo>
                <a:lnTo>
                  <a:pt x="170695" y="45720"/>
                </a:lnTo>
                <a:lnTo>
                  <a:pt x="158490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46041" y="537971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3" y="0"/>
                </a:moveTo>
                <a:lnTo>
                  <a:pt x="80773" y="0"/>
                </a:lnTo>
                <a:lnTo>
                  <a:pt x="74676" y="13703"/>
                </a:lnTo>
                <a:lnTo>
                  <a:pt x="50293" y="45720"/>
                </a:lnTo>
                <a:lnTo>
                  <a:pt x="12193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3" y="71628"/>
                </a:lnTo>
                <a:lnTo>
                  <a:pt x="174982" y="71628"/>
                </a:lnTo>
                <a:lnTo>
                  <a:pt x="160097" y="39624"/>
                </a:lnTo>
                <a:lnTo>
                  <a:pt x="106680" y="39624"/>
                </a:lnTo>
                <a:lnTo>
                  <a:pt x="100582" y="33528"/>
                </a:lnTo>
                <a:lnTo>
                  <a:pt x="100582" y="25908"/>
                </a:lnTo>
                <a:lnTo>
                  <a:pt x="94490" y="13703"/>
                </a:lnTo>
                <a:lnTo>
                  <a:pt x="88393" y="0"/>
                </a:lnTo>
                <a:close/>
              </a:path>
              <a:path w="213359" h="157479">
                <a:moveTo>
                  <a:pt x="174982" y="71628"/>
                </a:moveTo>
                <a:lnTo>
                  <a:pt x="138677" y="71628"/>
                </a:lnTo>
                <a:lnTo>
                  <a:pt x="144773" y="79248"/>
                </a:lnTo>
                <a:lnTo>
                  <a:pt x="150882" y="99060"/>
                </a:lnTo>
                <a:lnTo>
                  <a:pt x="163074" y="118872"/>
                </a:lnTo>
                <a:lnTo>
                  <a:pt x="163074" y="124968"/>
                </a:lnTo>
                <a:lnTo>
                  <a:pt x="169157" y="131064"/>
                </a:lnTo>
                <a:lnTo>
                  <a:pt x="175253" y="144780"/>
                </a:lnTo>
                <a:lnTo>
                  <a:pt x="175253" y="150863"/>
                </a:lnTo>
                <a:lnTo>
                  <a:pt x="181362" y="156972"/>
                </a:lnTo>
                <a:lnTo>
                  <a:pt x="213353" y="156972"/>
                </a:lnTo>
                <a:lnTo>
                  <a:pt x="213353" y="150863"/>
                </a:lnTo>
                <a:lnTo>
                  <a:pt x="207257" y="144780"/>
                </a:lnTo>
                <a:lnTo>
                  <a:pt x="188982" y="105143"/>
                </a:lnTo>
                <a:lnTo>
                  <a:pt x="181362" y="91440"/>
                </a:lnTo>
                <a:lnTo>
                  <a:pt x="181362" y="85344"/>
                </a:lnTo>
                <a:lnTo>
                  <a:pt x="174982" y="71628"/>
                </a:lnTo>
                <a:close/>
              </a:path>
              <a:path w="213359" h="157479">
                <a:moveTo>
                  <a:pt x="138677" y="71628"/>
                </a:moveTo>
                <a:lnTo>
                  <a:pt x="80773" y="71628"/>
                </a:lnTo>
                <a:lnTo>
                  <a:pt x="88393" y="79248"/>
                </a:lnTo>
                <a:lnTo>
                  <a:pt x="100582" y="99060"/>
                </a:lnTo>
                <a:lnTo>
                  <a:pt x="100582" y="111252"/>
                </a:lnTo>
                <a:lnTo>
                  <a:pt x="112776" y="111252"/>
                </a:lnTo>
                <a:lnTo>
                  <a:pt x="118873" y="99060"/>
                </a:lnTo>
                <a:lnTo>
                  <a:pt x="131057" y="79248"/>
                </a:lnTo>
                <a:lnTo>
                  <a:pt x="138677" y="71628"/>
                </a:lnTo>
                <a:close/>
              </a:path>
              <a:path w="213359" h="157479">
                <a:moveTo>
                  <a:pt x="131057" y="0"/>
                </a:moveTo>
                <a:lnTo>
                  <a:pt x="131057" y="7620"/>
                </a:lnTo>
                <a:lnTo>
                  <a:pt x="124974" y="19812"/>
                </a:lnTo>
                <a:lnTo>
                  <a:pt x="106680" y="39624"/>
                </a:lnTo>
                <a:lnTo>
                  <a:pt x="160097" y="39624"/>
                </a:lnTo>
                <a:lnTo>
                  <a:pt x="150882" y="19812"/>
                </a:lnTo>
                <a:lnTo>
                  <a:pt x="144773" y="13703"/>
                </a:lnTo>
                <a:lnTo>
                  <a:pt x="144773" y="7620"/>
                </a:lnTo>
                <a:lnTo>
                  <a:pt x="1310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7800" y="891539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895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53896" y="885443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79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9907"/>
                </a:moveTo>
                <a:lnTo>
                  <a:pt x="44192" y="9907"/>
                </a:lnTo>
              </a:path>
            </a:pathLst>
          </a:custGeom>
          <a:ln w="210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-762" y="9907"/>
                </a:moveTo>
                <a:lnTo>
                  <a:pt x="44954" y="9907"/>
                </a:lnTo>
              </a:path>
            </a:pathLst>
          </a:custGeom>
          <a:ln w="226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46041" y="525779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3" y="143256"/>
                </a:lnTo>
                <a:lnTo>
                  <a:pt x="88393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90815" y="629411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88" y="73152"/>
                </a:lnTo>
                <a:lnTo>
                  <a:pt x="36588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76521" y="617219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3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26814" y="617219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7" y="32004"/>
                </a:lnTo>
                <a:lnTo>
                  <a:pt x="19809" y="25895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64914" y="623315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04" y="0"/>
                </a:moveTo>
                <a:lnTo>
                  <a:pt x="6101" y="0"/>
                </a:lnTo>
                <a:lnTo>
                  <a:pt x="0" y="25908"/>
                </a:lnTo>
                <a:lnTo>
                  <a:pt x="0" y="33528"/>
                </a:lnTo>
                <a:lnTo>
                  <a:pt x="6101" y="33528"/>
                </a:lnTo>
                <a:lnTo>
                  <a:pt x="19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69841" y="766571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10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06621" y="1584128"/>
            <a:ext cx="6146800" cy="30003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1505585">
              <a:lnSpc>
                <a:spcPct val="100000"/>
              </a:lnSpc>
            </a:pP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dirty="0">
                <a:latin typeface="Arial"/>
                <a:cs typeface="Arial"/>
              </a:rPr>
              <a:t>K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NZIE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SP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LUBE </a:t>
            </a:r>
            <a:r>
              <a:rPr sz="1000" b="1" spc="-5" dirty="0">
                <a:latin typeface="Arial"/>
                <a:cs typeface="Arial"/>
              </a:rPr>
              <a:t>-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DI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N</a:t>
            </a:r>
            <a:r>
              <a:rPr sz="1000" b="1" spc="-5" dirty="0">
                <a:latin typeface="Arial"/>
                <a:cs typeface="Arial"/>
              </a:rPr>
              <a:t>º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0</a:t>
            </a:r>
            <a:r>
              <a:rPr sz="1000" b="1" dirty="0">
                <a:latin typeface="Arial"/>
                <a:cs typeface="Arial"/>
              </a:rPr>
              <a:t>7</a:t>
            </a:r>
            <a:r>
              <a:rPr sz="1000" b="1" spc="-10" dirty="0">
                <a:latin typeface="Arial"/>
                <a:cs typeface="Arial"/>
              </a:rPr>
              <a:t>/2</a:t>
            </a:r>
            <a:r>
              <a:rPr sz="1000" b="1" dirty="0">
                <a:latin typeface="Arial"/>
                <a:cs typeface="Arial"/>
              </a:rPr>
              <a:t>01</a:t>
            </a:r>
            <a:r>
              <a:rPr sz="1000" b="1" spc="-10" dirty="0">
                <a:latin typeface="Arial"/>
                <a:cs typeface="Arial"/>
              </a:rPr>
              <a:t>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745"/>
              </a:spcBef>
            </a:pPr>
            <a:r>
              <a:rPr sz="1000" b="1" dirty="0">
                <a:latin typeface="Arial"/>
                <a:cs typeface="Arial"/>
              </a:rPr>
              <a:t>M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LI</a:t>
            </a:r>
            <a:r>
              <a:rPr sz="1000" b="1" spc="15" dirty="0">
                <a:latin typeface="Arial"/>
                <a:cs typeface="Arial"/>
              </a:rPr>
              <a:t>D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VI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525"/>
              </a:spcBef>
            </a:pP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IP</a:t>
            </a:r>
            <a:r>
              <a:rPr sz="1000" b="1" spc="-5" dirty="0">
                <a:latin typeface="Arial"/>
                <a:cs typeface="Arial"/>
              </a:rPr>
              <a:t>O: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ME</a:t>
            </a:r>
            <a:r>
              <a:rPr sz="1000" spc="-10" dirty="0">
                <a:latin typeface="Arial"/>
                <a:cs typeface="Arial"/>
              </a:rPr>
              <a:t>N</a:t>
            </a:r>
            <a:r>
              <a:rPr sz="1000" spc="-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R</a:t>
            </a:r>
            <a:r>
              <a:rPr sz="1000" spc="-5" dirty="0">
                <a:latin typeface="Arial"/>
                <a:cs typeface="Arial"/>
              </a:rPr>
              <a:t> P</a:t>
            </a:r>
            <a:r>
              <a:rPr sz="1000" spc="-10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ÇO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0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R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O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92405" indent="-179705" algn="just">
              <a:lnSpc>
                <a:spcPct val="100000"/>
              </a:lnSpc>
              <a:spcBef>
                <a:spcPts val="755"/>
              </a:spcBef>
              <a:buSzPct val="90000"/>
              <a:buFont typeface="Arial"/>
              <a:buAutoNum type="arabicPeriod"/>
              <a:tabLst>
                <a:tab pos="193040" algn="l"/>
              </a:tabLst>
            </a:pPr>
            <a:r>
              <a:rPr sz="1000" b="1" spc="-10" dirty="0">
                <a:latin typeface="Arial"/>
                <a:cs typeface="Arial"/>
              </a:rPr>
              <a:t>DI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IÇ</a:t>
            </a:r>
            <a:r>
              <a:rPr sz="1000" b="1" spc="0" dirty="0">
                <a:latin typeface="Arial"/>
                <a:cs typeface="Arial"/>
              </a:rPr>
              <a:t>Õ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INIC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AutoNum type="arabicPeriod"/>
            </a:pPr>
            <a:endParaRPr sz="750">
              <a:latin typeface="Times New Roman"/>
              <a:cs typeface="Times New Roman"/>
            </a:endParaRPr>
          </a:p>
          <a:p>
            <a:pPr marL="12700" marR="5080" lvl="1" algn="just">
              <a:lnSpc>
                <a:spcPct val="95900"/>
              </a:lnSpc>
              <a:buFont typeface="Arial"/>
              <a:buAutoNum type="arabicPeriod"/>
              <a:tabLst>
                <a:tab pos="305435" algn="l"/>
              </a:tabLst>
            </a:pP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05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CK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Z</a:t>
            </a:r>
            <a:r>
              <a:rPr sz="1000" b="1" spc="-10" dirty="0">
                <a:latin typeface="Arial"/>
                <a:cs typeface="Arial"/>
              </a:rPr>
              <a:t>IE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0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ES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8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CLU</a:t>
            </a:r>
            <a:r>
              <a:rPr sz="1000" b="1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é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upe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nd</a:t>
            </a:r>
            <a:r>
              <a:rPr sz="1000" dirty="0">
                <a:latin typeface="Arial"/>
                <a:cs typeface="Arial"/>
              </a:rPr>
              <a:t>ê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úb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ên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za</a:t>
            </a:r>
            <a:r>
              <a:rPr sz="1000" spc="-5" dirty="0">
                <a:latin typeface="Arial"/>
                <a:cs typeface="Arial"/>
              </a:rPr>
              <a:t>rá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aba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x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oda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9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ÇO</a:t>
            </a:r>
            <a:r>
              <a:rPr sz="1000" b="1" spc="1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9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ob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é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U</a:t>
            </a:r>
            <a:r>
              <a:rPr sz="1000" b="1" spc="-10" dirty="0">
                <a:latin typeface="Arial"/>
                <a:cs typeface="Arial"/>
              </a:rPr>
              <a:t>NIF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 DE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IN</a:t>
            </a:r>
            <a:r>
              <a:rPr sz="1000" b="1" spc="-5" dirty="0">
                <a:latin typeface="Arial"/>
                <a:cs typeface="Arial"/>
              </a:rPr>
              <a:t>O,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UNIF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J</a:t>
            </a:r>
            <a:r>
              <a:rPr sz="1000" b="1" spc="-5" dirty="0">
                <a:latin typeface="Arial"/>
                <a:cs typeface="Arial"/>
              </a:rPr>
              <a:t>OGO,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G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10" dirty="0">
                <a:latin typeface="Arial"/>
                <a:cs typeface="Arial"/>
              </a:rPr>
              <a:t>H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CHI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5" dirty="0">
                <a:latin typeface="Arial"/>
                <a:cs typeface="Arial"/>
              </a:rPr>
              <a:t> </a:t>
            </a:r>
            <a:r>
              <a:rPr sz="1000" b="1" spc="5" dirty="0">
                <a:latin typeface="Arial"/>
                <a:cs typeface="Arial"/>
              </a:rPr>
              <a:t>P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5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É</a:t>
            </a:r>
            <a:r>
              <a:rPr sz="1000" b="1" spc="-10" dirty="0">
                <a:latin typeface="Arial"/>
                <a:cs typeface="Arial"/>
              </a:rPr>
              <a:t>CNI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,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co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114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X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9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Ma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5" dirty="0">
                <a:latin typeface="Arial"/>
                <a:cs typeface="Arial"/>
              </a:rPr>
              <a:t>k</a:t>
            </a:r>
            <a:r>
              <a:rPr sz="1000" spc="-15" dirty="0">
                <a:latin typeface="Arial"/>
                <a:cs typeface="Arial"/>
              </a:rPr>
              <a:t>enz</a:t>
            </a:r>
            <a:r>
              <a:rPr sz="1000" spc="-10" dirty="0">
                <a:latin typeface="Arial"/>
                <a:cs typeface="Arial"/>
              </a:rPr>
              <a:t>ie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b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li</a:t>
            </a:r>
            <a:r>
              <a:rPr sz="1000" spc="-15" dirty="0">
                <a:latin typeface="Arial"/>
                <a:cs typeface="Arial"/>
              </a:rPr>
              <a:t>za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ng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nha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45</a:t>
            </a:r>
            <a:r>
              <a:rPr sz="1000" spc="-10" dirty="0">
                <a:latin typeface="Arial"/>
                <a:cs typeface="Arial"/>
              </a:rPr>
              <a:t>0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rro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San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ô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Be</a:t>
            </a:r>
            <a:r>
              <a:rPr sz="1000" spc="-10" dirty="0">
                <a:latin typeface="Arial"/>
                <a:cs typeface="Arial"/>
              </a:rPr>
              <a:t>lo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H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zon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/</a:t>
            </a:r>
            <a:r>
              <a:rPr sz="1000" spc="-1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G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30</a:t>
            </a:r>
            <a:r>
              <a:rPr sz="1000" spc="-10" dirty="0">
                <a:latin typeface="Arial"/>
                <a:cs typeface="Arial"/>
              </a:rPr>
              <a:t>.</a:t>
            </a:r>
            <a:r>
              <a:rPr sz="1000" spc="-15" dirty="0">
                <a:latin typeface="Arial"/>
                <a:cs typeface="Arial"/>
              </a:rPr>
              <a:t>3</a:t>
            </a:r>
            <a:r>
              <a:rPr sz="1000" dirty="0">
                <a:latin typeface="Arial"/>
                <a:cs typeface="Arial"/>
              </a:rPr>
              <a:t>3</a:t>
            </a:r>
            <a:r>
              <a:rPr sz="1000" spc="-15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spc="-15" dirty="0">
                <a:latin typeface="Arial"/>
                <a:cs typeface="Arial"/>
              </a:rPr>
              <a:t>1</a:t>
            </a:r>
            <a:r>
              <a:rPr sz="1000" dirty="0">
                <a:latin typeface="Arial"/>
                <a:cs typeface="Arial"/>
              </a:rPr>
              <a:t>0</a:t>
            </a:r>
            <a:r>
              <a:rPr sz="1000" spc="-15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.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 </a:t>
            </a:r>
            <a:r>
              <a:rPr sz="1000" spc="-15" dirty="0">
                <a:latin typeface="Arial"/>
                <a:cs typeface="Arial"/>
              </a:rPr>
              <a:t>aq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z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3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JE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20" dirty="0">
                <a:latin typeface="Arial"/>
                <a:cs typeface="Arial"/>
              </a:rPr>
              <a:t>O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K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NZ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5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F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NDO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85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5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0" dirty="0">
                <a:latin typeface="Arial"/>
                <a:cs typeface="Arial"/>
              </a:rPr>
              <a:t>Í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IC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5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I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5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ova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ede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il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Cl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be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vé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di</a:t>
            </a:r>
            <a:r>
              <a:rPr sz="1000" b="1" spc="-5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l </a:t>
            </a:r>
            <a:r>
              <a:rPr sz="1000" b="1" dirty="0">
                <a:latin typeface="Arial"/>
                <a:cs typeface="Arial"/>
              </a:rPr>
              <a:t>0</a:t>
            </a:r>
            <a:r>
              <a:rPr sz="1000" b="1" spc="-15" dirty="0">
                <a:latin typeface="Arial"/>
                <a:cs typeface="Arial"/>
              </a:rPr>
              <a:t>1</a:t>
            </a:r>
            <a:r>
              <a:rPr sz="1000" b="1" spc="-10" dirty="0">
                <a:latin typeface="Arial"/>
                <a:cs typeface="Arial"/>
              </a:rPr>
              <a:t>/</a:t>
            </a:r>
            <a:r>
              <a:rPr sz="1000" b="1" spc="-15" dirty="0">
                <a:latin typeface="Arial"/>
                <a:cs typeface="Arial"/>
              </a:rPr>
              <a:t>2</a:t>
            </a:r>
            <a:r>
              <a:rPr sz="1000" b="1" dirty="0">
                <a:latin typeface="Arial"/>
                <a:cs typeface="Arial"/>
              </a:rPr>
              <a:t>0</a:t>
            </a:r>
            <a:r>
              <a:rPr sz="1000" b="1" spc="-15" dirty="0">
                <a:latin typeface="Arial"/>
                <a:cs typeface="Arial"/>
              </a:rPr>
              <a:t>14</a:t>
            </a:r>
            <a:r>
              <a:rPr sz="1000" b="1" spc="-5" dirty="0">
                <a:latin typeface="Arial"/>
                <a:cs typeface="Arial"/>
              </a:rPr>
              <a:t>,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on</a:t>
            </a:r>
            <a:r>
              <a:rPr sz="1000" b="1" dirty="0">
                <a:latin typeface="Arial"/>
                <a:cs typeface="Arial"/>
              </a:rPr>
              <a:t>v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nio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nº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0</a:t>
            </a:r>
            <a:r>
              <a:rPr sz="1000" b="1" spc="-10" dirty="0">
                <a:latin typeface="Arial"/>
                <a:cs typeface="Arial"/>
              </a:rPr>
              <a:t>8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li</a:t>
            </a:r>
            <a:r>
              <a:rPr sz="1000" spc="-15" dirty="0">
                <a:latin typeface="Arial"/>
                <a:cs typeface="Arial"/>
              </a:rPr>
              <a:t>za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30</a:t>
            </a:r>
            <a:r>
              <a:rPr sz="1000" spc="-10" dirty="0">
                <a:latin typeface="Arial"/>
                <a:cs typeface="Arial"/>
              </a:rPr>
              <a:t>/</a:t>
            </a:r>
            <a:r>
              <a:rPr sz="1000" spc="-15" dirty="0">
                <a:latin typeface="Arial"/>
                <a:cs typeface="Arial"/>
              </a:rPr>
              <a:t>12</a:t>
            </a:r>
            <a:r>
              <a:rPr sz="1000" spc="0" dirty="0">
                <a:latin typeface="Arial"/>
                <a:cs typeface="Arial"/>
              </a:rPr>
              <a:t>/</a:t>
            </a:r>
            <a:r>
              <a:rPr sz="1000" spc="-15" dirty="0">
                <a:latin typeface="Arial"/>
                <a:cs typeface="Arial"/>
              </a:rPr>
              <a:t>20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1000" spc="-15" dirty="0">
                <a:latin typeface="Arial"/>
                <a:cs typeface="Arial"/>
              </a:rPr>
              <a:t>4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6"/>
              </a:spcBef>
              <a:buFont typeface="Arial"/>
              <a:buAutoNum type="arabicPeriod"/>
            </a:pPr>
            <a:endParaRPr sz="800">
              <a:latin typeface="Times New Roman"/>
              <a:cs typeface="Times New Roman"/>
            </a:endParaRPr>
          </a:p>
          <a:p>
            <a:pPr marL="12700" marR="5715" lvl="1" algn="just">
              <a:lnSpc>
                <a:spcPts val="1150"/>
              </a:lnSpc>
              <a:buFont typeface="Arial"/>
              <a:buAutoNum type="arabicPeriod"/>
              <a:tabLst>
                <a:tab pos="287020" algn="l"/>
              </a:tabLst>
            </a:pP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6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4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4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é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eg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gu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to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Compr</a:t>
            </a:r>
            <a:r>
              <a:rPr sz="1000" b="1" spc="-1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Contr</a:t>
            </a:r>
            <a:r>
              <a:rPr sz="1000" b="1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aç</a:t>
            </a:r>
            <a:r>
              <a:rPr sz="1000" b="1" spc="-10" dirty="0">
                <a:latin typeface="Arial"/>
                <a:cs typeface="Arial"/>
              </a:rPr>
              <a:t>õ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da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Conf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ç</a:t>
            </a:r>
            <a:r>
              <a:rPr sz="1000" b="1" spc="-1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-5" dirty="0">
                <a:latin typeface="Arial"/>
                <a:cs typeface="Arial"/>
              </a:rPr>
              <a:t> B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as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ra</a:t>
            </a:r>
            <a:r>
              <a:rPr sz="1000" b="1" spc="6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</a:t>
            </a:r>
            <a:r>
              <a:rPr sz="1000" b="1" spc="8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Club</a:t>
            </a:r>
            <a:r>
              <a:rPr sz="1000" b="1" spc="-15" dirty="0">
                <a:latin typeface="Arial"/>
                <a:cs typeface="Arial"/>
              </a:rPr>
              <a:t>es</a:t>
            </a:r>
            <a:r>
              <a:rPr sz="1000" b="1" spc="-5" dirty="0">
                <a:latin typeface="Arial"/>
                <a:cs typeface="Arial"/>
              </a:rPr>
              <a:t>,</a:t>
            </a:r>
            <a:r>
              <a:rPr sz="1000" b="1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Nº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10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3</a:t>
            </a:r>
            <a:r>
              <a:rPr sz="1000" spc="-10" dirty="0">
                <a:latin typeface="Arial"/>
                <a:cs typeface="Arial"/>
              </a:rPr>
              <a:t>0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ub</a:t>
            </a:r>
            <a:r>
              <a:rPr sz="1000" spc="-5" dirty="0">
                <a:latin typeface="Arial"/>
                <a:cs typeface="Arial"/>
              </a:rPr>
              <a:t>ro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20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1000" spc="-10" dirty="0">
                <a:latin typeface="Arial"/>
                <a:cs typeface="Arial"/>
              </a:rPr>
              <a:t>4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Nº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12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1000" spc="-10" dirty="0">
                <a:latin typeface="Arial"/>
                <a:cs typeface="Arial"/>
              </a:rPr>
              <a:t>3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Ab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20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1000" spc="-15" dirty="0">
                <a:latin typeface="Arial"/>
                <a:cs typeface="Arial"/>
              </a:rPr>
              <a:t>5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0" dirty="0">
                <a:latin typeface="Arial"/>
                <a:cs typeface="Arial"/>
              </a:rPr>
              <a:t>í</a:t>
            </a:r>
            <a:r>
              <a:rPr sz="1000" spc="-15" dirty="0">
                <a:latin typeface="Arial"/>
                <a:cs typeface="Arial"/>
              </a:rPr>
              <a:t>ve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 (</a:t>
            </a:r>
            <a:r>
              <a:rPr sz="1000" spc="-15" dirty="0">
                <a:latin typeface="Arial"/>
                <a:cs typeface="Arial"/>
              </a:rPr>
              <a:t>h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10" dirty="0">
                <a:latin typeface="Arial"/>
                <a:cs typeface="Arial"/>
              </a:rPr>
              <a:t>:/</a:t>
            </a:r>
            <a:r>
              <a:rPr sz="1000" spc="0" dirty="0">
                <a:latin typeface="Arial"/>
                <a:cs typeface="Arial"/>
              </a:rPr>
              <a:t>/</a:t>
            </a:r>
            <a:r>
              <a:rPr sz="1000" spc="-10" dirty="0">
                <a:latin typeface="Arial"/>
                <a:cs typeface="Arial"/>
              </a:rPr>
              <a:t>www.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ena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be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.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.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spc="-5" dirty="0">
                <a:latin typeface="Arial"/>
                <a:cs typeface="Arial"/>
              </a:rPr>
              <a:t>r).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1" y="6770060"/>
            <a:ext cx="6146165" cy="3276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lvl="1" algn="just">
              <a:lnSpc>
                <a:spcPct val="100000"/>
              </a:lnSpc>
              <a:buFont typeface="Arial"/>
              <a:buAutoNum type="arabicPeriod" startAt="3"/>
              <a:tabLst>
                <a:tab pos="241300" algn="l"/>
              </a:tabLst>
            </a:pP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 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oda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ên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rá </a:t>
            </a:r>
            <a:r>
              <a:rPr sz="1000" spc="-15" dirty="0">
                <a:latin typeface="Arial"/>
                <a:cs typeface="Arial"/>
              </a:rPr>
              <a:t>ob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va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ho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á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í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ia</a:t>
            </a:r>
            <a:r>
              <a:rPr sz="1000" spc="-5" dirty="0">
                <a:latin typeface="Arial"/>
                <a:cs typeface="Arial"/>
              </a:rPr>
              <a:t> (DF).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1"/>
              </a:spcBef>
              <a:buFont typeface="Arial"/>
              <a:buAutoNum type="arabicPeriod" startAt="3"/>
            </a:pPr>
            <a:endParaRPr sz="750">
              <a:latin typeface="Times New Roman"/>
              <a:cs typeface="Times New Roman"/>
            </a:endParaRPr>
          </a:p>
          <a:p>
            <a:pPr marL="12700" marR="5080" lvl="1" algn="just">
              <a:lnSpc>
                <a:spcPct val="95800"/>
              </a:lnSpc>
              <a:buFont typeface="Arial"/>
              <a:buAutoNum type="arabicPeriod" startAt="3"/>
              <a:tabLst>
                <a:tab pos="284480" algn="l"/>
              </a:tabLst>
            </a:pPr>
            <a:r>
              <a:rPr sz="1000" spc="-5" dirty="0">
                <a:latin typeface="Arial"/>
                <a:cs typeface="Arial"/>
              </a:rPr>
              <a:t>Os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ode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14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li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scl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pugna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1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ac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14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ob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q</a:t>
            </a:r>
            <a:r>
              <a:rPr sz="1000" spc="-15" dirty="0">
                <a:latin typeface="Arial"/>
                <a:cs typeface="Arial"/>
              </a:rPr>
              <a:t>ua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que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1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eu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sp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vo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té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(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)</a:t>
            </a:r>
            <a:r>
              <a:rPr sz="1000" spc="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ú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à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í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ó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ve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pugn</a:t>
            </a:r>
            <a:r>
              <a:rPr sz="1000" dirty="0">
                <a:latin typeface="Arial"/>
                <a:cs typeface="Arial"/>
              </a:rPr>
              <a:t>aç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9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co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0</a:t>
            </a:r>
            <a:r>
              <a:rPr sz="1000" dirty="0">
                <a:latin typeface="Arial"/>
                <a:cs typeface="Arial"/>
              </a:rPr>
              <a:t>8</a:t>
            </a:r>
            <a:r>
              <a:rPr sz="1000" spc="-10" dirty="0">
                <a:latin typeface="Arial"/>
                <a:cs typeface="Arial"/>
              </a:rPr>
              <a:t>h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1</a:t>
            </a:r>
            <a:r>
              <a:rPr sz="1000" dirty="0">
                <a:latin typeface="Arial"/>
                <a:cs typeface="Arial"/>
              </a:rPr>
              <a:t>2</a:t>
            </a:r>
            <a:r>
              <a:rPr sz="1000" spc="-10" dirty="0">
                <a:latin typeface="Arial"/>
                <a:cs typeface="Arial"/>
              </a:rPr>
              <a:t>h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1000" spc="-15" dirty="0">
                <a:latin typeface="Arial"/>
                <a:cs typeface="Arial"/>
              </a:rPr>
              <a:t>4</a:t>
            </a:r>
            <a:r>
              <a:rPr sz="1000" spc="-10" dirty="0">
                <a:latin typeface="Arial"/>
                <a:cs typeface="Arial"/>
              </a:rPr>
              <a:t>h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à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17h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SE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105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120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TI</a:t>
            </a:r>
            <a:r>
              <a:rPr sz="1000" b="1" spc="-65" dirty="0">
                <a:latin typeface="Arial"/>
                <a:cs typeface="Arial"/>
              </a:rPr>
              <a:t>V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114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85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K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NZ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9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SP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CL</a:t>
            </a:r>
            <a:r>
              <a:rPr sz="1000" b="1" dirty="0">
                <a:latin typeface="Arial"/>
                <a:cs typeface="Arial"/>
              </a:rPr>
              <a:t>U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ng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nha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4</a:t>
            </a:r>
            <a:r>
              <a:rPr sz="1000" dirty="0">
                <a:latin typeface="Arial"/>
                <a:cs typeface="Arial"/>
              </a:rPr>
              <a:t>5</a:t>
            </a:r>
            <a:r>
              <a:rPr sz="1000" spc="-10" dirty="0">
                <a:latin typeface="Arial"/>
                <a:cs typeface="Arial"/>
              </a:rPr>
              <a:t>0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rro </a:t>
            </a:r>
            <a:r>
              <a:rPr sz="1000" spc="-15" dirty="0">
                <a:latin typeface="Arial"/>
                <a:cs typeface="Arial"/>
              </a:rPr>
              <a:t>San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ô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–</a:t>
            </a:r>
            <a:r>
              <a:rPr sz="1000" spc="-5" dirty="0">
                <a:latin typeface="Arial"/>
                <a:cs typeface="Arial"/>
              </a:rPr>
              <a:t>B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H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zo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/</a:t>
            </a:r>
            <a:r>
              <a:rPr sz="1000" spc="-1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G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3</a:t>
            </a:r>
            <a:r>
              <a:rPr sz="1000" spc="-1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.</a:t>
            </a:r>
            <a:r>
              <a:rPr sz="1000" dirty="0">
                <a:latin typeface="Arial"/>
                <a:cs typeface="Arial"/>
              </a:rPr>
              <a:t>3</a:t>
            </a:r>
            <a:r>
              <a:rPr sz="1000" spc="-15" dirty="0">
                <a:latin typeface="Arial"/>
                <a:cs typeface="Arial"/>
              </a:rPr>
              <a:t>30</a:t>
            </a:r>
            <a:r>
              <a:rPr sz="1000" spc="5" dirty="0">
                <a:latin typeface="Arial"/>
                <a:cs typeface="Arial"/>
              </a:rPr>
              <a:t>-</a:t>
            </a:r>
            <a:r>
              <a:rPr sz="1000" spc="-15" dirty="0">
                <a:latin typeface="Arial"/>
                <a:cs typeface="Arial"/>
              </a:rPr>
              <a:t>10</a:t>
            </a:r>
            <a:r>
              <a:rPr sz="1000" spc="-10" dirty="0">
                <a:latin typeface="Arial"/>
                <a:cs typeface="Arial"/>
              </a:rPr>
              <a:t>0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iv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spc="-5" dirty="0">
                <a:latin typeface="Arial"/>
                <a:cs typeface="Arial"/>
                <a:hlinkClick r:id="rId4"/>
              </a:rPr>
              <a:t> </a:t>
            </a:r>
            <a:r>
              <a:rPr sz="1000" spc="5" dirty="0">
                <a:latin typeface="Arial"/>
                <a:cs typeface="Arial"/>
                <a:hlinkClick r:id="rId4"/>
              </a:rPr>
              <a:t>m</a:t>
            </a:r>
            <a:r>
              <a:rPr sz="1000" spc="-15" dirty="0">
                <a:latin typeface="Arial"/>
                <a:cs typeface="Arial"/>
                <a:hlinkClick r:id="rId4"/>
              </a:rPr>
              <a:t>a</a:t>
            </a:r>
            <a:r>
              <a:rPr sz="1000" spc="-10" dirty="0">
                <a:latin typeface="Arial"/>
                <a:cs typeface="Arial"/>
                <a:hlinkClick r:id="rId4"/>
              </a:rPr>
              <a:t>il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p</a:t>
            </a:r>
            <a:r>
              <a:rPr sz="1000" u="sng" spc="-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1000" u="sng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j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000" u="sng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c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1000" u="sng" spc="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m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p</a:t>
            </a:r>
            <a:r>
              <a:rPr sz="1000" u="sng" spc="-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a</a:t>
            </a:r>
            <a:r>
              <a:rPr sz="1000" u="sng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s</a:t>
            </a:r>
            <a:r>
              <a:rPr sz="1000" u="sng" spc="-3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@</a:t>
            </a:r>
            <a:r>
              <a:rPr sz="1000" u="sng" spc="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m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ac</a:t>
            </a:r>
            <a:r>
              <a:rPr sz="1000" u="sng" spc="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k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enz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</a:t>
            </a:r>
            <a:r>
              <a:rPr sz="1000" u="sng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b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000" u="sng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c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1000" u="sng" spc="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m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b</a:t>
            </a:r>
            <a:r>
              <a:rPr sz="1000" u="sng" spc="-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</a:t>
            </a:r>
            <a:r>
              <a:rPr sz="1000" spc="-5" dirty="0">
                <a:latin typeface="Arial"/>
                <a:cs typeface="Arial"/>
                <a:hlinkClick r:id="rId4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6"/>
              </a:spcBef>
              <a:buFont typeface="Arial"/>
              <a:buAutoNum type="arabicPeriod" startAt="3"/>
            </a:pPr>
            <a:endParaRPr sz="800">
              <a:latin typeface="Times New Roman"/>
              <a:cs typeface="Times New Roman"/>
            </a:endParaRPr>
          </a:p>
          <a:p>
            <a:pPr marL="12700" marR="5080" lvl="1" algn="just">
              <a:lnSpc>
                <a:spcPts val="1150"/>
              </a:lnSpc>
              <a:buFont typeface="Arial"/>
              <a:buAutoNum type="arabicPeriod" startAt="3"/>
              <a:tabLst>
                <a:tab pos="284480" algn="l"/>
              </a:tabLst>
            </a:pPr>
            <a:r>
              <a:rPr sz="1000" spc="-1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si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esc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pugn</a:t>
            </a:r>
            <a:r>
              <a:rPr sz="1000" dirty="0">
                <a:latin typeface="Arial"/>
                <a:cs typeface="Arial"/>
              </a:rPr>
              <a:t>aç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g</a:t>
            </a:r>
            <a:r>
              <a:rPr sz="1000" spc="-15" dirty="0">
                <a:latin typeface="Arial"/>
                <a:cs typeface="Arial"/>
              </a:rPr>
              <a:t>ue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x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-15" dirty="0">
                <a:latin typeface="Arial"/>
                <a:cs typeface="Arial"/>
              </a:rPr>
              <a:t>da</a:t>
            </a:r>
            <a:r>
              <a:rPr sz="1000" spc="-10" dirty="0">
                <a:latin typeface="Arial"/>
                <a:cs typeface="Arial"/>
              </a:rPr>
              <a:t>ta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h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ra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1"/>
              </a:spcBef>
              <a:buFont typeface="Arial"/>
              <a:buAutoNum type="arabicPeriod" startAt="3"/>
            </a:pPr>
            <a:endParaRPr sz="750">
              <a:latin typeface="Times New Roman"/>
              <a:cs typeface="Times New Roman"/>
            </a:endParaRPr>
          </a:p>
          <a:p>
            <a:pPr marL="12700" marR="5080" lvl="1" algn="just">
              <a:lnSpc>
                <a:spcPts val="1150"/>
              </a:lnSpc>
              <a:buFont typeface="Arial"/>
              <a:buAutoNum type="arabicPeriod" startAt="3"/>
              <a:tabLst>
                <a:tab pos="284480" algn="l"/>
              </a:tabLst>
            </a:pP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abe</a:t>
            </a:r>
            <a:r>
              <a:rPr sz="1000" spc="-5" dirty="0">
                <a:latin typeface="Arial"/>
                <a:cs typeface="Arial"/>
              </a:rPr>
              <a:t>rá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çõ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pugna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di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scl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ded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z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ne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edo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za</a:t>
            </a:r>
            <a:r>
              <a:rPr sz="1000" dirty="0">
                <a:latin typeface="Arial"/>
                <a:cs typeface="Arial"/>
              </a:rPr>
              <a:t>çã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úb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ca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nha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óp</a:t>
            </a:r>
            <a:r>
              <a:rPr sz="1000" spc="-10" dirty="0">
                <a:latin typeface="Arial"/>
                <a:cs typeface="Arial"/>
              </a:rPr>
              <a:t>ia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sp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ra 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ado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p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que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d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ev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1"/>
              </a:spcBef>
              <a:buFont typeface="Arial"/>
              <a:buAutoNum type="arabicPeriod" startAt="3"/>
            </a:pPr>
            <a:endParaRPr sz="750">
              <a:latin typeface="Times New Roman"/>
              <a:cs typeface="Times New Roman"/>
            </a:endParaRPr>
          </a:p>
          <a:p>
            <a:pPr marL="12700" marR="5080" lvl="1" algn="just">
              <a:lnSpc>
                <a:spcPts val="1150"/>
              </a:lnSpc>
              <a:buFont typeface="Arial"/>
              <a:buAutoNum type="arabicPeriod" startAt="3"/>
              <a:tabLst>
                <a:tab pos="264160" algn="l"/>
              </a:tabLst>
            </a:pP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ed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  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pugna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vu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ga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ite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5" dirty="0">
                <a:latin typeface="Arial"/>
                <a:cs typeface="Arial"/>
              </a:rPr>
              <a:t>k</a:t>
            </a:r>
            <a:r>
              <a:rPr sz="1000" spc="-15" dirty="0">
                <a:latin typeface="Arial"/>
                <a:cs typeface="Arial"/>
              </a:rPr>
              <a:t>enz</a:t>
            </a:r>
            <a:r>
              <a:rPr sz="1000" spc="-10" dirty="0">
                <a:latin typeface="Arial"/>
                <a:cs typeface="Arial"/>
              </a:rPr>
              <a:t>ie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sp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ub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0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(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</a:rPr>
              <a:t>ww</a:t>
            </a:r>
            <a:r>
              <a:rPr sz="1000" u="sng" spc="-70" dirty="0">
                <a:solidFill>
                  <a:srgbClr val="0000FF"/>
                </a:solidFill>
                <a:latin typeface="Arial"/>
                <a:cs typeface="Arial"/>
              </a:rPr>
              <a:t>w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</a:rPr>
              <a:t>.</a:t>
            </a:r>
            <a:r>
              <a:rPr sz="1000" u="sng" spc="5" dirty="0">
                <a:solidFill>
                  <a:srgbClr val="0000FF"/>
                </a:solidFill>
                <a:latin typeface="Arial"/>
                <a:cs typeface="Arial"/>
              </a:rPr>
              <a:t>m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</a:rPr>
              <a:t>ac</a:t>
            </a:r>
            <a:r>
              <a:rPr sz="1000" u="sng" spc="5" dirty="0">
                <a:solidFill>
                  <a:srgbClr val="0000FF"/>
                </a:solidFill>
                <a:latin typeface="Arial"/>
                <a:cs typeface="Arial"/>
              </a:rPr>
              <a:t>k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</a:rPr>
              <a:t>enz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</a:rPr>
              <a:t>i</a:t>
            </a:r>
            <a:r>
              <a:rPr sz="1000" u="sng" dirty="0">
                <a:solidFill>
                  <a:srgbClr val="0000FF"/>
                </a:solidFill>
                <a:latin typeface="Arial"/>
                <a:cs typeface="Arial"/>
              </a:rPr>
              <a:t>e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</a:rPr>
              <a:t>bh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</a:rPr>
              <a:t>.</a:t>
            </a:r>
            <a:r>
              <a:rPr sz="1000" u="sng" dirty="0">
                <a:solidFill>
                  <a:srgbClr val="0000FF"/>
                </a:solidFill>
                <a:latin typeface="Arial"/>
                <a:cs typeface="Arial"/>
              </a:rPr>
              <a:t>c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</a:rPr>
              <a:t>o</a:t>
            </a:r>
            <a:r>
              <a:rPr sz="1000" u="sng" spc="5" dirty="0">
                <a:solidFill>
                  <a:srgbClr val="0000FF"/>
                </a:solidFill>
                <a:latin typeface="Arial"/>
                <a:cs typeface="Arial"/>
              </a:rPr>
              <a:t>m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</a:rPr>
              <a:t>.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</a:rPr>
              <a:t>b</a:t>
            </a:r>
            <a:r>
              <a:rPr sz="1000" u="sng" spc="-5" dirty="0">
                <a:solidFill>
                  <a:srgbClr val="0000FF"/>
                </a:solidFill>
                <a:latin typeface="Arial"/>
                <a:cs typeface="Arial"/>
              </a:rPr>
              <a:t>r</a:t>
            </a:r>
            <a:r>
              <a:rPr sz="1000" spc="-5" dirty="0">
                <a:latin typeface="Arial"/>
                <a:cs typeface="Arial"/>
              </a:rPr>
              <a:t>).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14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eab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ndo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z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b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4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xc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q</a:t>
            </a:r>
            <a:r>
              <a:rPr sz="1000" spc="-15" dirty="0">
                <a:latin typeface="Arial"/>
                <a:cs typeface="Arial"/>
              </a:rPr>
              <a:t>ua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4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dirty="0">
                <a:latin typeface="Arial"/>
                <a:cs typeface="Arial"/>
              </a:rPr>
              <a:t>on</a:t>
            </a:r>
            <a:r>
              <a:rPr sz="1000" spc="-15" dirty="0">
                <a:latin typeface="Arial"/>
                <a:cs typeface="Arial"/>
              </a:rPr>
              <a:t>av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od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opo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7"/>
              </a:spcBef>
              <a:buFont typeface="Arial"/>
              <a:buAutoNum type="arabicPeriod" startAt="3"/>
            </a:pPr>
            <a:endParaRPr sz="1150">
              <a:latin typeface="Times New Roman"/>
              <a:cs typeface="Times New Roman"/>
            </a:endParaRPr>
          </a:p>
          <a:p>
            <a:pPr marL="12700" marR="6350" lvl="1" algn="just">
              <a:lnSpc>
                <a:spcPts val="1150"/>
              </a:lnSpc>
              <a:buFont typeface="Arial"/>
              <a:buAutoNum type="arabicPeriod" startAt="3"/>
              <a:tabLst>
                <a:tab pos="299720" algn="l"/>
              </a:tabLst>
            </a:pPr>
            <a:r>
              <a:rPr sz="1000" spc="-5" dirty="0">
                <a:latin typeface="Arial"/>
                <a:cs typeface="Arial"/>
              </a:rPr>
              <a:t>Os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su</a:t>
            </a:r>
            <a:r>
              <a:rPr sz="1000" spc="-10" dirty="0">
                <a:latin typeface="Arial"/>
                <a:cs typeface="Arial"/>
              </a:rPr>
              <a:t>lta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á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si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Ma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5" dirty="0">
                <a:latin typeface="Arial"/>
                <a:cs typeface="Arial"/>
              </a:rPr>
              <a:t>k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z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ve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cl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ane</a:t>
            </a:r>
            <a:r>
              <a:rPr sz="1000" dirty="0">
                <a:latin typeface="Arial"/>
                <a:cs typeface="Arial"/>
              </a:rPr>
              <a:t>x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scl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/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 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788789" y="4693276"/>
          <a:ext cx="5985510" cy="19583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91135"/>
                <a:gridCol w="2282949"/>
              </a:tblGrid>
              <a:tr h="356616"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201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6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05"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CR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NC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201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6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egunda-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4149">
                <a:tc>
                  <a:txBody>
                    <a:bodyPr/>
                    <a:lstStyle/>
                    <a:p>
                      <a:pPr marL="64769" marR="57785" algn="just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    </a:t>
                      </a:r>
                      <a:r>
                        <a:rPr sz="800" b="1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    </a:t>
                      </a:r>
                      <a:r>
                        <a:rPr sz="8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    </a:t>
                      </a:r>
                      <a:r>
                        <a:rPr sz="8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    </a:t>
                      </a:r>
                      <a:r>
                        <a:rPr sz="8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DOC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    </a:t>
                      </a:r>
                      <a:r>
                        <a:rPr sz="800" b="1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ILI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 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STA   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   </a:t>
                      </a:r>
                      <a:r>
                        <a:rPr sz="8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 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 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SE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NC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EM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SES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ÚB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218440">
                        <a:lnSpc>
                          <a:spcPts val="91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Até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201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6 - 2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(dua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)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hor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í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28">
                <a:tc>
                  <a:txBody>
                    <a:bodyPr/>
                    <a:lstStyle/>
                    <a:p>
                      <a:pPr marL="64769" marR="59055">
                        <a:lnSpc>
                          <a:spcPts val="910"/>
                        </a:lnSpc>
                      </a:pP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b="1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b="1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DOCU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ILI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56515">
                        <a:lnSpc>
                          <a:spcPts val="919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ÚB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800" b="1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a11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201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egunda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- 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) –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10h0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55244" algn="just">
                        <a:lnSpc>
                          <a:spcPct val="956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Congonha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-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ôn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io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– B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lo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G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-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P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330-10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-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Bl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628938"/>
            <a:ext cx="1305560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b="1" spc="5" dirty="0">
                <a:latin typeface="Arial"/>
                <a:cs typeface="Arial"/>
              </a:rPr>
              <a:t>M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5" dirty="0">
                <a:latin typeface="Arial"/>
                <a:cs typeface="Arial"/>
              </a:rPr>
              <a:t>CK</a:t>
            </a:r>
            <a:r>
              <a:rPr sz="1200" b="1" spc="-10" dirty="0">
                <a:latin typeface="Arial"/>
                <a:cs typeface="Arial"/>
              </a:rPr>
              <a:t>E</a:t>
            </a:r>
            <a:r>
              <a:rPr sz="1200" b="1" spc="-15" dirty="0">
                <a:latin typeface="Arial"/>
                <a:cs typeface="Arial"/>
              </a:rPr>
              <a:t>NZ</a:t>
            </a:r>
            <a:r>
              <a:rPr sz="1200" b="1" spc="-10" dirty="0">
                <a:latin typeface="Arial"/>
                <a:cs typeface="Arial"/>
              </a:rPr>
              <a:t>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10" dirty="0">
                <a:latin typeface="Arial"/>
                <a:cs typeface="Arial"/>
              </a:rPr>
              <a:t>ESPO</a:t>
            </a:r>
            <a:r>
              <a:rPr sz="1200" spc="-25" dirty="0">
                <a:latin typeface="Arial"/>
                <a:cs typeface="Arial"/>
              </a:rPr>
              <a:t>R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10" dirty="0">
                <a:latin typeface="Arial"/>
                <a:cs typeface="Arial"/>
              </a:rPr>
              <a:t>E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5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L</a:t>
            </a:r>
            <a:r>
              <a:rPr sz="1200" spc="-25" dirty="0">
                <a:latin typeface="Arial"/>
                <a:cs typeface="Arial"/>
              </a:rPr>
              <a:t>U</a:t>
            </a:r>
            <a:r>
              <a:rPr sz="1200" spc="-10" dirty="0">
                <a:latin typeface="Arial"/>
                <a:cs typeface="Arial"/>
              </a:rPr>
              <a:t>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8"/>
            <a:ext cx="1046987" cy="70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8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4" y="425196"/>
                </a:moveTo>
                <a:lnTo>
                  <a:pt x="484638" y="0"/>
                </a:lnTo>
                <a:lnTo>
                  <a:pt x="0" y="0"/>
                </a:lnTo>
                <a:lnTo>
                  <a:pt x="245364" y="425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1844" y="694943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9" y="0"/>
                </a:moveTo>
                <a:lnTo>
                  <a:pt x="0" y="0"/>
                </a:lnTo>
                <a:lnTo>
                  <a:pt x="150877" y="294132"/>
                </a:lnTo>
                <a:lnTo>
                  <a:pt x="30175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1261" y="748283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90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70" y="143256"/>
                </a:lnTo>
                <a:lnTo>
                  <a:pt x="100582" y="123431"/>
                </a:lnTo>
                <a:lnTo>
                  <a:pt x="219456" y="123431"/>
                </a:lnTo>
                <a:lnTo>
                  <a:pt x="219456" y="71628"/>
                </a:lnTo>
                <a:lnTo>
                  <a:pt x="124970" y="71628"/>
                </a:lnTo>
                <a:lnTo>
                  <a:pt x="138682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77099" y="748283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16" y="0"/>
                </a:moveTo>
                <a:lnTo>
                  <a:pt x="0" y="0"/>
                </a:lnTo>
                <a:lnTo>
                  <a:pt x="0" y="202692"/>
                </a:lnTo>
                <a:lnTo>
                  <a:pt x="208800" y="202692"/>
                </a:lnTo>
                <a:lnTo>
                  <a:pt x="202704" y="188976"/>
                </a:lnTo>
                <a:lnTo>
                  <a:pt x="202704" y="175260"/>
                </a:lnTo>
                <a:lnTo>
                  <a:pt x="196596" y="169151"/>
                </a:lnTo>
                <a:lnTo>
                  <a:pt x="188976" y="169151"/>
                </a:lnTo>
                <a:lnTo>
                  <a:pt x="176796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504" y="45720"/>
                </a:lnTo>
                <a:lnTo>
                  <a:pt x="114300" y="18288"/>
                </a:lnTo>
                <a:lnTo>
                  <a:pt x="1082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3454" y="754379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6" y="0"/>
                </a:moveTo>
                <a:lnTo>
                  <a:pt x="94486" y="0"/>
                </a:lnTo>
                <a:lnTo>
                  <a:pt x="0" y="182880"/>
                </a:lnTo>
                <a:lnTo>
                  <a:pt x="201166" y="182880"/>
                </a:lnTo>
                <a:lnTo>
                  <a:pt x="201166" y="150876"/>
                </a:lnTo>
                <a:lnTo>
                  <a:pt x="62482" y="150876"/>
                </a:lnTo>
                <a:lnTo>
                  <a:pt x="88389" y="105156"/>
                </a:lnTo>
                <a:lnTo>
                  <a:pt x="201166" y="105156"/>
                </a:lnTo>
                <a:lnTo>
                  <a:pt x="201166" y="71615"/>
                </a:lnTo>
                <a:lnTo>
                  <a:pt x="100582" y="71615"/>
                </a:lnTo>
                <a:lnTo>
                  <a:pt x="118869" y="25895"/>
                </a:lnTo>
                <a:lnTo>
                  <a:pt x="201166" y="25895"/>
                </a:lnTo>
                <a:lnTo>
                  <a:pt x="2011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84719" y="754379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500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55"/>
                </a:lnTo>
                <a:lnTo>
                  <a:pt x="169176" y="150876"/>
                </a:lnTo>
                <a:lnTo>
                  <a:pt x="24396" y="150876"/>
                </a:lnTo>
                <a:lnTo>
                  <a:pt x="24396" y="25895"/>
                </a:lnTo>
                <a:lnTo>
                  <a:pt x="106680" y="25895"/>
                </a:lnTo>
                <a:lnTo>
                  <a:pt x="94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32324" y="518159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90" y="0"/>
                </a:moveTo>
                <a:lnTo>
                  <a:pt x="88393" y="7620"/>
                </a:lnTo>
                <a:lnTo>
                  <a:pt x="82297" y="33515"/>
                </a:lnTo>
                <a:lnTo>
                  <a:pt x="70107" y="39624"/>
                </a:lnTo>
                <a:lnTo>
                  <a:pt x="64010" y="53340"/>
                </a:lnTo>
                <a:lnTo>
                  <a:pt x="57913" y="65532"/>
                </a:lnTo>
                <a:lnTo>
                  <a:pt x="50293" y="73152"/>
                </a:lnTo>
                <a:lnTo>
                  <a:pt x="25910" y="131064"/>
                </a:lnTo>
                <a:lnTo>
                  <a:pt x="13717" y="138684"/>
                </a:lnTo>
                <a:lnTo>
                  <a:pt x="19813" y="144780"/>
                </a:lnTo>
                <a:lnTo>
                  <a:pt x="0" y="184404"/>
                </a:lnTo>
                <a:lnTo>
                  <a:pt x="50293" y="190500"/>
                </a:lnTo>
                <a:lnTo>
                  <a:pt x="76200" y="138684"/>
                </a:lnTo>
                <a:lnTo>
                  <a:pt x="88393" y="138684"/>
                </a:lnTo>
                <a:lnTo>
                  <a:pt x="88393" y="131064"/>
                </a:lnTo>
                <a:lnTo>
                  <a:pt x="82297" y="131064"/>
                </a:lnTo>
                <a:lnTo>
                  <a:pt x="88393" y="124955"/>
                </a:lnTo>
                <a:lnTo>
                  <a:pt x="94490" y="105156"/>
                </a:lnTo>
                <a:lnTo>
                  <a:pt x="202699" y="105156"/>
                </a:lnTo>
                <a:lnTo>
                  <a:pt x="195079" y="99060"/>
                </a:lnTo>
                <a:lnTo>
                  <a:pt x="170695" y="45720"/>
                </a:lnTo>
                <a:lnTo>
                  <a:pt x="120397" y="45720"/>
                </a:lnTo>
                <a:lnTo>
                  <a:pt x="114300" y="27432"/>
                </a:lnTo>
                <a:lnTo>
                  <a:pt x="108207" y="19812"/>
                </a:lnTo>
                <a:lnTo>
                  <a:pt x="102110" y="7620"/>
                </a:lnTo>
                <a:lnTo>
                  <a:pt x="94490" y="0"/>
                </a:lnTo>
                <a:close/>
              </a:path>
              <a:path w="239394" h="190500">
                <a:moveTo>
                  <a:pt x="202699" y="105156"/>
                </a:moveTo>
                <a:lnTo>
                  <a:pt x="152394" y="105156"/>
                </a:lnTo>
                <a:lnTo>
                  <a:pt x="158490" y="118872"/>
                </a:lnTo>
                <a:lnTo>
                  <a:pt x="158490" y="124955"/>
                </a:lnTo>
                <a:lnTo>
                  <a:pt x="164599" y="131064"/>
                </a:lnTo>
                <a:lnTo>
                  <a:pt x="170695" y="150876"/>
                </a:lnTo>
                <a:lnTo>
                  <a:pt x="195079" y="190500"/>
                </a:lnTo>
                <a:lnTo>
                  <a:pt x="239275" y="190500"/>
                </a:lnTo>
                <a:lnTo>
                  <a:pt x="239275" y="176784"/>
                </a:lnTo>
                <a:lnTo>
                  <a:pt x="233179" y="170675"/>
                </a:lnTo>
                <a:lnTo>
                  <a:pt x="220974" y="138684"/>
                </a:lnTo>
                <a:lnTo>
                  <a:pt x="220974" y="131064"/>
                </a:lnTo>
                <a:lnTo>
                  <a:pt x="214891" y="131064"/>
                </a:lnTo>
                <a:lnTo>
                  <a:pt x="208795" y="124955"/>
                </a:lnTo>
                <a:lnTo>
                  <a:pt x="208795" y="111252"/>
                </a:lnTo>
                <a:lnTo>
                  <a:pt x="202699" y="105156"/>
                </a:lnTo>
                <a:close/>
              </a:path>
              <a:path w="239394" h="190500">
                <a:moveTo>
                  <a:pt x="152394" y="105156"/>
                </a:moveTo>
                <a:lnTo>
                  <a:pt x="94490" y="105156"/>
                </a:lnTo>
                <a:lnTo>
                  <a:pt x="102110" y="118872"/>
                </a:lnTo>
                <a:lnTo>
                  <a:pt x="108207" y="124955"/>
                </a:lnTo>
                <a:lnTo>
                  <a:pt x="114300" y="144780"/>
                </a:lnTo>
                <a:lnTo>
                  <a:pt x="132590" y="144780"/>
                </a:lnTo>
                <a:lnTo>
                  <a:pt x="152394" y="105156"/>
                </a:lnTo>
                <a:close/>
              </a:path>
              <a:path w="239394" h="190500">
                <a:moveTo>
                  <a:pt x="158490" y="7620"/>
                </a:moveTo>
                <a:lnTo>
                  <a:pt x="152394" y="7620"/>
                </a:lnTo>
                <a:lnTo>
                  <a:pt x="138691" y="19812"/>
                </a:lnTo>
                <a:lnTo>
                  <a:pt x="132590" y="33515"/>
                </a:lnTo>
                <a:lnTo>
                  <a:pt x="120397" y="45720"/>
                </a:lnTo>
                <a:lnTo>
                  <a:pt x="170695" y="45720"/>
                </a:lnTo>
                <a:lnTo>
                  <a:pt x="158490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46041" y="537971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3" y="0"/>
                </a:moveTo>
                <a:lnTo>
                  <a:pt x="80773" y="0"/>
                </a:lnTo>
                <a:lnTo>
                  <a:pt x="74676" y="13703"/>
                </a:lnTo>
                <a:lnTo>
                  <a:pt x="50293" y="45720"/>
                </a:lnTo>
                <a:lnTo>
                  <a:pt x="12193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3" y="71628"/>
                </a:lnTo>
                <a:lnTo>
                  <a:pt x="174982" y="71628"/>
                </a:lnTo>
                <a:lnTo>
                  <a:pt x="160097" y="39624"/>
                </a:lnTo>
                <a:lnTo>
                  <a:pt x="106680" y="39624"/>
                </a:lnTo>
                <a:lnTo>
                  <a:pt x="100582" y="33528"/>
                </a:lnTo>
                <a:lnTo>
                  <a:pt x="100582" y="25908"/>
                </a:lnTo>
                <a:lnTo>
                  <a:pt x="94490" y="13703"/>
                </a:lnTo>
                <a:lnTo>
                  <a:pt x="88393" y="0"/>
                </a:lnTo>
                <a:close/>
              </a:path>
              <a:path w="213359" h="157479">
                <a:moveTo>
                  <a:pt x="174982" y="71628"/>
                </a:moveTo>
                <a:lnTo>
                  <a:pt x="138677" y="71628"/>
                </a:lnTo>
                <a:lnTo>
                  <a:pt x="144773" y="79248"/>
                </a:lnTo>
                <a:lnTo>
                  <a:pt x="150882" y="99060"/>
                </a:lnTo>
                <a:lnTo>
                  <a:pt x="163074" y="118872"/>
                </a:lnTo>
                <a:lnTo>
                  <a:pt x="163074" y="124968"/>
                </a:lnTo>
                <a:lnTo>
                  <a:pt x="169157" y="131064"/>
                </a:lnTo>
                <a:lnTo>
                  <a:pt x="175253" y="144780"/>
                </a:lnTo>
                <a:lnTo>
                  <a:pt x="175253" y="150863"/>
                </a:lnTo>
                <a:lnTo>
                  <a:pt x="181362" y="156972"/>
                </a:lnTo>
                <a:lnTo>
                  <a:pt x="213353" y="156972"/>
                </a:lnTo>
                <a:lnTo>
                  <a:pt x="213353" y="150863"/>
                </a:lnTo>
                <a:lnTo>
                  <a:pt x="207257" y="144780"/>
                </a:lnTo>
                <a:lnTo>
                  <a:pt x="188982" y="105143"/>
                </a:lnTo>
                <a:lnTo>
                  <a:pt x="181362" y="91440"/>
                </a:lnTo>
                <a:lnTo>
                  <a:pt x="181362" y="85344"/>
                </a:lnTo>
                <a:lnTo>
                  <a:pt x="174982" y="71628"/>
                </a:lnTo>
                <a:close/>
              </a:path>
              <a:path w="213359" h="157479">
                <a:moveTo>
                  <a:pt x="138677" y="71628"/>
                </a:moveTo>
                <a:lnTo>
                  <a:pt x="80773" y="71628"/>
                </a:lnTo>
                <a:lnTo>
                  <a:pt x="88393" y="79248"/>
                </a:lnTo>
                <a:lnTo>
                  <a:pt x="100582" y="99060"/>
                </a:lnTo>
                <a:lnTo>
                  <a:pt x="100582" y="111252"/>
                </a:lnTo>
                <a:lnTo>
                  <a:pt x="112776" y="111252"/>
                </a:lnTo>
                <a:lnTo>
                  <a:pt x="118873" y="99060"/>
                </a:lnTo>
                <a:lnTo>
                  <a:pt x="131057" y="79248"/>
                </a:lnTo>
                <a:lnTo>
                  <a:pt x="138677" y="71628"/>
                </a:lnTo>
                <a:close/>
              </a:path>
              <a:path w="213359" h="157479">
                <a:moveTo>
                  <a:pt x="131057" y="0"/>
                </a:moveTo>
                <a:lnTo>
                  <a:pt x="131057" y="7620"/>
                </a:lnTo>
                <a:lnTo>
                  <a:pt x="124974" y="19812"/>
                </a:lnTo>
                <a:lnTo>
                  <a:pt x="106680" y="39624"/>
                </a:lnTo>
                <a:lnTo>
                  <a:pt x="160097" y="39624"/>
                </a:lnTo>
                <a:lnTo>
                  <a:pt x="150882" y="19812"/>
                </a:lnTo>
                <a:lnTo>
                  <a:pt x="144773" y="13703"/>
                </a:lnTo>
                <a:lnTo>
                  <a:pt x="144773" y="7620"/>
                </a:lnTo>
                <a:lnTo>
                  <a:pt x="1310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7800" y="891539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895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53896" y="885443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79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9907"/>
                </a:moveTo>
                <a:lnTo>
                  <a:pt x="44192" y="9907"/>
                </a:lnTo>
              </a:path>
            </a:pathLst>
          </a:custGeom>
          <a:ln w="210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-762" y="9907"/>
                </a:moveTo>
                <a:lnTo>
                  <a:pt x="44954" y="9907"/>
                </a:lnTo>
              </a:path>
            </a:pathLst>
          </a:custGeom>
          <a:ln w="226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46041" y="525779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3" y="143256"/>
                </a:lnTo>
                <a:lnTo>
                  <a:pt x="88393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90815" y="629411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88" y="73152"/>
                </a:lnTo>
                <a:lnTo>
                  <a:pt x="36588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76521" y="617219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3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26814" y="617219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7" y="32004"/>
                </a:lnTo>
                <a:lnTo>
                  <a:pt x="19809" y="25895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64914" y="623315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04" y="0"/>
                </a:moveTo>
                <a:lnTo>
                  <a:pt x="6101" y="0"/>
                </a:lnTo>
                <a:lnTo>
                  <a:pt x="0" y="25908"/>
                </a:lnTo>
                <a:lnTo>
                  <a:pt x="0" y="33528"/>
                </a:lnTo>
                <a:lnTo>
                  <a:pt x="6101" y="33528"/>
                </a:lnTo>
                <a:lnTo>
                  <a:pt x="19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69841" y="766571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10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06621" y="1699712"/>
            <a:ext cx="6153785" cy="3877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3335" lvl="1" algn="just">
              <a:lnSpc>
                <a:spcPct val="96500"/>
              </a:lnSpc>
              <a:buFont typeface="Arial"/>
              <a:buAutoNum type="arabicPeriod" startAt="10"/>
              <a:tabLst>
                <a:tab pos="375920" algn="l"/>
              </a:tabLst>
            </a:pPr>
            <a:r>
              <a:rPr sz="1000" spc="-10" dirty="0">
                <a:latin typeface="Arial"/>
                <a:cs typeface="Arial"/>
              </a:rPr>
              <a:t>É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xc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si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pon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b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su</a:t>
            </a:r>
            <a:r>
              <a:rPr sz="1000" spc="-10" dirty="0">
                <a:latin typeface="Arial"/>
                <a:cs typeface="Arial"/>
              </a:rPr>
              <a:t>lta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ex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sc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/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 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abe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q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3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dirty="0">
                <a:latin typeface="Arial"/>
                <a:cs typeface="Arial"/>
              </a:rPr>
              <a:t>ns</a:t>
            </a:r>
            <a:r>
              <a:rPr sz="1000" spc="-15" dirty="0">
                <a:latin typeface="Arial"/>
                <a:cs typeface="Arial"/>
              </a:rPr>
              <a:t>ab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à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li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x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zê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4"/>
              </a:spcBef>
              <a:buFont typeface="Arial"/>
              <a:buAutoNum type="arabicPeriod" startAt="10"/>
            </a:pPr>
            <a:endParaRPr sz="800">
              <a:latin typeface="Times New Roman"/>
              <a:cs typeface="Times New Roman"/>
            </a:endParaRPr>
          </a:p>
          <a:p>
            <a:pPr marL="12700" marR="12065" lvl="1" algn="just">
              <a:lnSpc>
                <a:spcPts val="1150"/>
              </a:lnSpc>
              <a:buFont typeface="Arial"/>
              <a:buAutoNum type="arabicPeriod" startAt="10"/>
              <a:tabLst>
                <a:tab pos="345440" algn="l"/>
              </a:tabLst>
            </a:pP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11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114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114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ane</a:t>
            </a:r>
            <a:r>
              <a:rPr sz="1000" dirty="0">
                <a:latin typeface="Arial"/>
                <a:cs typeface="Arial"/>
              </a:rPr>
              <a:t>xos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114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sc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/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114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114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114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114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114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114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5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-15" dirty="0">
                <a:latin typeface="Arial"/>
                <a:cs typeface="Arial"/>
              </a:rPr>
              <a:t>pode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á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z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té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2</a:t>
            </a:r>
            <a:r>
              <a:rPr sz="1000" spc="-10" dirty="0">
                <a:latin typeface="Arial"/>
                <a:cs typeface="Arial"/>
              </a:rPr>
              <a:t>4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(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)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h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da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ho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á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og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g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.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2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nob</a:t>
            </a:r>
            <a:r>
              <a:rPr sz="1000" spc="5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ân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14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dirty="0">
                <a:latin typeface="Arial"/>
                <a:cs typeface="Arial"/>
              </a:rPr>
              <a:t>si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des</a:t>
            </a:r>
            <a:r>
              <a:rPr sz="1000" spc="-15" dirty="0">
                <a:latin typeface="Arial"/>
                <a:cs typeface="Arial"/>
              </a:rPr>
              <a:t>ob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g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14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çõ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nha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 </a:t>
            </a:r>
            <a:r>
              <a:rPr sz="1000" spc="-15" dirty="0">
                <a:latin typeface="Arial"/>
                <a:cs typeface="Arial"/>
              </a:rPr>
              <a:t>ane</a:t>
            </a:r>
            <a:r>
              <a:rPr sz="1000" dirty="0">
                <a:latin typeface="Arial"/>
                <a:cs typeface="Arial"/>
              </a:rPr>
              <a:t>x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scl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/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 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x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io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ô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264160" indent="-251460" algn="just">
              <a:lnSpc>
                <a:spcPct val="100000"/>
              </a:lnSpc>
              <a:spcBef>
                <a:spcPts val="819"/>
              </a:spcBef>
              <a:buSzPct val="90000"/>
              <a:buFont typeface="Arial"/>
              <a:buAutoNum type="arabicPeriod" startAt="2"/>
              <a:tabLst>
                <a:tab pos="264160" algn="l"/>
              </a:tabLst>
            </a:pP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5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DI</a:t>
            </a:r>
            <a:r>
              <a:rPr sz="1000" b="1" spc="-5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  <a:buFont typeface="Arial"/>
              <a:buAutoNum type="arabicPeriod" startAt="2"/>
            </a:pPr>
            <a:endParaRPr sz="800">
              <a:latin typeface="Times New Roman"/>
              <a:cs typeface="Times New Roman"/>
            </a:endParaRPr>
          </a:p>
          <a:p>
            <a:pPr marL="12700" marR="5080" lvl="1" algn="just">
              <a:lnSpc>
                <a:spcPct val="95700"/>
              </a:lnSpc>
              <a:buFont typeface="Arial"/>
              <a:buAutoNum type="arabicPeriod"/>
              <a:tabLst>
                <a:tab pos="264160" algn="l"/>
              </a:tabLst>
            </a:pP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rá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0" dirty="0">
                <a:latin typeface="Arial"/>
                <a:cs typeface="Arial"/>
              </a:rPr>
              <a:t>í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g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5" dirty="0">
                <a:latin typeface="Arial"/>
                <a:cs typeface="Arial"/>
              </a:rPr>
              <a:t>T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65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INI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120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TI</a:t>
            </a:r>
            <a:r>
              <a:rPr sz="1000" b="1" spc="-65" dirty="0">
                <a:latin typeface="Arial"/>
                <a:cs typeface="Arial"/>
              </a:rPr>
              <a:t>V</a:t>
            </a:r>
            <a:r>
              <a:rPr sz="1000" b="1" spc="-10" dirty="0">
                <a:latin typeface="Arial"/>
                <a:cs typeface="Arial"/>
              </a:rPr>
              <a:t>A 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20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K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NZ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2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ES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2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CLUB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2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2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2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g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h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2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45</a:t>
            </a:r>
            <a:r>
              <a:rPr sz="1000" spc="-10" dirty="0">
                <a:latin typeface="Arial"/>
                <a:cs typeface="Arial"/>
              </a:rPr>
              <a:t>0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2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dirty="0">
                <a:latin typeface="Arial"/>
                <a:cs typeface="Arial"/>
              </a:rPr>
              <a:t>ai</a:t>
            </a:r>
            <a:r>
              <a:rPr sz="1000" spc="-5" dirty="0">
                <a:latin typeface="Arial"/>
                <a:cs typeface="Arial"/>
              </a:rPr>
              <a:t>rro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2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San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ô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2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lo</a:t>
            </a:r>
            <a:r>
              <a:rPr sz="1000" spc="-5" dirty="0">
                <a:latin typeface="Arial"/>
                <a:cs typeface="Arial"/>
              </a:rPr>
              <a:t> H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zon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/</a:t>
            </a:r>
            <a:r>
              <a:rPr sz="1000" spc="-1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G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3</a:t>
            </a:r>
            <a:r>
              <a:rPr sz="1000" spc="-15" dirty="0">
                <a:latin typeface="Arial"/>
                <a:cs typeface="Arial"/>
              </a:rPr>
              <a:t>0</a:t>
            </a:r>
            <a:r>
              <a:rPr sz="1000" spc="0" dirty="0">
                <a:latin typeface="Arial"/>
                <a:cs typeface="Arial"/>
              </a:rPr>
              <a:t>.</a:t>
            </a:r>
            <a:r>
              <a:rPr sz="1000" spc="-15" dirty="0">
                <a:latin typeface="Arial"/>
                <a:cs typeface="Arial"/>
              </a:rPr>
              <a:t>330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1000" spc="-15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0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–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ho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á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3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ite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dirty="0">
                <a:latin typeface="Arial"/>
                <a:cs typeface="Arial"/>
              </a:rPr>
              <a:t>K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NZIE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SP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LUB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ww</a:t>
            </a:r>
            <a:r>
              <a:rPr sz="1000" u="sng" spc="-7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w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000" u="sng" spc="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m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a</a:t>
            </a:r>
            <a:r>
              <a:rPr sz="1000" u="sng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c</a:t>
            </a:r>
            <a:r>
              <a:rPr sz="1000" u="sng" spc="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k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enz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</a:t>
            </a:r>
            <a:r>
              <a:rPr sz="1000" u="sng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b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000" u="sng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c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1000" u="sng" spc="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m</a:t>
            </a:r>
            <a:r>
              <a:rPr sz="1000" u="sng" spc="-10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000" u="sng" spc="-1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b</a:t>
            </a:r>
            <a:r>
              <a:rPr sz="1000" u="sng" spc="-5" dirty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</a:t>
            </a:r>
            <a:r>
              <a:rPr sz="1000" spc="-5" dirty="0">
                <a:latin typeface="Arial"/>
                <a:cs typeface="Arial"/>
                <a:hlinkClick r:id="rId4"/>
              </a:rPr>
              <a:t>.</a:t>
            </a:r>
            <a:endParaRPr sz="1000">
              <a:latin typeface="Arial"/>
              <a:cs typeface="Arial"/>
            </a:endParaRPr>
          </a:p>
          <a:p>
            <a:pPr marL="264160" indent="-251460" algn="just">
              <a:lnSpc>
                <a:spcPct val="100000"/>
              </a:lnSpc>
              <a:spcBef>
                <a:spcPts val="875"/>
              </a:spcBef>
              <a:buFont typeface="Arial"/>
              <a:buAutoNum type="arabicPeriod" startAt="3"/>
              <a:tabLst>
                <a:tab pos="264160" algn="l"/>
              </a:tabLst>
            </a:pP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JE</a:t>
            </a:r>
            <a:r>
              <a:rPr sz="1000" b="1" spc="-2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  <a:buFont typeface="Arial"/>
              <a:buAutoNum type="arabicPeriod" startAt="3"/>
            </a:pPr>
            <a:endParaRPr sz="850">
              <a:latin typeface="Times New Roman"/>
              <a:cs typeface="Times New Roman"/>
            </a:endParaRPr>
          </a:p>
          <a:p>
            <a:pPr marL="12700" marR="20955" lvl="1">
              <a:lnSpc>
                <a:spcPct val="96500"/>
              </a:lnSpc>
              <a:buFont typeface="Arial"/>
              <a:buAutoNum type="arabicPeriod"/>
              <a:tabLst>
                <a:tab pos="259715" algn="l"/>
              </a:tabLst>
            </a:pPr>
            <a:r>
              <a:rPr sz="1000" spc="-15" dirty="0">
                <a:latin typeface="Arial"/>
                <a:cs typeface="Arial"/>
              </a:rPr>
              <a:t>Aq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çã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UNIF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E DE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IN</a:t>
            </a:r>
            <a:r>
              <a:rPr sz="1000" b="1" spc="-5" dirty="0">
                <a:latin typeface="Arial"/>
                <a:cs typeface="Arial"/>
              </a:rPr>
              <a:t>O, </a:t>
            </a:r>
            <a:r>
              <a:rPr sz="1000" b="1" spc="-10" dirty="0">
                <a:latin typeface="Arial"/>
                <a:cs typeface="Arial"/>
              </a:rPr>
              <a:t>UNIF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E DE </a:t>
            </a:r>
            <a:r>
              <a:rPr sz="1000" b="1" spc="-15" dirty="0">
                <a:latin typeface="Arial"/>
                <a:cs typeface="Arial"/>
              </a:rPr>
              <a:t>J</a:t>
            </a:r>
            <a:r>
              <a:rPr sz="1000" b="1" spc="-5" dirty="0">
                <a:latin typeface="Arial"/>
                <a:cs typeface="Arial"/>
              </a:rPr>
              <a:t>OGO,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G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H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20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5" dirty="0">
                <a:latin typeface="Arial"/>
                <a:cs typeface="Arial"/>
              </a:rPr>
              <a:t>O, 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G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CHI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aba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x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ra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5" dirty="0">
                <a:latin typeface="Arial"/>
                <a:cs typeface="Arial"/>
              </a:rPr>
              <a:t>k</a:t>
            </a:r>
            <a:r>
              <a:rPr sz="1000" spc="-15" dirty="0">
                <a:latin typeface="Arial"/>
                <a:cs typeface="Arial"/>
              </a:rPr>
              <a:t>enz</a:t>
            </a:r>
            <a:r>
              <a:rPr sz="1000" spc="-10" dirty="0">
                <a:latin typeface="Arial"/>
                <a:cs typeface="Arial"/>
              </a:rPr>
              <a:t>ie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Cl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li</a:t>
            </a:r>
            <a:r>
              <a:rPr sz="1000" spc="-15" dirty="0">
                <a:latin typeface="Arial"/>
                <a:cs typeface="Arial"/>
              </a:rPr>
              <a:t>za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ng</a:t>
            </a:r>
            <a:r>
              <a:rPr sz="1000" dirty="0">
                <a:latin typeface="Arial"/>
                <a:cs typeface="Arial"/>
              </a:rPr>
              <a:t>on</a:t>
            </a:r>
            <a:r>
              <a:rPr sz="1000" spc="-15" dirty="0">
                <a:latin typeface="Arial"/>
                <a:cs typeface="Arial"/>
              </a:rPr>
              <a:t>ha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0" dirty="0">
                <a:latin typeface="Arial"/>
                <a:cs typeface="Arial"/>
              </a:rPr>
              <a:t>.</a:t>
            </a:r>
            <a:r>
              <a:rPr sz="1000" spc="-5" dirty="0">
                <a:latin typeface="Arial"/>
                <a:cs typeface="Arial"/>
              </a:rPr>
              <a:t>º</a:t>
            </a:r>
            <a:r>
              <a:rPr sz="1000" spc="-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4</a:t>
            </a:r>
            <a:r>
              <a:rPr sz="1000" dirty="0">
                <a:latin typeface="Arial"/>
                <a:cs typeface="Arial"/>
              </a:rPr>
              <a:t>5</a:t>
            </a:r>
            <a:r>
              <a:rPr sz="1000" spc="-15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rro S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ô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P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30</a:t>
            </a:r>
            <a:r>
              <a:rPr sz="1000" spc="0" dirty="0">
                <a:latin typeface="Arial"/>
                <a:cs typeface="Arial"/>
              </a:rPr>
              <a:t>.</a:t>
            </a:r>
            <a:r>
              <a:rPr sz="1000" spc="-15" dirty="0">
                <a:latin typeface="Arial"/>
                <a:cs typeface="Arial"/>
              </a:rPr>
              <a:t>330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1</a:t>
            </a:r>
            <a:r>
              <a:rPr sz="1000" spc="-15" dirty="0">
                <a:latin typeface="Arial"/>
                <a:cs typeface="Arial"/>
              </a:rPr>
              <a:t>00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Be</a:t>
            </a:r>
            <a:r>
              <a:rPr sz="1000" spc="-10" dirty="0">
                <a:latin typeface="Arial"/>
                <a:cs typeface="Arial"/>
              </a:rPr>
              <a:t>lo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H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zon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–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M</a:t>
            </a:r>
            <a:r>
              <a:rPr sz="1000" spc="-5" dirty="0">
                <a:latin typeface="Arial"/>
                <a:cs typeface="Arial"/>
              </a:rPr>
              <a:t>G.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2"/>
              </a:spcBef>
              <a:buFont typeface="Arial"/>
              <a:buAutoNum type="arabicPeriod"/>
            </a:pPr>
            <a:endParaRPr sz="800">
              <a:latin typeface="Times New Roman"/>
              <a:cs typeface="Times New Roman"/>
            </a:endParaRPr>
          </a:p>
          <a:p>
            <a:pPr marL="12700" marR="10795" lvl="1" algn="just">
              <a:lnSpc>
                <a:spcPts val="1150"/>
              </a:lnSpc>
              <a:buFont typeface="Arial"/>
              <a:buAutoNum type="arabicPeriod"/>
              <a:tabLst>
                <a:tab pos="284480" algn="l"/>
              </a:tabLst>
            </a:pP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pode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á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opo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20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ndepe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b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nd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20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7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h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X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9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X</a:t>
            </a:r>
            <a:r>
              <a:rPr sz="1000" b="1" spc="-10" dirty="0">
                <a:latin typeface="Arial"/>
                <a:cs typeface="Arial"/>
              </a:rPr>
              <a:t>II</a:t>
            </a:r>
            <a:r>
              <a:rPr sz="1000" spc="-10" dirty="0">
                <a:latin typeface="Arial"/>
                <a:cs typeface="Arial"/>
              </a:rPr>
              <a:t>.</a:t>
            </a:r>
            <a:r>
              <a:rPr sz="1000" spc="-5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X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8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I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7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2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CIFI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Ç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X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X</a:t>
            </a:r>
            <a:r>
              <a:rPr sz="1000" b="1" spc="-10" dirty="0">
                <a:latin typeface="Arial"/>
                <a:cs typeface="Arial"/>
              </a:rPr>
              <a:t>IV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YO</a:t>
            </a:r>
            <a:r>
              <a:rPr sz="1000" b="1" spc="-10" dirty="0">
                <a:latin typeface="Arial"/>
                <a:cs typeface="Arial"/>
              </a:rPr>
              <a:t>UT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spc="5" dirty="0">
                <a:latin typeface="Arial"/>
                <a:cs typeface="Arial"/>
              </a:rPr>
              <a:t>P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DR</a:t>
            </a:r>
            <a:r>
              <a:rPr sz="1000" b="1" spc="0" dirty="0">
                <a:latin typeface="Arial"/>
                <a:cs typeface="Arial"/>
              </a:rPr>
              <a:t>Õ</a:t>
            </a:r>
            <a:r>
              <a:rPr sz="1000" b="1" spc="-15" dirty="0">
                <a:latin typeface="Arial"/>
                <a:cs typeface="Arial"/>
              </a:rPr>
              <a:t>ES</a:t>
            </a:r>
            <a:r>
              <a:rPr sz="1000" b="1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605"/>
              </a:spcBef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15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REINO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LEIB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ININO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1" y="7599356"/>
            <a:ext cx="512000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II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15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REINO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B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SQ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CULINO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758309" y="5685387"/>
          <a:ext cx="6046470" cy="16503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908"/>
                <a:gridCol w="1828807"/>
                <a:gridCol w="2092449"/>
                <a:gridCol w="853440"/>
                <a:gridCol w="853440"/>
              </a:tblGrid>
              <a:tr h="443486"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547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 marR="98425" indent="-116205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 marR="130175" indent="363855">
                        <a:lnSpc>
                          <a:spcPts val="919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ct val="959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 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 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44078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 marR="130175" indent="304800">
                        <a:lnSpc>
                          <a:spcPts val="91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ct val="95800"/>
                        </a:lnSpc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lo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758309" y="7889096"/>
          <a:ext cx="6046470" cy="1813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908"/>
                <a:gridCol w="1828807"/>
                <a:gridCol w="2092449"/>
                <a:gridCol w="853440"/>
                <a:gridCol w="853440"/>
              </a:tblGrid>
              <a:tr h="367284"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420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 marR="98425" indent="-116205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13229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3685" marR="264160" algn="ctr">
                        <a:lnSpc>
                          <a:spcPct val="95600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ct val="959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 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 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2543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3685" marR="264160" algn="ctr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1750" algn="just">
                        <a:lnSpc>
                          <a:spcPts val="919"/>
                        </a:lnSpc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upp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dade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berdad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628938"/>
            <a:ext cx="1305560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b="1" spc="5" dirty="0">
                <a:latin typeface="Arial"/>
                <a:cs typeface="Arial"/>
              </a:rPr>
              <a:t>M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5" dirty="0">
                <a:latin typeface="Arial"/>
                <a:cs typeface="Arial"/>
              </a:rPr>
              <a:t>CK</a:t>
            </a:r>
            <a:r>
              <a:rPr sz="1200" b="1" spc="-10" dirty="0">
                <a:latin typeface="Arial"/>
                <a:cs typeface="Arial"/>
              </a:rPr>
              <a:t>E</a:t>
            </a:r>
            <a:r>
              <a:rPr sz="1200" b="1" spc="-15" dirty="0">
                <a:latin typeface="Arial"/>
                <a:cs typeface="Arial"/>
              </a:rPr>
              <a:t>NZ</a:t>
            </a:r>
            <a:r>
              <a:rPr sz="1200" b="1" spc="-10" dirty="0">
                <a:latin typeface="Arial"/>
                <a:cs typeface="Arial"/>
              </a:rPr>
              <a:t>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10" dirty="0">
                <a:latin typeface="Arial"/>
                <a:cs typeface="Arial"/>
              </a:rPr>
              <a:t>ESPO</a:t>
            </a:r>
            <a:r>
              <a:rPr sz="1200" spc="-25" dirty="0">
                <a:latin typeface="Arial"/>
                <a:cs typeface="Arial"/>
              </a:rPr>
              <a:t>R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10" dirty="0">
                <a:latin typeface="Arial"/>
                <a:cs typeface="Arial"/>
              </a:rPr>
              <a:t>E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5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L</a:t>
            </a:r>
            <a:r>
              <a:rPr sz="1200" spc="-25" dirty="0">
                <a:latin typeface="Arial"/>
                <a:cs typeface="Arial"/>
              </a:rPr>
              <a:t>U</a:t>
            </a:r>
            <a:r>
              <a:rPr sz="1200" spc="-10" dirty="0">
                <a:latin typeface="Arial"/>
                <a:cs typeface="Arial"/>
              </a:rPr>
              <a:t>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8"/>
            <a:ext cx="1046987" cy="70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8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4" y="425196"/>
                </a:moveTo>
                <a:lnTo>
                  <a:pt x="484638" y="0"/>
                </a:lnTo>
                <a:lnTo>
                  <a:pt x="0" y="0"/>
                </a:lnTo>
                <a:lnTo>
                  <a:pt x="245364" y="425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1844" y="694943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9" y="0"/>
                </a:moveTo>
                <a:lnTo>
                  <a:pt x="0" y="0"/>
                </a:lnTo>
                <a:lnTo>
                  <a:pt x="150877" y="294132"/>
                </a:lnTo>
                <a:lnTo>
                  <a:pt x="30175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1261" y="748283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90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70" y="143256"/>
                </a:lnTo>
                <a:lnTo>
                  <a:pt x="100582" y="123431"/>
                </a:lnTo>
                <a:lnTo>
                  <a:pt x="219456" y="123431"/>
                </a:lnTo>
                <a:lnTo>
                  <a:pt x="219456" y="71628"/>
                </a:lnTo>
                <a:lnTo>
                  <a:pt x="124970" y="71628"/>
                </a:lnTo>
                <a:lnTo>
                  <a:pt x="138682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77099" y="748283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16" y="0"/>
                </a:moveTo>
                <a:lnTo>
                  <a:pt x="0" y="0"/>
                </a:lnTo>
                <a:lnTo>
                  <a:pt x="0" y="202692"/>
                </a:lnTo>
                <a:lnTo>
                  <a:pt x="208800" y="202692"/>
                </a:lnTo>
                <a:lnTo>
                  <a:pt x="202704" y="188976"/>
                </a:lnTo>
                <a:lnTo>
                  <a:pt x="202704" y="175260"/>
                </a:lnTo>
                <a:lnTo>
                  <a:pt x="196596" y="169151"/>
                </a:lnTo>
                <a:lnTo>
                  <a:pt x="188976" y="169151"/>
                </a:lnTo>
                <a:lnTo>
                  <a:pt x="176796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504" y="45720"/>
                </a:lnTo>
                <a:lnTo>
                  <a:pt x="114300" y="18288"/>
                </a:lnTo>
                <a:lnTo>
                  <a:pt x="1082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3454" y="754379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6" y="0"/>
                </a:moveTo>
                <a:lnTo>
                  <a:pt x="94486" y="0"/>
                </a:lnTo>
                <a:lnTo>
                  <a:pt x="0" y="182880"/>
                </a:lnTo>
                <a:lnTo>
                  <a:pt x="201166" y="182880"/>
                </a:lnTo>
                <a:lnTo>
                  <a:pt x="201166" y="150876"/>
                </a:lnTo>
                <a:lnTo>
                  <a:pt x="62482" y="150876"/>
                </a:lnTo>
                <a:lnTo>
                  <a:pt x="88389" y="105156"/>
                </a:lnTo>
                <a:lnTo>
                  <a:pt x="201166" y="105156"/>
                </a:lnTo>
                <a:lnTo>
                  <a:pt x="201166" y="71615"/>
                </a:lnTo>
                <a:lnTo>
                  <a:pt x="100582" y="71615"/>
                </a:lnTo>
                <a:lnTo>
                  <a:pt x="118869" y="25895"/>
                </a:lnTo>
                <a:lnTo>
                  <a:pt x="201166" y="25895"/>
                </a:lnTo>
                <a:lnTo>
                  <a:pt x="2011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84719" y="754379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500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55"/>
                </a:lnTo>
                <a:lnTo>
                  <a:pt x="169176" y="150876"/>
                </a:lnTo>
                <a:lnTo>
                  <a:pt x="24396" y="150876"/>
                </a:lnTo>
                <a:lnTo>
                  <a:pt x="24396" y="25895"/>
                </a:lnTo>
                <a:lnTo>
                  <a:pt x="106680" y="25895"/>
                </a:lnTo>
                <a:lnTo>
                  <a:pt x="94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32324" y="518159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90" y="0"/>
                </a:moveTo>
                <a:lnTo>
                  <a:pt x="88393" y="7620"/>
                </a:lnTo>
                <a:lnTo>
                  <a:pt x="82297" y="33515"/>
                </a:lnTo>
                <a:lnTo>
                  <a:pt x="70107" y="39624"/>
                </a:lnTo>
                <a:lnTo>
                  <a:pt x="64010" y="53340"/>
                </a:lnTo>
                <a:lnTo>
                  <a:pt x="57913" y="65532"/>
                </a:lnTo>
                <a:lnTo>
                  <a:pt x="50293" y="73152"/>
                </a:lnTo>
                <a:lnTo>
                  <a:pt x="25910" y="131064"/>
                </a:lnTo>
                <a:lnTo>
                  <a:pt x="13717" y="138684"/>
                </a:lnTo>
                <a:lnTo>
                  <a:pt x="19813" y="144780"/>
                </a:lnTo>
                <a:lnTo>
                  <a:pt x="0" y="184404"/>
                </a:lnTo>
                <a:lnTo>
                  <a:pt x="50293" y="190500"/>
                </a:lnTo>
                <a:lnTo>
                  <a:pt x="76200" y="138684"/>
                </a:lnTo>
                <a:lnTo>
                  <a:pt x="88393" y="138684"/>
                </a:lnTo>
                <a:lnTo>
                  <a:pt x="88393" y="131064"/>
                </a:lnTo>
                <a:lnTo>
                  <a:pt x="82297" y="131064"/>
                </a:lnTo>
                <a:lnTo>
                  <a:pt x="88393" y="124955"/>
                </a:lnTo>
                <a:lnTo>
                  <a:pt x="94490" y="105156"/>
                </a:lnTo>
                <a:lnTo>
                  <a:pt x="202699" y="105156"/>
                </a:lnTo>
                <a:lnTo>
                  <a:pt x="195079" y="99060"/>
                </a:lnTo>
                <a:lnTo>
                  <a:pt x="170695" y="45720"/>
                </a:lnTo>
                <a:lnTo>
                  <a:pt x="120397" y="45720"/>
                </a:lnTo>
                <a:lnTo>
                  <a:pt x="114300" y="27432"/>
                </a:lnTo>
                <a:lnTo>
                  <a:pt x="108207" y="19812"/>
                </a:lnTo>
                <a:lnTo>
                  <a:pt x="102110" y="7620"/>
                </a:lnTo>
                <a:lnTo>
                  <a:pt x="94490" y="0"/>
                </a:lnTo>
                <a:close/>
              </a:path>
              <a:path w="239394" h="190500">
                <a:moveTo>
                  <a:pt x="202699" y="105156"/>
                </a:moveTo>
                <a:lnTo>
                  <a:pt x="152394" y="105156"/>
                </a:lnTo>
                <a:lnTo>
                  <a:pt x="158490" y="118872"/>
                </a:lnTo>
                <a:lnTo>
                  <a:pt x="158490" y="124955"/>
                </a:lnTo>
                <a:lnTo>
                  <a:pt x="164599" y="131064"/>
                </a:lnTo>
                <a:lnTo>
                  <a:pt x="170695" y="150876"/>
                </a:lnTo>
                <a:lnTo>
                  <a:pt x="195079" y="190500"/>
                </a:lnTo>
                <a:lnTo>
                  <a:pt x="239275" y="190500"/>
                </a:lnTo>
                <a:lnTo>
                  <a:pt x="239275" y="176784"/>
                </a:lnTo>
                <a:lnTo>
                  <a:pt x="233179" y="170675"/>
                </a:lnTo>
                <a:lnTo>
                  <a:pt x="220974" y="138684"/>
                </a:lnTo>
                <a:lnTo>
                  <a:pt x="220974" y="131064"/>
                </a:lnTo>
                <a:lnTo>
                  <a:pt x="214891" y="131064"/>
                </a:lnTo>
                <a:lnTo>
                  <a:pt x="208795" y="124955"/>
                </a:lnTo>
                <a:lnTo>
                  <a:pt x="208795" y="111252"/>
                </a:lnTo>
                <a:lnTo>
                  <a:pt x="202699" y="105156"/>
                </a:lnTo>
                <a:close/>
              </a:path>
              <a:path w="239394" h="190500">
                <a:moveTo>
                  <a:pt x="152394" y="105156"/>
                </a:moveTo>
                <a:lnTo>
                  <a:pt x="94490" y="105156"/>
                </a:lnTo>
                <a:lnTo>
                  <a:pt x="102110" y="118872"/>
                </a:lnTo>
                <a:lnTo>
                  <a:pt x="108207" y="124955"/>
                </a:lnTo>
                <a:lnTo>
                  <a:pt x="114300" y="144780"/>
                </a:lnTo>
                <a:lnTo>
                  <a:pt x="132590" y="144780"/>
                </a:lnTo>
                <a:lnTo>
                  <a:pt x="152394" y="105156"/>
                </a:lnTo>
                <a:close/>
              </a:path>
              <a:path w="239394" h="190500">
                <a:moveTo>
                  <a:pt x="158490" y="7620"/>
                </a:moveTo>
                <a:lnTo>
                  <a:pt x="152394" y="7620"/>
                </a:lnTo>
                <a:lnTo>
                  <a:pt x="138691" y="19812"/>
                </a:lnTo>
                <a:lnTo>
                  <a:pt x="132590" y="33515"/>
                </a:lnTo>
                <a:lnTo>
                  <a:pt x="120397" y="45720"/>
                </a:lnTo>
                <a:lnTo>
                  <a:pt x="170695" y="45720"/>
                </a:lnTo>
                <a:lnTo>
                  <a:pt x="158490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46041" y="537971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3" y="0"/>
                </a:moveTo>
                <a:lnTo>
                  <a:pt x="80773" y="0"/>
                </a:lnTo>
                <a:lnTo>
                  <a:pt x="74676" y="13703"/>
                </a:lnTo>
                <a:lnTo>
                  <a:pt x="50293" y="45720"/>
                </a:lnTo>
                <a:lnTo>
                  <a:pt x="12193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3" y="71628"/>
                </a:lnTo>
                <a:lnTo>
                  <a:pt x="174982" y="71628"/>
                </a:lnTo>
                <a:lnTo>
                  <a:pt x="160097" y="39624"/>
                </a:lnTo>
                <a:lnTo>
                  <a:pt x="106680" y="39624"/>
                </a:lnTo>
                <a:lnTo>
                  <a:pt x="100582" y="33528"/>
                </a:lnTo>
                <a:lnTo>
                  <a:pt x="100582" y="25908"/>
                </a:lnTo>
                <a:lnTo>
                  <a:pt x="94490" y="13703"/>
                </a:lnTo>
                <a:lnTo>
                  <a:pt x="88393" y="0"/>
                </a:lnTo>
                <a:close/>
              </a:path>
              <a:path w="213359" h="157479">
                <a:moveTo>
                  <a:pt x="174982" y="71628"/>
                </a:moveTo>
                <a:lnTo>
                  <a:pt x="138677" y="71628"/>
                </a:lnTo>
                <a:lnTo>
                  <a:pt x="144773" y="79248"/>
                </a:lnTo>
                <a:lnTo>
                  <a:pt x="150882" y="99060"/>
                </a:lnTo>
                <a:lnTo>
                  <a:pt x="163074" y="118872"/>
                </a:lnTo>
                <a:lnTo>
                  <a:pt x="163074" y="124968"/>
                </a:lnTo>
                <a:lnTo>
                  <a:pt x="169157" y="131064"/>
                </a:lnTo>
                <a:lnTo>
                  <a:pt x="175253" y="144780"/>
                </a:lnTo>
                <a:lnTo>
                  <a:pt x="175253" y="150863"/>
                </a:lnTo>
                <a:lnTo>
                  <a:pt x="181362" y="156972"/>
                </a:lnTo>
                <a:lnTo>
                  <a:pt x="213353" y="156972"/>
                </a:lnTo>
                <a:lnTo>
                  <a:pt x="213353" y="150863"/>
                </a:lnTo>
                <a:lnTo>
                  <a:pt x="207257" y="144780"/>
                </a:lnTo>
                <a:lnTo>
                  <a:pt x="188982" y="105143"/>
                </a:lnTo>
                <a:lnTo>
                  <a:pt x="181362" y="91440"/>
                </a:lnTo>
                <a:lnTo>
                  <a:pt x="181362" y="85344"/>
                </a:lnTo>
                <a:lnTo>
                  <a:pt x="174982" y="71628"/>
                </a:lnTo>
                <a:close/>
              </a:path>
              <a:path w="213359" h="157479">
                <a:moveTo>
                  <a:pt x="138677" y="71628"/>
                </a:moveTo>
                <a:lnTo>
                  <a:pt x="80773" y="71628"/>
                </a:lnTo>
                <a:lnTo>
                  <a:pt x="88393" y="79248"/>
                </a:lnTo>
                <a:lnTo>
                  <a:pt x="100582" y="99060"/>
                </a:lnTo>
                <a:lnTo>
                  <a:pt x="100582" y="111252"/>
                </a:lnTo>
                <a:lnTo>
                  <a:pt x="112776" y="111252"/>
                </a:lnTo>
                <a:lnTo>
                  <a:pt x="118873" y="99060"/>
                </a:lnTo>
                <a:lnTo>
                  <a:pt x="131057" y="79248"/>
                </a:lnTo>
                <a:lnTo>
                  <a:pt x="138677" y="71628"/>
                </a:lnTo>
                <a:close/>
              </a:path>
              <a:path w="213359" h="157479">
                <a:moveTo>
                  <a:pt x="131057" y="0"/>
                </a:moveTo>
                <a:lnTo>
                  <a:pt x="131057" y="7620"/>
                </a:lnTo>
                <a:lnTo>
                  <a:pt x="124974" y="19812"/>
                </a:lnTo>
                <a:lnTo>
                  <a:pt x="106680" y="39624"/>
                </a:lnTo>
                <a:lnTo>
                  <a:pt x="160097" y="39624"/>
                </a:lnTo>
                <a:lnTo>
                  <a:pt x="150882" y="19812"/>
                </a:lnTo>
                <a:lnTo>
                  <a:pt x="144773" y="13703"/>
                </a:lnTo>
                <a:lnTo>
                  <a:pt x="144773" y="7620"/>
                </a:lnTo>
                <a:lnTo>
                  <a:pt x="1310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7800" y="891539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895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53896" y="885443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79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9907"/>
                </a:moveTo>
                <a:lnTo>
                  <a:pt x="44192" y="9907"/>
                </a:lnTo>
              </a:path>
            </a:pathLst>
          </a:custGeom>
          <a:ln w="210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-762" y="9907"/>
                </a:moveTo>
                <a:lnTo>
                  <a:pt x="44954" y="9907"/>
                </a:lnTo>
              </a:path>
            </a:pathLst>
          </a:custGeom>
          <a:ln w="226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46041" y="525779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3" y="143256"/>
                </a:lnTo>
                <a:lnTo>
                  <a:pt x="88393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90815" y="629411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88" y="73152"/>
                </a:lnTo>
                <a:lnTo>
                  <a:pt x="36588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76521" y="617219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3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26814" y="617219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7" y="32004"/>
                </a:lnTo>
                <a:lnTo>
                  <a:pt x="19809" y="25895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64914" y="623315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04" y="0"/>
                </a:moveTo>
                <a:lnTo>
                  <a:pt x="6101" y="0"/>
                </a:lnTo>
                <a:lnTo>
                  <a:pt x="0" y="25908"/>
                </a:lnTo>
                <a:lnTo>
                  <a:pt x="0" y="33528"/>
                </a:lnTo>
                <a:lnTo>
                  <a:pt x="6101" y="33528"/>
                </a:lnTo>
                <a:lnTo>
                  <a:pt x="19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69841" y="766571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10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06621" y="1584128"/>
            <a:ext cx="436562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III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H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RT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 </a:t>
            </a:r>
            <a:r>
              <a:rPr sz="1000" b="1" spc="-15" dirty="0">
                <a:latin typeface="Arial"/>
                <a:cs typeface="Arial"/>
              </a:rPr>
              <a:t>J</a:t>
            </a:r>
            <a:r>
              <a:rPr sz="1000" b="1" spc="-5" dirty="0">
                <a:latin typeface="Arial"/>
                <a:cs typeface="Arial"/>
              </a:rPr>
              <a:t>OG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LEIB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ININO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1" y="3978332"/>
            <a:ext cx="505587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IV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4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spc="-15" dirty="0">
                <a:latin typeface="Arial"/>
                <a:cs typeface="Arial"/>
              </a:rPr>
              <a:t>J</a:t>
            </a:r>
            <a:r>
              <a:rPr sz="1000" b="1" spc="-5" dirty="0">
                <a:latin typeface="Arial"/>
                <a:cs typeface="Arial"/>
              </a:rPr>
              <a:t>OG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3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B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SQ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CULINO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21" y="6550844"/>
            <a:ext cx="3265804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4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IS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45" dirty="0">
                <a:latin typeface="Arial"/>
                <a:cs typeface="Arial"/>
              </a:rPr>
              <a:t>Ã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736977" y="1991215"/>
          <a:ext cx="6092190" cy="17233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2334"/>
                <a:gridCol w="1842523"/>
                <a:gridCol w="2106165"/>
                <a:gridCol w="859536"/>
                <a:gridCol w="861060"/>
              </a:tblGrid>
              <a:tr h="449580"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1345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2410">
                        <a:lnSpc>
                          <a:spcPct val="10000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1345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1345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 marR="98425" indent="-116205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1345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1345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193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4145" marR="134620" indent="77470">
                        <a:lnSpc>
                          <a:spcPts val="919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JOG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 marR="27305" algn="just">
                        <a:lnSpc>
                          <a:spcPct val="959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 </a:t>
                      </a:r>
                      <a:r>
                        <a:rPr sz="800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    </a:t>
                      </a:r>
                      <a:r>
                        <a:rPr sz="800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 </a:t>
                      </a:r>
                      <a:r>
                        <a:rPr sz="800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23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440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4145" marR="134620" indent="347345">
                        <a:lnSpc>
                          <a:spcPts val="919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HOR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JOG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 marR="28575" algn="just">
                        <a:lnSpc>
                          <a:spcPct val="95600"/>
                        </a:lnSpc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upp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dade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berdad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23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736977" y="4385419"/>
          <a:ext cx="6092190" cy="19018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2334"/>
                <a:gridCol w="1842523"/>
                <a:gridCol w="2106165"/>
                <a:gridCol w="859536"/>
                <a:gridCol w="861060"/>
              </a:tblGrid>
              <a:tr h="449580"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1345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2410">
                        <a:lnSpc>
                          <a:spcPct val="10000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1345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1345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 marR="98425" indent="-116205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1345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1345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1780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6225" marR="269240" indent="1270" algn="ctr">
                        <a:lnSpc>
                          <a:spcPts val="919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JOG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 marR="27305" algn="just">
                        <a:lnSpc>
                          <a:spcPct val="956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 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13454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6225" marR="269240" indent="1270" algn="ctr">
                        <a:lnSpc>
                          <a:spcPct val="956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JOG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9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 marR="27940" algn="just">
                        <a:lnSpc>
                          <a:spcPct val="95900"/>
                        </a:lnSpc>
                        <a:tabLst>
                          <a:tab pos="785495" algn="l"/>
                          <a:tab pos="1231900" algn="l"/>
                          <a:tab pos="1914525" algn="l"/>
                        </a:tabLst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  fio  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 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ilo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	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	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	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9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54">
                      <a:solidFill>
                        <a:srgbClr val="000000"/>
                      </a:solidFill>
                      <a:prstDash val="solid"/>
                    </a:lnL>
                    <a:lnR w="13454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772026" y="6957927"/>
          <a:ext cx="6019165" cy="18656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3190"/>
                <a:gridCol w="1824235"/>
                <a:gridCol w="2086356"/>
                <a:gridCol w="851913"/>
                <a:gridCol w="851916"/>
              </a:tblGrid>
              <a:tr h="443486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060">
                        <a:lnSpc>
                          <a:spcPct val="10000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420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1615" marR="98425" indent="-116205">
                        <a:lnSpc>
                          <a:spcPts val="91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2430" marR="381000" indent="316865">
                        <a:lnSpc>
                          <a:spcPts val="919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29209" algn="just">
                        <a:lnSpc>
                          <a:spcPct val="958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go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"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",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</a:t>
                      </a:r>
                      <a:r>
                        <a:rPr sz="8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 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lo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eren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(bab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  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oo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)  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'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'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913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2430" marR="381000" indent="257175">
                        <a:lnSpc>
                          <a:spcPts val="91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29209" algn="just">
                        <a:lnSpc>
                          <a:spcPct val="956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ro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fio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  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x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628938"/>
            <a:ext cx="1305560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b="1" spc="5" dirty="0">
                <a:latin typeface="Arial"/>
                <a:cs typeface="Arial"/>
              </a:rPr>
              <a:t>M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5" dirty="0">
                <a:latin typeface="Arial"/>
                <a:cs typeface="Arial"/>
              </a:rPr>
              <a:t>CK</a:t>
            </a:r>
            <a:r>
              <a:rPr sz="1200" b="1" spc="-10" dirty="0">
                <a:latin typeface="Arial"/>
                <a:cs typeface="Arial"/>
              </a:rPr>
              <a:t>E</a:t>
            </a:r>
            <a:r>
              <a:rPr sz="1200" b="1" spc="-15" dirty="0">
                <a:latin typeface="Arial"/>
                <a:cs typeface="Arial"/>
              </a:rPr>
              <a:t>NZ</a:t>
            </a:r>
            <a:r>
              <a:rPr sz="1200" b="1" spc="-10" dirty="0">
                <a:latin typeface="Arial"/>
                <a:cs typeface="Arial"/>
              </a:rPr>
              <a:t>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10" dirty="0">
                <a:latin typeface="Arial"/>
                <a:cs typeface="Arial"/>
              </a:rPr>
              <a:t>ESPO</a:t>
            </a:r>
            <a:r>
              <a:rPr sz="1200" spc="-25" dirty="0">
                <a:latin typeface="Arial"/>
                <a:cs typeface="Arial"/>
              </a:rPr>
              <a:t>R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10" dirty="0">
                <a:latin typeface="Arial"/>
                <a:cs typeface="Arial"/>
              </a:rPr>
              <a:t>E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5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L</a:t>
            </a:r>
            <a:r>
              <a:rPr sz="1200" spc="-25" dirty="0">
                <a:latin typeface="Arial"/>
                <a:cs typeface="Arial"/>
              </a:rPr>
              <a:t>U</a:t>
            </a:r>
            <a:r>
              <a:rPr sz="1200" spc="-10" dirty="0">
                <a:latin typeface="Arial"/>
                <a:cs typeface="Arial"/>
              </a:rPr>
              <a:t>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8"/>
            <a:ext cx="1046987" cy="70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8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4" y="425196"/>
                </a:moveTo>
                <a:lnTo>
                  <a:pt x="484638" y="0"/>
                </a:lnTo>
                <a:lnTo>
                  <a:pt x="0" y="0"/>
                </a:lnTo>
                <a:lnTo>
                  <a:pt x="245364" y="425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1844" y="694943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9" y="0"/>
                </a:moveTo>
                <a:lnTo>
                  <a:pt x="0" y="0"/>
                </a:lnTo>
                <a:lnTo>
                  <a:pt x="150877" y="294132"/>
                </a:lnTo>
                <a:lnTo>
                  <a:pt x="30175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1261" y="748283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90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70" y="143256"/>
                </a:lnTo>
                <a:lnTo>
                  <a:pt x="100582" y="123431"/>
                </a:lnTo>
                <a:lnTo>
                  <a:pt x="219456" y="123431"/>
                </a:lnTo>
                <a:lnTo>
                  <a:pt x="219456" y="71628"/>
                </a:lnTo>
                <a:lnTo>
                  <a:pt x="124970" y="71628"/>
                </a:lnTo>
                <a:lnTo>
                  <a:pt x="138682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77099" y="748283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16" y="0"/>
                </a:moveTo>
                <a:lnTo>
                  <a:pt x="0" y="0"/>
                </a:lnTo>
                <a:lnTo>
                  <a:pt x="0" y="202692"/>
                </a:lnTo>
                <a:lnTo>
                  <a:pt x="208800" y="202692"/>
                </a:lnTo>
                <a:lnTo>
                  <a:pt x="202704" y="188976"/>
                </a:lnTo>
                <a:lnTo>
                  <a:pt x="202704" y="175260"/>
                </a:lnTo>
                <a:lnTo>
                  <a:pt x="196596" y="169151"/>
                </a:lnTo>
                <a:lnTo>
                  <a:pt x="188976" y="169151"/>
                </a:lnTo>
                <a:lnTo>
                  <a:pt x="176796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504" y="45720"/>
                </a:lnTo>
                <a:lnTo>
                  <a:pt x="114300" y="18288"/>
                </a:lnTo>
                <a:lnTo>
                  <a:pt x="1082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3454" y="754379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6" y="0"/>
                </a:moveTo>
                <a:lnTo>
                  <a:pt x="94486" y="0"/>
                </a:lnTo>
                <a:lnTo>
                  <a:pt x="0" y="182880"/>
                </a:lnTo>
                <a:lnTo>
                  <a:pt x="201166" y="182880"/>
                </a:lnTo>
                <a:lnTo>
                  <a:pt x="201166" y="150876"/>
                </a:lnTo>
                <a:lnTo>
                  <a:pt x="62482" y="150876"/>
                </a:lnTo>
                <a:lnTo>
                  <a:pt x="88389" y="105156"/>
                </a:lnTo>
                <a:lnTo>
                  <a:pt x="201166" y="105156"/>
                </a:lnTo>
                <a:lnTo>
                  <a:pt x="201166" y="71615"/>
                </a:lnTo>
                <a:lnTo>
                  <a:pt x="100582" y="71615"/>
                </a:lnTo>
                <a:lnTo>
                  <a:pt x="118869" y="25895"/>
                </a:lnTo>
                <a:lnTo>
                  <a:pt x="201166" y="25895"/>
                </a:lnTo>
                <a:lnTo>
                  <a:pt x="2011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84719" y="754379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500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55"/>
                </a:lnTo>
                <a:lnTo>
                  <a:pt x="169176" y="150876"/>
                </a:lnTo>
                <a:lnTo>
                  <a:pt x="24396" y="150876"/>
                </a:lnTo>
                <a:lnTo>
                  <a:pt x="24396" y="25895"/>
                </a:lnTo>
                <a:lnTo>
                  <a:pt x="106680" y="25895"/>
                </a:lnTo>
                <a:lnTo>
                  <a:pt x="94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32324" y="518159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90" y="0"/>
                </a:moveTo>
                <a:lnTo>
                  <a:pt x="88393" y="7620"/>
                </a:lnTo>
                <a:lnTo>
                  <a:pt x="82297" y="33515"/>
                </a:lnTo>
                <a:lnTo>
                  <a:pt x="70107" y="39624"/>
                </a:lnTo>
                <a:lnTo>
                  <a:pt x="64010" y="53340"/>
                </a:lnTo>
                <a:lnTo>
                  <a:pt x="57913" y="65532"/>
                </a:lnTo>
                <a:lnTo>
                  <a:pt x="50293" y="73152"/>
                </a:lnTo>
                <a:lnTo>
                  <a:pt x="25910" y="131064"/>
                </a:lnTo>
                <a:lnTo>
                  <a:pt x="13717" y="138684"/>
                </a:lnTo>
                <a:lnTo>
                  <a:pt x="19813" y="144780"/>
                </a:lnTo>
                <a:lnTo>
                  <a:pt x="0" y="184404"/>
                </a:lnTo>
                <a:lnTo>
                  <a:pt x="50293" y="190500"/>
                </a:lnTo>
                <a:lnTo>
                  <a:pt x="76200" y="138684"/>
                </a:lnTo>
                <a:lnTo>
                  <a:pt x="88393" y="138684"/>
                </a:lnTo>
                <a:lnTo>
                  <a:pt x="88393" y="131064"/>
                </a:lnTo>
                <a:lnTo>
                  <a:pt x="82297" y="131064"/>
                </a:lnTo>
                <a:lnTo>
                  <a:pt x="88393" y="124955"/>
                </a:lnTo>
                <a:lnTo>
                  <a:pt x="94490" y="105156"/>
                </a:lnTo>
                <a:lnTo>
                  <a:pt x="202699" y="105156"/>
                </a:lnTo>
                <a:lnTo>
                  <a:pt x="195079" y="99060"/>
                </a:lnTo>
                <a:lnTo>
                  <a:pt x="170695" y="45720"/>
                </a:lnTo>
                <a:lnTo>
                  <a:pt x="120397" y="45720"/>
                </a:lnTo>
                <a:lnTo>
                  <a:pt x="114300" y="27432"/>
                </a:lnTo>
                <a:lnTo>
                  <a:pt x="108207" y="19812"/>
                </a:lnTo>
                <a:lnTo>
                  <a:pt x="102110" y="7620"/>
                </a:lnTo>
                <a:lnTo>
                  <a:pt x="94490" y="0"/>
                </a:lnTo>
                <a:close/>
              </a:path>
              <a:path w="239394" h="190500">
                <a:moveTo>
                  <a:pt x="202699" y="105156"/>
                </a:moveTo>
                <a:lnTo>
                  <a:pt x="152394" y="105156"/>
                </a:lnTo>
                <a:lnTo>
                  <a:pt x="158490" y="118872"/>
                </a:lnTo>
                <a:lnTo>
                  <a:pt x="158490" y="124955"/>
                </a:lnTo>
                <a:lnTo>
                  <a:pt x="164599" y="131064"/>
                </a:lnTo>
                <a:lnTo>
                  <a:pt x="170695" y="150876"/>
                </a:lnTo>
                <a:lnTo>
                  <a:pt x="195079" y="190500"/>
                </a:lnTo>
                <a:lnTo>
                  <a:pt x="239275" y="190500"/>
                </a:lnTo>
                <a:lnTo>
                  <a:pt x="239275" y="176784"/>
                </a:lnTo>
                <a:lnTo>
                  <a:pt x="233179" y="170675"/>
                </a:lnTo>
                <a:lnTo>
                  <a:pt x="220974" y="138684"/>
                </a:lnTo>
                <a:lnTo>
                  <a:pt x="220974" y="131064"/>
                </a:lnTo>
                <a:lnTo>
                  <a:pt x="214891" y="131064"/>
                </a:lnTo>
                <a:lnTo>
                  <a:pt x="208795" y="124955"/>
                </a:lnTo>
                <a:lnTo>
                  <a:pt x="208795" y="111252"/>
                </a:lnTo>
                <a:lnTo>
                  <a:pt x="202699" y="105156"/>
                </a:lnTo>
                <a:close/>
              </a:path>
              <a:path w="239394" h="190500">
                <a:moveTo>
                  <a:pt x="152394" y="105156"/>
                </a:moveTo>
                <a:lnTo>
                  <a:pt x="94490" y="105156"/>
                </a:lnTo>
                <a:lnTo>
                  <a:pt x="102110" y="118872"/>
                </a:lnTo>
                <a:lnTo>
                  <a:pt x="108207" y="124955"/>
                </a:lnTo>
                <a:lnTo>
                  <a:pt x="114300" y="144780"/>
                </a:lnTo>
                <a:lnTo>
                  <a:pt x="132590" y="144780"/>
                </a:lnTo>
                <a:lnTo>
                  <a:pt x="152394" y="105156"/>
                </a:lnTo>
                <a:close/>
              </a:path>
              <a:path w="239394" h="190500">
                <a:moveTo>
                  <a:pt x="158490" y="7620"/>
                </a:moveTo>
                <a:lnTo>
                  <a:pt x="152394" y="7620"/>
                </a:lnTo>
                <a:lnTo>
                  <a:pt x="138691" y="19812"/>
                </a:lnTo>
                <a:lnTo>
                  <a:pt x="132590" y="33515"/>
                </a:lnTo>
                <a:lnTo>
                  <a:pt x="120397" y="45720"/>
                </a:lnTo>
                <a:lnTo>
                  <a:pt x="170695" y="45720"/>
                </a:lnTo>
                <a:lnTo>
                  <a:pt x="158490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46041" y="537971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3" y="0"/>
                </a:moveTo>
                <a:lnTo>
                  <a:pt x="80773" y="0"/>
                </a:lnTo>
                <a:lnTo>
                  <a:pt x="74676" y="13703"/>
                </a:lnTo>
                <a:lnTo>
                  <a:pt x="50293" y="45720"/>
                </a:lnTo>
                <a:lnTo>
                  <a:pt x="12193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3" y="71628"/>
                </a:lnTo>
                <a:lnTo>
                  <a:pt x="174982" y="71628"/>
                </a:lnTo>
                <a:lnTo>
                  <a:pt x="160097" y="39624"/>
                </a:lnTo>
                <a:lnTo>
                  <a:pt x="106680" y="39624"/>
                </a:lnTo>
                <a:lnTo>
                  <a:pt x="100582" y="33528"/>
                </a:lnTo>
                <a:lnTo>
                  <a:pt x="100582" y="25908"/>
                </a:lnTo>
                <a:lnTo>
                  <a:pt x="94490" y="13703"/>
                </a:lnTo>
                <a:lnTo>
                  <a:pt x="88393" y="0"/>
                </a:lnTo>
                <a:close/>
              </a:path>
              <a:path w="213359" h="157479">
                <a:moveTo>
                  <a:pt x="174982" y="71628"/>
                </a:moveTo>
                <a:lnTo>
                  <a:pt x="138677" y="71628"/>
                </a:lnTo>
                <a:lnTo>
                  <a:pt x="144773" y="79248"/>
                </a:lnTo>
                <a:lnTo>
                  <a:pt x="150882" y="99060"/>
                </a:lnTo>
                <a:lnTo>
                  <a:pt x="163074" y="118872"/>
                </a:lnTo>
                <a:lnTo>
                  <a:pt x="163074" y="124968"/>
                </a:lnTo>
                <a:lnTo>
                  <a:pt x="169157" y="131064"/>
                </a:lnTo>
                <a:lnTo>
                  <a:pt x="175253" y="144780"/>
                </a:lnTo>
                <a:lnTo>
                  <a:pt x="175253" y="150863"/>
                </a:lnTo>
                <a:lnTo>
                  <a:pt x="181362" y="156972"/>
                </a:lnTo>
                <a:lnTo>
                  <a:pt x="213353" y="156972"/>
                </a:lnTo>
                <a:lnTo>
                  <a:pt x="213353" y="150863"/>
                </a:lnTo>
                <a:lnTo>
                  <a:pt x="207257" y="144780"/>
                </a:lnTo>
                <a:lnTo>
                  <a:pt x="188982" y="105143"/>
                </a:lnTo>
                <a:lnTo>
                  <a:pt x="181362" y="91440"/>
                </a:lnTo>
                <a:lnTo>
                  <a:pt x="181362" y="85344"/>
                </a:lnTo>
                <a:lnTo>
                  <a:pt x="174982" y="71628"/>
                </a:lnTo>
                <a:close/>
              </a:path>
              <a:path w="213359" h="157479">
                <a:moveTo>
                  <a:pt x="138677" y="71628"/>
                </a:moveTo>
                <a:lnTo>
                  <a:pt x="80773" y="71628"/>
                </a:lnTo>
                <a:lnTo>
                  <a:pt x="88393" y="79248"/>
                </a:lnTo>
                <a:lnTo>
                  <a:pt x="100582" y="99060"/>
                </a:lnTo>
                <a:lnTo>
                  <a:pt x="100582" y="111252"/>
                </a:lnTo>
                <a:lnTo>
                  <a:pt x="112776" y="111252"/>
                </a:lnTo>
                <a:lnTo>
                  <a:pt x="118873" y="99060"/>
                </a:lnTo>
                <a:lnTo>
                  <a:pt x="131057" y="79248"/>
                </a:lnTo>
                <a:lnTo>
                  <a:pt x="138677" y="71628"/>
                </a:lnTo>
                <a:close/>
              </a:path>
              <a:path w="213359" h="157479">
                <a:moveTo>
                  <a:pt x="131057" y="0"/>
                </a:moveTo>
                <a:lnTo>
                  <a:pt x="131057" y="7620"/>
                </a:lnTo>
                <a:lnTo>
                  <a:pt x="124974" y="19812"/>
                </a:lnTo>
                <a:lnTo>
                  <a:pt x="106680" y="39624"/>
                </a:lnTo>
                <a:lnTo>
                  <a:pt x="160097" y="39624"/>
                </a:lnTo>
                <a:lnTo>
                  <a:pt x="150882" y="19812"/>
                </a:lnTo>
                <a:lnTo>
                  <a:pt x="144773" y="13703"/>
                </a:lnTo>
                <a:lnTo>
                  <a:pt x="144773" y="7620"/>
                </a:lnTo>
                <a:lnTo>
                  <a:pt x="1310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7800" y="891539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895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53896" y="885443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79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9907"/>
                </a:moveTo>
                <a:lnTo>
                  <a:pt x="44192" y="9907"/>
                </a:lnTo>
              </a:path>
            </a:pathLst>
          </a:custGeom>
          <a:ln w="210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-762" y="9907"/>
                </a:moveTo>
                <a:lnTo>
                  <a:pt x="44954" y="9907"/>
                </a:lnTo>
              </a:path>
            </a:pathLst>
          </a:custGeom>
          <a:ln w="226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46041" y="525779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3" y="143256"/>
                </a:lnTo>
                <a:lnTo>
                  <a:pt x="88393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90815" y="629411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88" y="73152"/>
                </a:lnTo>
                <a:lnTo>
                  <a:pt x="36588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76521" y="617219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3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26814" y="617219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7" y="32004"/>
                </a:lnTo>
                <a:lnTo>
                  <a:pt x="19809" y="25895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64914" y="623315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04" y="0"/>
                </a:moveTo>
                <a:lnTo>
                  <a:pt x="6101" y="0"/>
                </a:lnTo>
                <a:lnTo>
                  <a:pt x="0" y="25908"/>
                </a:lnTo>
                <a:lnTo>
                  <a:pt x="0" y="33528"/>
                </a:lnTo>
                <a:lnTo>
                  <a:pt x="6101" y="33528"/>
                </a:lnTo>
                <a:lnTo>
                  <a:pt x="19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69841" y="766571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10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06621" y="1584128"/>
            <a:ext cx="6145530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15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VI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4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G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5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VO</a:t>
            </a:r>
            <a:r>
              <a:rPr sz="1000" b="1" spc="-10" dirty="0">
                <a:latin typeface="Arial"/>
                <a:cs typeface="Arial"/>
              </a:rPr>
              <a:t>LEIB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ININO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B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SQ</a:t>
            </a:r>
            <a:r>
              <a:rPr sz="1000" b="1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ULINO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1" y="3982904"/>
            <a:ext cx="328104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VII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G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–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IS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É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21" y="5889428"/>
            <a:ext cx="588200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15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VIII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spc="25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G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10" dirty="0">
                <a:latin typeface="Arial"/>
                <a:cs typeface="Arial"/>
              </a:rPr>
              <a:t>HO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20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VO</a:t>
            </a:r>
            <a:r>
              <a:rPr sz="1000" b="1" spc="-10" dirty="0">
                <a:latin typeface="Arial"/>
                <a:cs typeface="Arial"/>
              </a:rPr>
              <a:t>LEIB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ININ</a:t>
            </a:r>
            <a:r>
              <a:rPr sz="1000" b="1" spc="-5" dirty="0">
                <a:latin typeface="Arial"/>
                <a:cs typeface="Arial"/>
              </a:rPr>
              <a:t>O,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B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Q</a:t>
            </a:r>
            <a:r>
              <a:rPr sz="1000" b="1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ULINO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IS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2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CNI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765929" y="1991216"/>
          <a:ext cx="6031230" cy="17589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2337"/>
                <a:gridCol w="1825758"/>
                <a:gridCol w="2087880"/>
                <a:gridCol w="851913"/>
                <a:gridCol w="851916"/>
              </a:tblGrid>
              <a:tr h="44196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060">
                        <a:lnSpc>
                          <a:spcPct val="10000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1615" marR="98425" indent="-116205">
                        <a:lnSpc>
                          <a:spcPts val="91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1780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065" marR="128270" indent="236220">
                        <a:lnSpc>
                          <a:spcPts val="919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EM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2384" algn="just">
                        <a:lnSpc>
                          <a:spcPct val="95900"/>
                        </a:lnSpc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lo 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Loo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 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  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  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lo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913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1780" marR="262890" indent="-1905" algn="ctr">
                        <a:lnSpc>
                          <a:spcPct val="95600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EM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ct val="959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la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</a:t>
                      </a:r>
                      <a:r>
                        <a:rPr sz="8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765929" y="4361036"/>
          <a:ext cx="6031230" cy="12661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2337"/>
                <a:gridCol w="1825758"/>
                <a:gridCol w="2087880"/>
                <a:gridCol w="851913"/>
                <a:gridCol w="851916"/>
              </a:tblGrid>
              <a:tr h="434340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060">
                        <a:lnSpc>
                          <a:spcPct val="10000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1615" marR="98425" indent="-116205">
                        <a:lnSpc>
                          <a:spcPts val="91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244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2430" marR="368300" indent="-17145">
                        <a:lnSpc>
                          <a:spcPts val="919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EM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ct val="958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go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"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"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</a:t>
                      </a:r>
                      <a:r>
                        <a:rPr sz="8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</a:t>
                      </a:r>
                      <a:r>
                        <a:rPr sz="8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 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lo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eren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(bab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  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oo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)  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'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'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765929" y="6296516"/>
          <a:ext cx="6031230" cy="36239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2337"/>
                <a:gridCol w="1825758"/>
                <a:gridCol w="2087880"/>
                <a:gridCol w="851913"/>
                <a:gridCol w="851916"/>
              </a:tblGrid>
              <a:tr h="44348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060">
                        <a:lnSpc>
                          <a:spcPct val="10000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1615" marR="98425" indent="-116205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57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065" marR="128270" indent="176530">
                        <a:lnSpc>
                          <a:spcPts val="919"/>
                        </a:lnSpc>
                      </a:pP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MP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ct val="958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zí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pern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5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te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 </a:t>
                      </a:r>
                      <a:r>
                        <a:rPr sz="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 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  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reba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áqu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120gr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²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érg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576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1780" marR="262890" indent="-1270" algn="ctr">
                        <a:lnSpc>
                          <a:spcPct val="95600"/>
                        </a:lnSpc>
                      </a:pP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MP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ct val="958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zí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pern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5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te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 </a:t>
                      </a:r>
                      <a:r>
                        <a:rPr sz="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 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  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reba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áqu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120gr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²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érg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5766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2430" marR="307975" indent="-76200">
                        <a:lnSpc>
                          <a:spcPts val="919"/>
                        </a:lnSpc>
                      </a:pP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MP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ct val="958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zí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pern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5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te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 </a:t>
                      </a:r>
                      <a:r>
                        <a:rPr sz="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 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  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reba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áqu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120gr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²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érg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628938"/>
            <a:ext cx="1305560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b="1" spc="5" dirty="0">
                <a:latin typeface="Arial"/>
                <a:cs typeface="Arial"/>
              </a:rPr>
              <a:t>M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5" dirty="0">
                <a:latin typeface="Arial"/>
                <a:cs typeface="Arial"/>
              </a:rPr>
              <a:t>CK</a:t>
            </a:r>
            <a:r>
              <a:rPr sz="1200" b="1" spc="-10" dirty="0">
                <a:latin typeface="Arial"/>
                <a:cs typeface="Arial"/>
              </a:rPr>
              <a:t>E</a:t>
            </a:r>
            <a:r>
              <a:rPr sz="1200" b="1" spc="-15" dirty="0">
                <a:latin typeface="Arial"/>
                <a:cs typeface="Arial"/>
              </a:rPr>
              <a:t>NZ</a:t>
            </a:r>
            <a:r>
              <a:rPr sz="1200" b="1" spc="-10" dirty="0">
                <a:latin typeface="Arial"/>
                <a:cs typeface="Arial"/>
              </a:rPr>
              <a:t>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10" dirty="0">
                <a:latin typeface="Arial"/>
                <a:cs typeface="Arial"/>
              </a:rPr>
              <a:t>ESPO</a:t>
            </a:r>
            <a:r>
              <a:rPr sz="1200" spc="-25" dirty="0">
                <a:latin typeface="Arial"/>
                <a:cs typeface="Arial"/>
              </a:rPr>
              <a:t>R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10" dirty="0">
                <a:latin typeface="Arial"/>
                <a:cs typeface="Arial"/>
              </a:rPr>
              <a:t>E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5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L</a:t>
            </a:r>
            <a:r>
              <a:rPr sz="1200" spc="-25" dirty="0">
                <a:latin typeface="Arial"/>
                <a:cs typeface="Arial"/>
              </a:rPr>
              <a:t>U</a:t>
            </a:r>
            <a:r>
              <a:rPr sz="1200" spc="-10" dirty="0">
                <a:latin typeface="Arial"/>
                <a:cs typeface="Arial"/>
              </a:rPr>
              <a:t>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8"/>
            <a:ext cx="1046987" cy="70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8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4" y="425196"/>
                </a:moveTo>
                <a:lnTo>
                  <a:pt x="484638" y="0"/>
                </a:lnTo>
                <a:lnTo>
                  <a:pt x="0" y="0"/>
                </a:lnTo>
                <a:lnTo>
                  <a:pt x="245364" y="425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1844" y="694943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9" y="0"/>
                </a:moveTo>
                <a:lnTo>
                  <a:pt x="0" y="0"/>
                </a:lnTo>
                <a:lnTo>
                  <a:pt x="150877" y="294132"/>
                </a:lnTo>
                <a:lnTo>
                  <a:pt x="30175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1261" y="748283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90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70" y="143256"/>
                </a:lnTo>
                <a:lnTo>
                  <a:pt x="100582" y="123431"/>
                </a:lnTo>
                <a:lnTo>
                  <a:pt x="219456" y="123431"/>
                </a:lnTo>
                <a:lnTo>
                  <a:pt x="219456" y="71628"/>
                </a:lnTo>
                <a:lnTo>
                  <a:pt x="124970" y="71628"/>
                </a:lnTo>
                <a:lnTo>
                  <a:pt x="138682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77099" y="748283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16" y="0"/>
                </a:moveTo>
                <a:lnTo>
                  <a:pt x="0" y="0"/>
                </a:lnTo>
                <a:lnTo>
                  <a:pt x="0" y="202692"/>
                </a:lnTo>
                <a:lnTo>
                  <a:pt x="208800" y="202692"/>
                </a:lnTo>
                <a:lnTo>
                  <a:pt x="202704" y="188976"/>
                </a:lnTo>
                <a:lnTo>
                  <a:pt x="202704" y="175260"/>
                </a:lnTo>
                <a:lnTo>
                  <a:pt x="196596" y="169151"/>
                </a:lnTo>
                <a:lnTo>
                  <a:pt x="188976" y="169151"/>
                </a:lnTo>
                <a:lnTo>
                  <a:pt x="176796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504" y="45720"/>
                </a:lnTo>
                <a:lnTo>
                  <a:pt x="114300" y="18288"/>
                </a:lnTo>
                <a:lnTo>
                  <a:pt x="1082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3454" y="754379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6" y="0"/>
                </a:moveTo>
                <a:lnTo>
                  <a:pt x="94486" y="0"/>
                </a:lnTo>
                <a:lnTo>
                  <a:pt x="0" y="182880"/>
                </a:lnTo>
                <a:lnTo>
                  <a:pt x="201166" y="182880"/>
                </a:lnTo>
                <a:lnTo>
                  <a:pt x="201166" y="150876"/>
                </a:lnTo>
                <a:lnTo>
                  <a:pt x="62482" y="150876"/>
                </a:lnTo>
                <a:lnTo>
                  <a:pt x="88389" y="105156"/>
                </a:lnTo>
                <a:lnTo>
                  <a:pt x="201166" y="105156"/>
                </a:lnTo>
                <a:lnTo>
                  <a:pt x="201166" y="71615"/>
                </a:lnTo>
                <a:lnTo>
                  <a:pt x="100582" y="71615"/>
                </a:lnTo>
                <a:lnTo>
                  <a:pt x="118869" y="25895"/>
                </a:lnTo>
                <a:lnTo>
                  <a:pt x="201166" y="25895"/>
                </a:lnTo>
                <a:lnTo>
                  <a:pt x="2011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84719" y="754379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500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55"/>
                </a:lnTo>
                <a:lnTo>
                  <a:pt x="169176" y="150876"/>
                </a:lnTo>
                <a:lnTo>
                  <a:pt x="24396" y="150876"/>
                </a:lnTo>
                <a:lnTo>
                  <a:pt x="24396" y="25895"/>
                </a:lnTo>
                <a:lnTo>
                  <a:pt x="106680" y="25895"/>
                </a:lnTo>
                <a:lnTo>
                  <a:pt x="94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32324" y="518159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90" y="0"/>
                </a:moveTo>
                <a:lnTo>
                  <a:pt x="88393" y="7620"/>
                </a:lnTo>
                <a:lnTo>
                  <a:pt x="82297" y="33515"/>
                </a:lnTo>
                <a:lnTo>
                  <a:pt x="70107" y="39624"/>
                </a:lnTo>
                <a:lnTo>
                  <a:pt x="64010" y="53340"/>
                </a:lnTo>
                <a:lnTo>
                  <a:pt x="57913" y="65532"/>
                </a:lnTo>
                <a:lnTo>
                  <a:pt x="50293" y="73152"/>
                </a:lnTo>
                <a:lnTo>
                  <a:pt x="25910" y="131064"/>
                </a:lnTo>
                <a:lnTo>
                  <a:pt x="13717" y="138684"/>
                </a:lnTo>
                <a:lnTo>
                  <a:pt x="19813" y="144780"/>
                </a:lnTo>
                <a:lnTo>
                  <a:pt x="0" y="184404"/>
                </a:lnTo>
                <a:lnTo>
                  <a:pt x="50293" y="190500"/>
                </a:lnTo>
                <a:lnTo>
                  <a:pt x="76200" y="138684"/>
                </a:lnTo>
                <a:lnTo>
                  <a:pt x="88393" y="138684"/>
                </a:lnTo>
                <a:lnTo>
                  <a:pt x="88393" y="131064"/>
                </a:lnTo>
                <a:lnTo>
                  <a:pt x="82297" y="131064"/>
                </a:lnTo>
                <a:lnTo>
                  <a:pt x="88393" y="124955"/>
                </a:lnTo>
                <a:lnTo>
                  <a:pt x="94490" y="105156"/>
                </a:lnTo>
                <a:lnTo>
                  <a:pt x="202699" y="105156"/>
                </a:lnTo>
                <a:lnTo>
                  <a:pt x="195079" y="99060"/>
                </a:lnTo>
                <a:lnTo>
                  <a:pt x="170695" y="45720"/>
                </a:lnTo>
                <a:lnTo>
                  <a:pt x="120397" y="45720"/>
                </a:lnTo>
                <a:lnTo>
                  <a:pt x="114300" y="27432"/>
                </a:lnTo>
                <a:lnTo>
                  <a:pt x="108207" y="19812"/>
                </a:lnTo>
                <a:lnTo>
                  <a:pt x="102110" y="7620"/>
                </a:lnTo>
                <a:lnTo>
                  <a:pt x="94490" y="0"/>
                </a:lnTo>
                <a:close/>
              </a:path>
              <a:path w="239394" h="190500">
                <a:moveTo>
                  <a:pt x="202699" y="105156"/>
                </a:moveTo>
                <a:lnTo>
                  <a:pt x="152394" y="105156"/>
                </a:lnTo>
                <a:lnTo>
                  <a:pt x="158490" y="118872"/>
                </a:lnTo>
                <a:lnTo>
                  <a:pt x="158490" y="124955"/>
                </a:lnTo>
                <a:lnTo>
                  <a:pt x="164599" y="131064"/>
                </a:lnTo>
                <a:lnTo>
                  <a:pt x="170695" y="150876"/>
                </a:lnTo>
                <a:lnTo>
                  <a:pt x="195079" y="190500"/>
                </a:lnTo>
                <a:lnTo>
                  <a:pt x="239275" y="190500"/>
                </a:lnTo>
                <a:lnTo>
                  <a:pt x="239275" y="176784"/>
                </a:lnTo>
                <a:lnTo>
                  <a:pt x="233179" y="170675"/>
                </a:lnTo>
                <a:lnTo>
                  <a:pt x="220974" y="138684"/>
                </a:lnTo>
                <a:lnTo>
                  <a:pt x="220974" y="131064"/>
                </a:lnTo>
                <a:lnTo>
                  <a:pt x="214891" y="131064"/>
                </a:lnTo>
                <a:lnTo>
                  <a:pt x="208795" y="124955"/>
                </a:lnTo>
                <a:lnTo>
                  <a:pt x="208795" y="111252"/>
                </a:lnTo>
                <a:lnTo>
                  <a:pt x="202699" y="105156"/>
                </a:lnTo>
                <a:close/>
              </a:path>
              <a:path w="239394" h="190500">
                <a:moveTo>
                  <a:pt x="152394" y="105156"/>
                </a:moveTo>
                <a:lnTo>
                  <a:pt x="94490" y="105156"/>
                </a:lnTo>
                <a:lnTo>
                  <a:pt x="102110" y="118872"/>
                </a:lnTo>
                <a:lnTo>
                  <a:pt x="108207" y="124955"/>
                </a:lnTo>
                <a:lnTo>
                  <a:pt x="114300" y="144780"/>
                </a:lnTo>
                <a:lnTo>
                  <a:pt x="132590" y="144780"/>
                </a:lnTo>
                <a:lnTo>
                  <a:pt x="152394" y="105156"/>
                </a:lnTo>
                <a:close/>
              </a:path>
              <a:path w="239394" h="190500">
                <a:moveTo>
                  <a:pt x="158490" y="7620"/>
                </a:moveTo>
                <a:lnTo>
                  <a:pt x="152394" y="7620"/>
                </a:lnTo>
                <a:lnTo>
                  <a:pt x="138691" y="19812"/>
                </a:lnTo>
                <a:lnTo>
                  <a:pt x="132590" y="33515"/>
                </a:lnTo>
                <a:lnTo>
                  <a:pt x="120397" y="45720"/>
                </a:lnTo>
                <a:lnTo>
                  <a:pt x="170695" y="45720"/>
                </a:lnTo>
                <a:lnTo>
                  <a:pt x="158490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46041" y="537971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3" y="0"/>
                </a:moveTo>
                <a:lnTo>
                  <a:pt x="80773" y="0"/>
                </a:lnTo>
                <a:lnTo>
                  <a:pt x="74676" y="13703"/>
                </a:lnTo>
                <a:lnTo>
                  <a:pt x="50293" y="45720"/>
                </a:lnTo>
                <a:lnTo>
                  <a:pt x="12193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3" y="71628"/>
                </a:lnTo>
                <a:lnTo>
                  <a:pt x="174982" y="71628"/>
                </a:lnTo>
                <a:lnTo>
                  <a:pt x="160097" y="39624"/>
                </a:lnTo>
                <a:lnTo>
                  <a:pt x="106680" y="39624"/>
                </a:lnTo>
                <a:lnTo>
                  <a:pt x="100582" y="33528"/>
                </a:lnTo>
                <a:lnTo>
                  <a:pt x="100582" y="25908"/>
                </a:lnTo>
                <a:lnTo>
                  <a:pt x="94490" y="13703"/>
                </a:lnTo>
                <a:lnTo>
                  <a:pt x="88393" y="0"/>
                </a:lnTo>
                <a:close/>
              </a:path>
              <a:path w="213359" h="157479">
                <a:moveTo>
                  <a:pt x="174982" y="71628"/>
                </a:moveTo>
                <a:lnTo>
                  <a:pt x="138677" y="71628"/>
                </a:lnTo>
                <a:lnTo>
                  <a:pt x="144773" y="79248"/>
                </a:lnTo>
                <a:lnTo>
                  <a:pt x="150882" y="99060"/>
                </a:lnTo>
                <a:lnTo>
                  <a:pt x="163074" y="118872"/>
                </a:lnTo>
                <a:lnTo>
                  <a:pt x="163074" y="124968"/>
                </a:lnTo>
                <a:lnTo>
                  <a:pt x="169157" y="131064"/>
                </a:lnTo>
                <a:lnTo>
                  <a:pt x="175253" y="144780"/>
                </a:lnTo>
                <a:lnTo>
                  <a:pt x="175253" y="150863"/>
                </a:lnTo>
                <a:lnTo>
                  <a:pt x="181362" y="156972"/>
                </a:lnTo>
                <a:lnTo>
                  <a:pt x="213353" y="156972"/>
                </a:lnTo>
                <a:lnTo>
                  <a:pt x="213353" y="150863"/>
                </a:lnTo>
                <a:lnTo>
                  <a:pt x="207257" y="144780"/>
                </a:lnTo>
                <a:lnTo>
                  <a:pt x="188982" y="105143"/>
                </a:lnTo>
                <a:lnTo>
                  <a:pt x="181362" y="91440"/>
                </a:lnTo>
                <a:lnTo>
                  <a:pt x="181362" y="85344"/>
                </a:lnTo>
                <a:lnTo>
                  <a:pt x="174982" y="71628"/>
                </a:lnTo>
                <a:close/>
              </a:path>
              <a:path w="213359" h="157479">
                <a:moveTo>
                  <a:pt x="138677" y="71628"/>
                </a:moveTo>
                <a:lnTo>
                  <a:pt x="80773" y="71628"/>
                </a:lnTo>
                <a:lnTo>
                  <a:pt x="88393" y="79248"/>
                </a:lnTo>
                <a:lnTo>
                  <a:pt x="100582" y="99060"/>
                </a:lnTo>
                <a:lnTo>
                  <a:pt x="100582" y="111252"/>
                </a:lnTo>
                <a:lnTo>
                  <a:pt x="112776" y="111252"/>
                </a:lnTo>
                <a:lnTo>
                  <a:pt x="118873" y="99060"/>
                </a:lnTo>
                <a:lnTo>
                  <a:pt x="131057" y="79248"/>
                </a:lnTo>
                <a:lnTo>
                  <a:pt x="138677" y="71628"/>
                </a:lnTo>
                <a:close/>
              </a:path>
              <a:path w="213359" h="157479">
                <a:moveTo>
                  <a:pt x="131057" y="0"/>
                </a:moveTo>
                <a:lnTo>
                  <a:pt x="131057" y="7620"/>
                </a:lnTo>
                <a:lnTo>
                  <a:pt x="124974" y="19812"/>
                </a:lnTo>
                <a:lnTo>
                  <a:pt x="106680" y="39624"/>
                </a:lnTo>
                <a:lnTo>
                  <a:pt x="160097" y="39624"/>
                </a:lnTo>
                <a:lnTo>
                  <a:pt x="150882" y="19812"/>
                </a:lnTo>
                <a:lnTo>
                  <a:pt x="144773" y="13703"/>
                </a:lnTo>
                <a:lnTo>
                  <a:pt x="144773" y="7620"/>
                </a:lnTo>
                <a:lnTo>
                  <a:pt x="1310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7800" y="891539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895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53896" y="885443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79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9907"/>
                </a:moveTo>
                <a:lnTo>
                  <a:pt x="44192" y="9907"/>
                </a:lnTo>
              </a:path>
            </a:pathLst>
          </a:custGeom>
          <a:ln w="210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-762" y="9907"/>
                </a:moveTo>
                <a:lnTo>
                  <a:pt x="44954" y="9907"/>
                </a:lnTo>
              </a:path>
            </a:pathLst>
          </a:custGeom>
          <a:ln w="226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46041" y="525779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3" y="143256"/>
                </a:lnTo>
                <a:lnTo>
                  <a:pt x="88393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90815" y="629411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88" y="73152"/>
                </a:lnTo>
                <a:lnTo>
                  <a:pt x="36588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76521" y="617219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3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26814" y="617219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7" y="32004"/>
                </a:lnTo>
                <a:lnTo>
                  <a:pt x="19809" y="25895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64914" y="623315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04" y="0"/>
                </a:moveTo>
                <a:lnTo>
                  <a:pt x="6101" y="0"/>
                </a:lnTo>
                <a:lnTo>
                  <a:pt x="0" y="25908"/>
                </a:lnTo>
                <a:lnTo>
                  <a:pt x="0" y="33528"/>
                </a:lnTo>
                <a:lnTo>
                  <a:pt x="6101" y="33528"/>
                </a:lnTo>
                <a:lnTo>
                  <a:pt x="19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69841" y="766571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10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06621" y="1584128"/>
            <a:ext cx="584644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15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IX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CHI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3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ININ</a:t>
            </a:r>
            <a:r>
              <a:rPr sz="1000" b="1" spc="-5" dirty="0">
                <a:latin typeface="Arial"/>
                <a:cs typeface="Arial"/>
              </a:rPr>
              <a:t>O,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B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SQ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CULINO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 C</a:t>
            </a:r>
            <a:r>
              <a:rPr sz="1000" b="1" spc="-20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IS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CNI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1" y="3690296"/>
            <a:ext cx="6144895" cy="1174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2405" indent="-179705" algn="just">
              <a:lnSpc>
                <a:spcPct val="100000"/>
              </a:lnSpc>
              <a:buFont typeface="Arial"/>
              <a:buAutoNum type="arabicPeriod" startAt="4"/>
              <a:tabLst>
                <a:tab pos="193040" algn="l"/>
              </a:tabLst>
            </a:pPr>
            <a:r>
              <a:rPr sz="1000" b="1" spc="-10" dirty="0">
                <a:latin typeface="Arial"/>
                <a:cs typeface="Arial"/>
              </a:rPr>
              <a:t>F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DE 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UR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marL="12700" marR="5080" lvl="1" algn="just">
              <a:lnSpc>
                <a:spcPts val="1150"/>
              </a:lnSpc>
              <a:buFont typeface="Arial"/>
              <a:buAutoNum type="arabicPeriod"/>
              <a:tabLst>
                <a:tab pos="264160" algn="l"/>
              </a:tabLst>
            </a:pP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6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é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R$</a:t>
            </a:r>
            <a:r>
              <a:rPr sz="1000" b="1" spc="5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5</a:t>
            </a:r>
            <a:r>
              <a:rPr sz="1000" b="1" spc="-15" dirty="0">
                <a:latin typeface="Arial"/>
                <a:cs typeface="Arial"/>
              </a:rPr>
              <a:t>0</a:t>
            </a:r>
            <a:r>
              <a:rPr sz="1000" b="1" spc="-10" dirty="0">
                <a:latin typeface="Arial"/>
                <a:cs typeface="Arial"/>
              </a:rPr>
              <a:t>.</a:t>
            </a:r>
            <a:r>
              <a:rPr sz="1000" b="1" spc="-15" dirty="0">
                <a:latin typeface="Arial"/>
                <a:cs typeface="Arial"/>
              </a:rPr>
              <a:t>3</a:t>
            </a:r>
            <a:r>
              <a:rPr sz="1000" b="1" dirty="0">
                <a:latin typeface="Arial"/>
                <a:cs typeface="Arial"/>
              </a:rPr>
              <a:t>9</a:t>
            </a:r>
            <a:r>
              <a:rPr sz="1000" b="1" spc="-15" dirty="0">
                <a:latin typeface="Arial"/>
                <a:cs typeface="Arial"/>
              </a:rPr>
              <a:t>1</a:t>
            </a:r>
            <a:r>
              <a:rPr sz="1000" b="1" spc="-10" dirty="0">
                <a:latin typeface="Arial"/>
                <a:cs typeface="Arial"/>
              </a:rPr>
              <a:t>,</a:t>
            </a:r>
            <a:r>
              <a:rPr sz="1000" b="1" dirty="0">
                <a:latin typeface="Arial"/>
                <a:cs typeface="Arial"/>
              </a:rPr>
              <a:t>88</a:t>
            </a:r>
            <a:r>
              <a:rPr sz="1000" b="1" spc="-10" dirty="0">
                <a:latin typeface="Arial"/>
                <a:cs typeface="Arial"/>
              </a:rPr>
              <a:t>(CIN</a:t>
            </a:r>
            <a:r>
              <a:rPr sz="1000" b="1" spc="-5" dirty="0">
                <a:latin typeface="Arial"/>
                <a:cs typeface="Arial"/>
              </a:rPr>
              <a:t>Q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5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IL</a:t>
            </a:r>
            <a:r>
              <a:rPr sz="1000" b="1" spc="35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Z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20" dirty="0">
                <a:latin typeface="Arial"/>
                <a:cs typeface="Arial"/>
              </a:rPr>
              <a:t>T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6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OV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5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 UM</a:t>
            </a:r>
            <a:r>
              <a:rPr sz="1000" b="1" spc="10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7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5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-2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8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5" dirty="0">
                <a:latin typeface="Arial"/>
                <a:cs typeface="Arial"/>
              </a:rPr>
              <a:t>T</a:t>
            </a:r>
            <a:r>
              <a:rPr sz="1000" b="1" spc="-105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)</a:t>
            </a:r>
            <a:r>
              <a:rPr sz="1000" b="1" spc="9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rá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à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2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á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J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20" dirty="0">
                <a:latin typeface="Arial"/>
                <a:cs typeface="Arial"/>
              </a:rPr>
              <a:t>TO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CK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NZIE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F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25" dirty="0">
                <a:latin typeface="Arial"/>
                <a:cs typeface="Arial"/>
              </a:rPr>
              <a:t>R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NDO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20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10" dirty="0">
                <a:latin typeface="Arial"/>
                <a:cs typeface="Arial"/>
              </a:rPr>
              <a:t>Í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IC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avé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nv</a:t>
            </a:r>
            <a:r>
              <a:rPr sz="1000" spc="-15" dirty="0">
                <a:latin typeface="Arial"/>
                <a:cs typeface="Arial"/>
              </a:rPr>
              <a:t>ên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Ç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IL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5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 C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10" dirty="0">
                <a:latin typeface="Arial"/>
                <a:cs typeface="Arial"/>
              </a:rPr>
              <a:t>UB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15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REINO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LEIB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ININO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21" y="7459147"/>
            <a:ext cx="512000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II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15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REINO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B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SQ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CULINO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692779" y="1991216"/>
          <a:ext cx="6177280" cy="14643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6051"/>
                <a:gridCol w="1868429"/>
                <a:gridCol w="2138174"/>
                <a:gridCol w="871725"/>
                <a:gridCol w="871730"/>
              </a:tblGrid>
              <a:tr h="348993">
                <a:tc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960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685" marR="135890" indent="53340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079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1465" marR="285750" indent="400685">
                        <a:lnSpc>
                          <a:spcPct val="1925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OCH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102870" marR="78740" indent="-17145">
                        <a:lnSpc>
                          <a:spcPts val="919"/>
                        </a:lnSpc>
                        <a:spcBef>
                          <a:spcPts val="15"/>
                        </a:spcBef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b="1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 C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marR="53340" algn="just">
                        <a:lnSpc>
                          <a:spcPct val="957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Corp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800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dua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hoada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regu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á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í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pu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adore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ongado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  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lo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ór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ia 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B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ron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“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quee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e”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õ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 x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28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13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703446" y="4973692"/>
          <a:ext cx="6156325" cy="22218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908"/>
                <a:gridCol w="1225299"/>
                <a:gridCol w="1295400"/>
                <a:gridCol w="810770"/>
                <a:gridCol w="809244"/>
                <a:gridCol w="810765"/>
                <a:gridCol w="786384"/>
              </a:tblGrid>
              <a:tr h="441960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2284" marR="66675" indent="-425450">
                        <a:lnSpc>
                          <a:spcPts val="91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 marR="77470" indent="-116205">
                        <a:lnSpc>
                          <a:spcPts val="91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210" marR="147955" indent="68580">
                        <a:lnSpc>
                          <a:spcPts val="91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Á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1615" marR="202565" indent="-7620">
                        <a:lnSpc>
                          <a:spcPts val="91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1592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 marR="90805" indent="-1270" algn="ctr">
                        <a:lnSpc>
                          <a:spcPct val="95600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30480" algn="just">
                        <a:lnSpc>
                          <a:spcPct val="958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</a:t>
                      </a:r>
                      <a:r>
                        <a:rPr sz="8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18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230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309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 marR="90805" indent="-1270" algn="ctr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30480" algn="just">
                        <a:lnSpc>
                          <a:spcPct val="95600"/>
                        </a:lnSpc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upp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dade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e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berdad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348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5541">
                <a:tc gridSpan="5">
                  <a:txBody>
                    <a:bodyPr/>
                    <a:lstStyle/>
                    <a:p>
                      <a:pPr marR="34290" algn="r">
                        <a:lnSpc>
                          <a:spcPct val="10000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51879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678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703446" y="7748896"/>
          <a:ext cx="6156325" cy="23272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908"/>
                <a:gridCol w="1225299"/>
                <a:gridCol w="1295400"/>
                <a:gridCol w="810770"/>
                <a:gridCol w="809244"/>
                <a:gridCol w="810765"/>
                <a:gridCol w="786384"/>
              </a:tblGrid>
              <a:tr h="448056">
                <a:tc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2410" marR="221615" indent="115570">
                        <a:lnSpc>
                          <a:spcPts val="91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06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 marR="77470" indent="-116205">
                        <a:lnSpc>
                          <a:spcPts val="91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210" marR="147955" indent="68580">
                        <a:lnSpc>
                          <a:spcPts val="91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Á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1615" marR="202565" indent="-7620">
                        <a:lnSpc>
                          <a:spcPts val="91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244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 marR="193675" algn="ctr">
                        <a:lnSpc>
                          <a:spcPct val="95800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30480" algn="just">
                        <a:lnSpc>
                          <a:spcPct val="958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</a:t>
                      </a:r>
                      <a:r>
                        <a:rPr sz="8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18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965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2448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4145" marR="134620" algn="ctr">
                        <a:lnSpc>
                          <a:spcPct val="958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algn="just">
                        <a:lnSpc>
                          <a:spcPts val="940"/>
                        </a:lnSpc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  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    </a:t>
                      </a:r>
                      <a:r>
                        <a:rPr sz="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marR="30480" algn="just">
                        <a:lnSpc>
                          <a:spcPct val="95800"/>
                        </a:lnSpc>
                        <a:spcBef>
                          <a:spcPts val="20"/>
                        </a:spcBef>
                        <a:tabLst>
                          <a:tab pos="1050290" algn="l"/>
                        </a:tabLst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	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069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2502">
                <a:tc gridSpan="5">
                  <a:txBody>
                    <a:bodyPr/>
                    <a:lstStyle/>
                    <a:p>
                      <a:pPr marR="34290" algn="r">
                        <a:lnSpc>
                          <a:spcPct val="10000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51879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035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628938"/>
            <a:ext cx="1305560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b="1" spc="5" dirty="0">
                <a:latin typeface="Arial"/>
                <a:cs typeface="Arial"/>
              </a:rPr>
              <a:t>M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5" dirty="0">
                <a:latin typeface="Arial"/>
                <a:cs typeface="Arial"/>
              </a:rPr>
              <a:t>CK</a:t>
            </a:r>
            <a:r>
              <a:rPr sz="1200" b="1" spc="-10" dirty="0">
                <a:latin typeface="Arial"/>
                <a:cs typeface="Arial"/>
              </a:rPr>
              <a:t>E</a:t>
            </a:r>
            <a:r>
              <a:rPr sz="1200" b="1" spc="-15" dirty="0">
                <a:latin typeface="Arial"/>
                <a:cs typeface="Arial"/>
              </a:rPr>
              <a:t>NZ</a:t>
            </a:r>
            <a:r>
              <a:rPr sz="1200" b="1" spc="-10" dirty="0">
                <a:latin typeface="Arial"/>
                <a:cs typeface="Arial"/>
              </a:rPr>
              <a:t>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10" dirty="0">
                <a:latin typeface="Arial"/>
                <a:cs typeface="Arial"/>
              </a:rPr>
              <a:t>ESPO</a:t>
            </a:r>
            <a:r>
              <a:rPr sz="1200" spc="-25" dirty="0">
                <a:latin typeface="Arial"/>
                <a:cs typeface="Arial"/>
              </a:rPr>
              <a:t>R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10" dirty="0">
                <a:latin typeface="Arial"/>
                <a:cs typeface="Arial"/>
              </a:rPr>
              <a:t>E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5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L</a:t>
            </a:r>
            <a:r>
              <a:rPr sz="1200" spc="-25" dirty="0">
                <a:latin typeface="Arial"/>
                <a:cs typeface="Arial"/>
              </a:rPr>
              <a:t>U</a:t>
            </a:r>
            <a:r>
              <a:rPr sz="1200" spc="-10" dirty="0">
                <a:latin typeface="Arial"/>
                <a:cs typeface="Arial"/>
              </a:rPr>
              <a:t>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8"/>
            <a:ext cx="1046987" cy="70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8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4" y="425196"/>
                </a:moveTo>
                <a:lnTo>
                  <a:pt x="484638" y="0"/>
                </a:lnTo>
                <a:lnTo>
                  <a:pt x="0" y="0"/>
                </a:lnTo>
                <a:lnTo>
                  <a:pt x="245364" y="425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1844" y="694943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9" y="0"/>
                </a:moveTo>
                <a:lnTo>
                  <a:pt x="0" y="0"/>
                </a:lnTo>
                <a:lnTo>
                  <a:pt x="150877" y="294132"/>
                </a:lnTo>
                <a:lnTo>
                  <a:pt x="30175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1261" y="748283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90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70" y="143256"/>
                </a:lnTo>
                <a:lnTo>
                  <a:pt x="100582" y="123431"/>
                </a:lnTo>
                <a:lnTo>
                  <a:pt x="219456" y="123431"/>
                </a:lnTo>
                <a:lnTo>
                  <a:pt x="219456" y="71628"/>
                </a:lnTo>
                <a:lnTo>
                  <a:pt x="124970" y="71628"/>
                </a:lnTo>
                <a:lnTo>
                  <a:pt x="138682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77099" y="748283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16" y="0"/>
                </a:moveTo>
                <a:lnTo>
                  <a:pt x="0" y="0"/>
                </a:lnTo>
                <a:lnTo>
                  <a:pt x="0" y="202692"/>
                </a:lnTo>
                <a:lnTo>
                  <a:pt x="208800" y="202692"/>
                </a:lnTo>
                <a:lnTo>
                  <a:pt x="202704" y="188976"/>
                </a:lnTo>
                <a:lnTo>
                  <a:pt x="202704" y="175260"/>
                </a:lnTo>
                <a:lnTo>
                  <a:pt x="196596" y="169151"/>
                </a:lnTo>
                <a:lnTo>
                  <a:pt x="188976" y="169151"/>
                </a:lnTo>
                <a:lnTo>
                  <a:pt x="176796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504" y="45720"/>
                </a:lnTo>
                <a:lnTo>
                  <a:pt x="114300" y="18288"/>
                </a:lnTo>
                <a:lnTo>
                  <a:pt x="1082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3454" y="754379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6" y="0"/>
                </a:moveTo>
                <a:lnTo>
                  <a:pt x="94486" y="0"/>
                </a:lnTo>
                <a:lnTo>
                  <a:pt x="0" y="182880"/>
                </a:lnTo>
                <a:lnTo>
                  <a:pt x="201166" y="182880"/>
                </a:lnTo>
                <a:lnTo>
                  <a:pt x="201166" y="150876"/>
                </a:lnTo>
                <a:lnTo>
                  <a:pt x="62482" y="150876"/>
                </a:lnTo>
                <a:lnTo>
                  <a:pt x="88389" y="105156"/>
                </a:lnTo>
                <a:lnTo>
                  <a:pt x="201166" y="105156"/>
                </a:lnTo>
                <a:lnTo>
                  <a:pt x="201166" y="71615"/>
                </a:lnTo>
                <a:lnTo>
                  <a:pt x="100582" y="71615"/>
                </a:lnTo>
                <a:lnTo>
                  <a:pt x="118869" y="25895"/>
                </a:lnTo>
                <a:lnTo>
                  <a:pt x="201166" y="25895"/>
                </a:lnTo>
                <a:lnTo>
                  <a:pt x="2011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84719" y="754379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500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55"/>
                </a:lnTo>
                <a:lnTo>
                  <a:pt x="169176" y="150876"/>
                </a:lnTo>
                <a:lnTo>
                  <a:pt x="24396" y="150876"/>
                </a:lnTo>
                <a:lnTo>
                  <a:pt x="24396" y="25895"/>
                </a:lnTo>
                <a:lnTo>
                  <a:pt x="106680" y="25895"/>
                </a:lnTo>
                <a:lnTo>
                  <a:pt x="94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32324" y="518159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90" y="0"/>
                </a:moveTo>
                <a:lnTo>
                  <a:pt x="88393" y="7620"/>
                </a:lnTo>
                <a:lnTo>
                  <a:pt x="82297" y="33515"/>
                </a:lnTo>
                <a:lnTo>
                  <a:pt x="70107" y="39624"/>
                </a:lnTo>
                <a:lnTo>
                  <a:pt x="64010" y="53340"/>
                </a:lnTo>
                <a:lnTo>
                  <a:pt x="57913" y="65532"/>
                </a:lnTo>
                <a:lnTo>
                  <a:pt x="50293" y="73152"/>
                </a:lnTo>
                <a:lnTo>
                  <a:pt x="25910" y="131064"/>
                </a:lnTo>
                <a:lnTo>
                  <a:pt x="13717" y="138684"/>
                </a:lnTo>
                <a:lnTo>
                  <a:pt x="19813" y="144780"/>
                </a:lnTo>
                <a:lnTo>
                  <a:pt x="0" y="184404"/>
                </a:lnTo>
                <a:lnTo>
                  <a:pt x="50293" y="190500"/>
                </a:lnTo>
                <a:lnTo>
                  <a:pt x="76200" y="138684"/>
                </a:lnTo>
                <a:lnTo>
                  <a:pt x="88393" y="138684"/>
                </a:lnTo>
                <a:lnTo>
                  <a:pt x="88393" y="131064"/>
                </a:lnTo>
                <a:lnTo>
                  <a:pt x="82297" y="131064"/>
                </a:lnTo>
                <a:lnTo>
                  <a:pt x="88393" y="124955"/>
                </a:lnTo>
                <a:lnTo>
                  <a:pt x="94490" y="105156"/>
                </a:lnTo>
                <a:lnTo>
                  <a:pt x="202699" y="105156"/>
                </a:lnTo>
                <a:lnTo>
                  <a:pt x="195079" y="99060"/>
                </a:lnTo>
                <a:lnTo>
                  <a:pt x="170695" y="45720"/>
                </a:lnTo>
                <a:lnTo>
                  <a:pt x="120397" y="45720"/>
                </a:lnTo>
                <a:lnTo>
                  <a:pt x="114300" y="27432"/>
                </a:lnTo>
                <a:lnTo>
                  <a:pt x="108207" y="19812"/>
                </a:lnTo>
                <a:lnTo>
                  <a:pt x="102110" y="7620"/>
                </a:lnTo>
                <a:lnTo>
                  <a:pt x="94490" y="0"/>
                </a:lnTo>
                <a:close/>
              </a:path>
              <a:path w="239394" h="190500">
                <a:moveTo>
                  <a:pt x="202699" y="105156"/>
                </a:moveTo>
                <a:lnTo>
                  <a:pt x="152394" y="105156"/>
                </a:lnTo>
                <a:lnTo>
                  <a:pt x="158490" y="118872"/>
                </a:lnTo>
                <a:lnTo>
                  <a:pt x="158490" y="124955"/>
                </a:lnTo>
                <a:lnTo>
                  <a:pt x="164599" y="131064"/>
                </a:lnTo>
                <a:lnTo>
                  <a:pt x="170695" y="150876"/>
                </a:lnTo>
                <a:lnTo>
                  <a:pt x="195079" y="190500"/>
                </a:lnTo>
                <a:lnTo>
                  <a:pt x="239275" y="190500"/>
                </a:lnTo>
                <a:lnTo>
                  <a:pt x="239275" y="176784"/>
                </a:lnTo>
                <a:lnTo>
                  <a:pt x="233179" y="170675"/>
                </a:lnTo>
                <a:lnTo>
                  <a:pt x="220974" y="138684"/>
                </a:lnTo>
                <a:lnTo>
                  <a:pt x="220974" y="131064"/>
                </a:lnTo>
                <a:lnTo>
                  <a:pt x="214891" y="131064"/>
                </a:lnTo>
                <a:lnTo>
                  <a:pt x="208795" y="124955"/>
                </a:lnTo>
                <a:lnTo>
                  <a:pt x="208795" y="111252"/>
                </a:lnTo>
                <a:lnTo>
                  <a:pt x="202699" y="105156"/>
                </a:lnTo>
                <a:close/>
              </a:path>
              <a:path w="239394" h="190500">
                <a:moveTo>
                  <a:pt x="152394" y="105156"/>
                </a:moveTo>
                <a:lnTo>
                  <a:pt x="94490" y="105156"/>
                </a:lnTo>
                <a:lnTo>
                  <a:pt x="102110" y="118872"/>
                </a:lnTo>
                <a:lnTo>
                  <a:pt x="108207" y="124955"/>
                </a:lnTo>
                <a:lnTo>
                  <a:pt x="114300" y="144780"/>
                </a:lnTo>
                <a:lnTo>
                  <a:pt x="132590" y="144780"/>
                </a:lnTo>
                <a:lnTo>
                  <a:pt x="152394" y="105156"/>
                </a:lnTo>
                <a:close/>
              </a:path>
              <a:path w="239394" h="190500">
                <a:moveTo>
                  <a:pt x="158490" y="7620"/>
                </a:moveTo>
                <a:lnTo>
                  <a:pt x="152394" y="7620"/>
                </a:lnTo>
                <a:lnTo>
                  <a:pt x="138691" y="19812"/>
                </a:lnTo>
                <a:lnTo>
                  <a:pt x="132590" y="33515"/>
                </a:lnTo>
                <a:lnTo>
                  <a:pt x="120397" y="45720"/>
                </a:lnTo>
                <a:lnTo>
                  <a:pt x="170695" y="45720"/>
                </a:lnTo>
                <a:lnTo>
                  <a:pt x="158490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46041" y="537971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3" y="0"/>
                </a:moveTo>
                <a:lnTo>
                  <a:pt x="80773" y="0"/>
                </a:lnTo>
                <a:lnTo>
                  <a:pt x="74676" y="13703"/>
                </a:lnTo>
                <a:lnTo>
                  <a:pt x="50293" y="45720"/>
                </a:lnTo>
                <a:lnTo>
                  <a:pt x="12193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3" y="71628"/>
                </a:lnTo>
                <a:lnTo>
                  <a:pt x="174982" y="71628"/>
                </a:lnTo>
                <a:lnTo>
                  <a:pt x="160097" y="39624"/>
                </a:lnTo>
                <a:lnTo>
                  <a:pt x="106680" y="39624"/>
                </a:lnTo>
                <a:lnTo>
                  <a:pt x="100582" y="33528"/>
                </a:lnTo>
                <a:lnTo>
                  <a:pt x="100582" y="25908"/>
                </a:lnTo>
                <a:lnTo>
                  <a:pt x="94490" y="13703"/>
                </a:lnTo>
                <a:lnTo>
                  <a:pt x="88393" y="0"/>
                </a:lnTo>
                <a:close/>
              </a:path>
              <a:path w="213359" h="157479">
                <a:moveTo>
                  <a:pt x="174982" y="71628"/>
                </a:moveTo>
                <a:lnTo>
                  <a:pt x="138677" y="71628"/>
                </a:lnTo>
                <a:lnTo>
                  <a:pt x="144773" y="79248"/>
                </a:lnTo>
                <a:lnTo>
                  <a:pt x="150882" y="99060"/>
                </a:lnTo>
                <a:lnTo>
                  <a:pt x="163074" y="118872"/>
                </a:lnTo>
                <a:lnTo>
                  <a:pt x="163074" y="124968"/>
                </a:lnTo>
                <a:lnTo>
                  <a:pt x="169157" y="131064"/>
                </a:lnTo>
                <a:lnTo>
                  <a:pt x="175253" y="144780"/>
                </a:lnTo>
                <a:lnTo>
                  <a:pt x="175253" y="150863"/>
                </a:lnTo>
                <a:lnTo>
                  <a:pt x="181362" y="156972"/>
                </a:lnTo>
                <a:lnTo>
                  <a:pt x="213353" y="156972"/>
                </a:lnTo>
                <a:lnTo>
                  <a:pt x="213353" y="150863"/>
                </a:lnTo>
                <a:lnTo>
                  <a:pt x="207257" y="144780"/>
                </a:lnTo>
                <a:lnTo>
                  <a:pt x="188982" y="105143"/>
                </a:lnTo>
                <a:lnTo>
                  <a:pt x="181362" y="91440"/>
                </a:lnTo>
                <a:lnTo>
                  <a:pt x="181362" y="85344"/>
                </a:lnTo>
                <a:lnTo>
                  <a:pt x="174982" y="71628"/>
                </a:lnTo>
                <a:close/>
              </a:path>
              <a:path w="213359" h="157479">
                <a:moveTo>
                  <a:pt x="138677" y="71628"/>
                </a:moveTo>
                <a:lnTo>
                  <a:pt x="80773" y="71628"/>
                </a:lnTo>
                <a:lnTo>
                  <a:pt x="88393" y="79248"/>
                </a:lnTo>
                <a:lnTo>
                  <a:pt x="100582" y="99060"/>
                </a:lnTo>
                <a:lnTo>
                  <a:pt x="100582" y="111252"/>
                </a:lnTo>
                <a:lnTo>
                  <a:pt x="112776" y="111252"/>
                </a:lnTo>
                <a:lnTo>
                  <a:pt x="118873" y="99060"/>
                </a:lnTo>
                <a:lnTo>
                  <a:pt x="131057" y="79248"/>
                </a:lnTo>
                <a:lnTo>
                  <a:pt x="138677" y="71628"/>
                </a:lnTo>
                <a:close/>
              </a:path>
              <a:path w="213359" h="157479">
                <a:moveTo>
                  <a:pt x="131057" y="0"/>
                </a:moveTo>
                <a:lnTo>
                  <a:pt x="131057" y="7620"/>
                </a:lnTo>
                <a:lnTo>
                  <a:pt x="124974" y="19812"/>
                </a:lnTo>
                <a:lnTo>
                  <a:pt x="106680" y="39624"/>
                </a:lnTo>
                <a:lnTo>
                  <a:pt x="160097" y="39624"/>
                </a:lnTo>
                <a:lnTo>
                  <a:pt x="150882" y="19812"/>
                </a:lnTo>
                <a:lnTo>
                  <a:pt x="144773" y="13703"/>
                </a:lnTo>
                <a:lnTo>
                  <a:pt x="144773" y="7620"/>
                </a:lnTo>
                <a:lnTo>
                  <a:pt x="1310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7800" y="891539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895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53896" y="885443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79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9907"/>
                </a:moveTo>
                <a:lnTo>
                  <a:pt x="44192" y="9907"/>
                </a:lnTo>
              </a:path>
            </a:pathLst>
          </a:custGeom>
          <a:ln w="210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-762" y="9907"/>
                </a:moveTo>
                <a:lnTo>
                  <a:pt x="44954" y="9907"/>
                </a:lnTo>
              </a:path>
            </a:pathLst>
          </a:custGeom>
          <a:ln w="226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46041" y="525779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3" y="143256"/>
                </a:lnTo>
                <a:lnTo>
                  <a:pt x="88393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90815" y="629411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88" y="73152"/>
                </a:lnTo>
                <a:lnTo>
                  <a:pt x="36588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76521" y="617219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3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26814" y="617219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7" y="32004"/>
                </a:lnTo>
                <a:lnTo>
                  <a:pt x="19809" y="25895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64914" y="623315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04" y="0"/>
                </a:moveTo>
                <a:lnTo>
                  <a:pt x="6101" y="0"/>
                </a:lnTo>
                <a:lnTo>
                  <a:pt x="0" y="25908"/>
                </a:lnTo>
                <a:lnTo>
                  <a:pt x="0" y="33528"/>
                </a:lnTo>
                <a:lnTo>
                  <a:pt x="6101" y="33528"/>
                </a:lnTo>
                <a:lnTo>
                  <a:pt x="19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69841" y="766571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10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06621" y="1584128"/>
            <a:ext cx="436562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III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H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RT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 </a:t>
            </a:r>
            <a:r>
              <a:rPr sz="1000" b="1" spc="-15" dirty="0">
                <a:latin typeface="Arial"/>
                <a:cs typeface="Arial"/>
              </a:rPr>
              <a:t>J</a:t>
            </a:r>
            <a:r>
              <a:rPr sz="1000" b="1" spc="-5" dirty="0">
                <a:latin typeface="Arial"/>
                <a:cs typeface="Arial"/>
              </a:rPr>
              <a:t>OG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LEIB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ININO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1" y="4188644"/>
            <a:ext cx="505587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IV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4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spc="-15" dirty="0">
                <a:latin typeface="Arial"/>
                <a:cs typeface="Arial"/>
              </a:rPr>
              <a:t>J</a:t>
            </a:r>
            <a:r>
              <a:rPr sz="1000" b="1" spc="-5" dirty="0">
                <a:latin typeface="Arial"/>
                <a:cs typeface="Arial"/>
              </a:rPr>
              <a:t>OG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3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B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SQ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CULINO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21" y="7017187"/>
            <a:ext cx="3300729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4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IS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4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CNI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743069" y="1844907"/>
          <a:ext cx="6076950" cy="20802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4717"/>
                <a:gridCol w="1170438"/>
                <a:gridCol w="1348740"/>
                <a:gridCol w="810768"/>
                <a:gridCol w="810765"/>
                <a:gridCol w="763524"/>
                <a:gridCol w="766572"/>
              </a:tblGrid>
              <a:tr h="443486"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 marR="195580" indent="115570">
                        <a:lnSpc>
                          <a:spcPts val="919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336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 marR="77470" indent="-116205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1445" marR="125095" indent="68580">
                        <a:lnSpc>
                          <a:spcPts val="919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Á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 marR="193675" indent="-7620">
                        <a:lnSpc>
                          <a:spcPts val="919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 marR="64769" algn="ctr">
                        <a:lnSpc>
                          <a:spcPct val="95600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JOG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ct val="958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 </a:t>
                      </a:r>
                      <a:r>
                        <a:rPr sz="8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  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23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18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460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91322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 marR="64769" indent="1270" algn="ctr">
                        <a:lnSpc>
                          <a:spcPts val="919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HOR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JOG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29845" algn="just">
                        <a:lnSpc>
                          <a:spcPct val="95600"/>
                        </a:lnSpc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upp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</a:t>
                      </a:r>
                      <a:r>
                        <a:rPr sz="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dade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 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berdad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 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23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771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4871">
                <a:tc gridSpan="5">
                  <a:txBody>
                    <a:bodyPr/>
                    <a:lstStyle/>
                    <a:p>
                      <a:pPr marR="33020" algn="r">
                        <a:lnSpc>
                          <a:spcPct val="10000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83870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8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231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743069" y="4449436"/>
          <a:ext cx="6076950" cy="2423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4717"/>
                <a:gridCol w="1170438"/>
                <a:gridCol w="1348740"/>
                <a:gridCol w="810768"/>
                <a:gridCol w="810765"/>
                <a:gridCol w="763524"/>
                <a:gridCol w="766572"/>
              </a:tblGrid>
              <a:tr h="434340"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 marR="195580" indent="115570">
                        <a:lnSpc>
                          <a:spcPts val="919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336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 marR="77470" indent="-116205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1445" marR="125095" indent="68580">
                        <a:lnSpc>
                          <a:spcPts val="919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Á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 marR="193675" indent="-7620">
                        <a:lnSpc>
                          <a:spcPts val="919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24471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4620" marR="127000" algn="ctr">
                        <a:lnSpc>
                          <a:spcPct val="95800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JOG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ct val="958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 </a:t>
                      </a:r>
                      <a:r>
                        <a:rPr sz="8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  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18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931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4031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34925" algn="ctr">
                        <a:lnSpc>
                          <a:spcPct val="958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JOG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algn="just">
                        <a:lnSpc>
                          <a:spcPts val="935"/>
                        </a:lnSpc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  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   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0005" marR="30480" algn="just">
                        <a:lnSpc>
                          <a:spcPct val="96000"/>
                        </a:lnSpc>
                        <a:spcBef>
                          <a:spcPts val="15"/>
                        </a:spcBef>
                        <a:tabLst>
                          <a:tab pos="1103630" algn="l"/>
                          <a:tab pos="1162050" algn="l"/>
                        </a:tabLst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	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  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		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0005" algn="just">
                        <a:lnSpc>
                          <a:spcPts val="91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20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307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6418">
                <a:tc gridSpan="5">
                  <a:txBody>
                    <a:bodyPr/>
                    <a:lstStyle/>
                    <a:p>
                      <a:pPr marR="33020" algn="r">
                        <a:lnSpc>
                          <a:spcPct val="10000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83870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238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743069" y="7279496"/>
          <a:ext cx="6076950" cy="27673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4717"/>
                <a:gridCol w="1170438"/>
                <a:gridCol w="1348740"/>
                <a:gridCol w="810768"/>
                <a:gridCol w="810765"/>
                <a:gridCol w="763524"/>
                <a:gridCol w="766572"/>
              </a:tblGrid>
              <a:tr h="310893"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 marR="195580" indent="115570">
                        <a:lnSpc>
                          <a:spcPts val="91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336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 marR="77470" indent="-116205">
                        <a:lnSpc>
                          <a:spcPts val="91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1445" marR="125095" indent="68580">
                        <a:lnSpc>
                          <a:spcPts val="91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Á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 marR="193675" indent="-7620">
                        <a:lnSpc>
                          <a:spcPts val="91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92354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54610" indent="314960">
                        <a:lnSpc>
                          <a:spcPts val="910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29845" algn="just">
                        <a:lnSpc>
                          <a:spcPct val="95700"/>
                        </a:lnSpc>
                        <a:tabLst>
                          <a:tab pos="788670" algn="l"/>
                        </a:tabLst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la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"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"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	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	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lo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eren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(bab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oo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) 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</a:t>
                      </a:r>
                      <a:r>
                        <a:rPr sz="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'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'.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23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5415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239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40318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54610" indent="255904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ct val="959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</a:t>
                      </a:r>
                      <a:r>
                        <a:rPr sz="800" spc="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  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   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  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  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 </a:t>
                      </a:r>
                      <a:r>
                        <a:rPr sz="8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5415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199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6409">
                <a:tc gridSpan="5">
                  <a:txBody>
                    <a:bodyPr/>
                    <a:lstStyle/>
                    <a:p>
                      <a:pPr marR="33020" algn="r">
                        <a:lnSpc>
                          <a:spcPct val="10000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438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628938"/>
            <a:ext cx="1305560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b="1" spc="5" dirty="0">
                <a:latin typeface="Arial"/>
                <a:cs typeface="Arial"/>
              </a:rPr>
              <a:t>M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5" dirty="0">
                <a:latin typeface="Arial"/>
                <a:cs typeface="Arial"/>
              </a:rPr>
              <a:t>CK</a:t>
            </a:r>
            <a:r>
              <a:rPr sz="1200" b="1" spc="-10" dirty="0">
                <a:latin typeface="Arial"/>
                <a:cs typeface="Arial"/>
              </a:rPr>
              <a:t>E</a:t>
            </a:r>
            <a:r>
              <a:rPr sz="1200" b="1" spc="-15" dirty="0">
                <a:latin typeface="Arial"/>
                <a:cs typeface="Arial"/>
              </a:rPr>
              <a:t>NZ</a:t>
            </a:r>
            <a:r>
              <a:rPr sz="1200" b="1" spc="-10" dirty="0">
                <a:latin typeface="Arial"/>
                <a:cs typeface="Arial"/>
              </a:rPr>
              <a:t>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10" dirty="0">
                <a:latin typeface="Arial"/>
                <a:cs typeface="Arial"/>
              </a:rPr>
              <a:t>ESPO</a:t>
            </a:r>
            <a:r>
              <a:rPr sz="1200" spc="-25" dirty="0">
                <a:latin typeface="Arial"/>
                <a:cs typeface="Arial"/>
              </a:rPr>
              <a:t>R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10" dirty="0">
                <a:latin typeface="Arial"/>
                <a:cs typeface="Arial"/>
              </a:rPr>
              <a:t>E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5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L</a:t>
            </a:r>
            <a:r>
              <a:rPr sz="1200" spc="-25" dirty="0">
                <a:latin typeface="Arial"/>
                <a:cs typeface="Arial"/>
              </a:rPr>
              <a:t>U</a:t>
            </a:r>
            <a:r>
              <a:rPr sz="1200" spc="-10" dirty="0">
                <a:latin typeface="Arial"/>
                <a:cs typeface="Arial"/>
              </a:rPr>
              <a:t>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8"/>
            <a:ext cx="1046987" cy="70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8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4" y="425196"/>
                </a:moveTo>
                <a:lnTo>
                  <a:pt x="484638" y="0"/>
                </a:lnTo>
                <a:lnTo>
                  <a:pt x="0" y="0"/>
                </a:lnTo>
                <a:lnTo>
                  <a:pt x="245364" y="425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1844" y="694943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9" y="0"/>
                </a:moveTo>
                <a:lnTo>
                  <a:pt x="0" y="0"/>
                </a:lnTo>
                <a:lnTo>
                  <a:pt x="150877" y="294132"/>
                </a:lnTo>
                <a:lnTo>
                  <a:pt x="30175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1261" y="748283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90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70" y="143256"/>
                </a:lnTo>
                <a:lnTo>
                  <a:pt x="100582" y="123431"/>
                </a:lnTo>
                <a:lnTo>
                  <a:pt x="219456" y="123431"/>
                </a:lnTo>
                <a:lnTo>
                  <a:pt x="219456" y="71628"/>
                </a:lnTo>
                <a:lnTo>
                  <a:pt x="124970" y="71628"/>
                </a:lnTo>
                <a:lnTo>
                  <a:pt x="138682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77099" y="748283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16" y="0"/>
                </a:moveTo>
                <a:lnTo>
                  <a:pt x="0" y="0"/>
                </a:lnTo>
                <a:lnTo>
                  <a:pt x="0" y="202692"/>
                </a:lnTo>
                <a:lnTo>
                  <a:pt x="208800" y="202692"/>
                </a:lnTo>
                <a:lnTo>
                  <a:pt x="202704" y="188976"/>
                </a:lnTo>
                <a:lnTo>
                  <a:pt x="202704" y="175260"/>
                </a:lnTo>
                <a:lnTo>
                  <a:pt x="196596" y="169151"/>
                </a:lnTo>
                <a:lnTo>
                  <a:pt x="188976" y="169151"/>
                </a:lnTo>
                <a:lnTo>
                  <a:pt x="176796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504" y="45720"/>
                </a:lnTo>
                <a:lnTo>
                  <a:pt x="114300" y="18288"/>
                </a:lnTo>
                <a:lnTo>
                  <a:pt x="1082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3454" y="754379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6" y="0"/>
                </a:moveTo>
                <a:lnTo>
                  <a:pt x="94486" y="0"/>
                </a:lnTo>
                <a:lnTo>
                  <a:pt x="0" y="182880"/>
                </a:lnTo>
                <a:lnTo>
                  <a:pt x="201166" y="182880"/>
                </a:lnTo>
                <a:lnTo>
                  <a:pt x="201166" y="150876"/>
                </a:lnTo>
                <a:lnTo>
                  <a:pt x="62482" y="150876"/>
                </a:lnTo>
                <a:lnTo>
                  <a:pt x="88389" y="105156"/>
                </a:lnTo>
                <a:lnTo>
                  <a:pt x="201166" y="105156"/>
                </a:lnTo>
                <a:lnTo>
                  <a:pt x="201166" y="71615"/>
                </a:lnTo>
                <a:lnTo>
                  <a:pt x="100582" y="71615"/>
                </a:lnTo>
                <a:lnTo>
                  <a:pt x="118869" y="25895"/>
                </a:lnTo>
                <a:lnTo>
                  <a:pt x="201166" y="25895"/>
                </a:lnTo>
                <a:lnTo>
                  <a:pt x="2011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84719" y="754379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500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55"/>
                </a:lnTo>
                <a:lnTo>
                  <a:pt x="169176" y="150876"/>
                </a:lnTo>
                <a:lnTo>
                  <a:pt x="24396" y="150876"/>
                </a:lnTo>
                <a:lnTo>
                  <a:pt x="24396" y="25895"/>
                </a:lnTo>
                <a:lnTo>
                  <a:pt x="106680" y="25895"/>
                </a:lnTo>
                <a:lnTo>
                  <a:pt x="94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32324" y="518159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90" y="0"/>
                </a:moveTo>
                <a:lnTo>
                  <a:pt x="88393" y="7620"/>
                </a:lnTo>
                <a:lnTo>
                  <a:pt x="82297" y="33515"/>
                </a:lnTo>
                <a:lnTo>
                  <a:pt x="70107" y="39624"/>
                </a:lnTo>
                <a:lnTo>
                  <a:pt x="64010" y="53340"/>
                </a:lnTo>
                <a:lnTo>
                  <a:pt x="57913" y="65532"/>
                </a:lnTo>
                <a:lnTo>
                  <a:pt x="50293" y="73152"/>
                </a:lnTo>
                <a:lnTo>
                  <a:pt x="25910" y="131064"/>
                </a:lnTo>
                <a:lnTo>
                  <a:pt x="13717" y="138684"/>
                </a:lnTo>
                <a:lnTo>
                  <a:pt x="19813" y="144780"/>
                </a:lnTo>
                <a:lnTo>
                  <a:pt x="0" y="184404"/>
                </a:lnTo>
                <a:lnTo>
                  <a:pt x="50293" y="190500"/>
                </a:lnTo>
                <a:lnTo>
                  <a:pt x="76200" y="138684"/>
                </a:lnTo>
                <a:lnTo>
                  <a:pt x="88393" y="138684"/>
                </a:lnTo>
                <a:lnTo>
                  <a:pt x="88393" y="131064"/>
                </a:lnTo>
                <a:lnTo>
                  <a:pt x="82297" y="131064"/>
                </a:lnTo>
                <a:lnTo>
                  <a:pt x="88393" y="124955"/>
                </a:lnTo>
                <a:lnTo>
                  <a:pt x="94490" y="105156"/>
                </a:lnTo>
                <a:lnTo>
                  <a:pt x="202699" y="105156"/>
                </a:lnTo>
                <a:lnTo>
                  <a:pt x="195079" y="99060"/>
                </a:lnTo>
                <a:lnTo>
                  <a:pt x="170695" y="45720"/>
                </a:lnTo>
                <a:lnTo>
                  <a:pt x="120397" y="45720"/>
                </a:lnTo>
                <a:lnTo>
                  <a:pt x="114300" y="27432"/>
                </a:lnTo>
                <a:lnTo>
                  <a:pt x="108207" y="19812"/>
                </a:lnTo>
                <a:lnTo>
                  <a:pt x="102110" y="7620"/>
                </a:lnTo>
                <a:lnTo>
                  <a:pt x="94490" y="0"/>
                </a:lnTo>
                <a:close/>
              </a:path>
              <a:path w="239394" h="190500">
                <a:moveTo>
                  <a:pt x="202699" y="105156"/>
                </a:moveTo>
                <a:lnTo>
                  <a:pt x="152394" y="105156"/>
                </a:lnTo>
                <a:lnTo>
                  <a:pt x="158490" y="118872"/>
                </a:lnTo>
                <a:lnTo>
                  <a:pt x="158490" y="124955"/>
                </a:lnTo>
                <a:lnTo>
                  <a:pt x="164599" y="131064"/>
                </a:lnTo>
                <a:lnTo>
                  <a:pt x="170695" y="150876"/>
                </a:lnTo>
                <a:lnTo>
                  <a:pt x="195079" y="190500"/>
                </a:lnTo>
                <a:lnTo>
                  <a:pt x="239275" y="190500"/>
                </a:lnTo>
                <a:lnTo>
                  <a:pt x="239275" y="176784"/>
                </a:lnTo>
                <a:lnTo>
                  <a:pt x="233179" y="170675"/>
                </a:lnTo>
                <a:lnTo>
                  <a:pt x="220974" y="138684"/>
                </a:lnTo>
                <a:lnTo>
                  <a:pt x="220974" y="131064"/>
                </a:lnTo>
                <a:lnTo>
                  <a:pt x="214891" y="131064"/>
                </a:lnTo>
                <a:lnTo>
                  <a:pt x="208795" y="124955"/>
                </a:lnTo>
                <a:lnTo>
                  <a:pt x="208795" y="111252"/>
                </a:lnTo>
                <a:lnTo>
                  <a:pt x="202699" y="105156"/>
                </a:lnTo>
                <a:close/>
              </a:path>
              <a:path w="239394" h="190500">
                <a:moveTo>
                  <a:pt x="152394" y="105156"/>
                </a:moveTo>
                <a:lnTo>
                  <a:pt x="94490" y="105156"/>
                </a:lnTo>
                <a:lnTo>
                  <a:pt x="102110" y="118872"/>
                </a:lnTo>
                <a:lnTo>
                  <a:pt x="108207" y="124955"/>
                </a:lnTo>
                <a:lnTo>
                  <a:pt x="114300" y="144780"/>
                </a:lnTo>
                <a:lnTo>
                  <a:pt x="132590" y="144780"/>
                </a:lnTo>
                <a:lnTo>
                  <a:pt x="152394" y="105156"/>
                </a:lnTo>
                <a:close/>
              </a:path>
              <a:path w="239394" h="190500">
                <a:moveTo>
                  <a:pt x="158490" y="7620"/>
                </a:moveTo>
                <a:lnTo>
                  <a:pt x="152394" y="7620"/>
                </a:lnTo>
                <a:lnTo>
                  <a:pt x="138691" y="19812"/>
                </a:lnTo>
                <a:lnTo>
                  <a:pt x="132590" y="33515"/>
                </a:lnTo>
                <a:lnTo>
                  <a:pt x="120397" y="45720"/>
                </a:lnTo>
                <a:lnTo>
                  <a:pt x="170695" y="45720"/>
                </a:lnTo>
                <a:lnTo>
                  <a:pt x="158490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46041" y="537971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3" y="0"/>
                </a:moveTo>
                <a:lnTo>
                  <a:pt x="80773" y="0"/>
                </a:lnTo>
                <a:lnTo>
                  <a:pt x="74676" y="13703"/>
                </a:lnTo>
                <a:lnTo>
                  <a:pt x="50293" y="45720"/>
                </a:lnTo>
                <a:lnTo>
                  <a:pt x="12193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3" y="71628"/>
                </a:lnTo>
                <a:lnTo>
                  <a:pt x="174982" y="71628"/>
                </a:lnTo>
                <a:lnTo>
                  <a:pt x="160097" y="39624"/>
                </a:lnTo>
                <a:lnTo>
                  <a:pt x="106680" y="39624"/>
                </a:lnTo>
                <a:lnTo>
                  <a:pt x="100582" y="33528"/>
                </a:lnTo>
                <a:lnTo>
                  <a:pt x="100582" y="25908"/>
                </a:lnTo>
                <a:lnTo>
                  <a:pt x="94490" y="13703"/>
                </a:lnTo>
                <a:lnTo>
                  <a:pt x="88393" y="0"/>
                </a:lnTo>
                <a:close/>
              </a:path>
              <a:path w="213359" h="157479">
                <a:moveTo>
                  <a:pt x="174982" y="71628"/>
                </a:moveTo>
                <a:lnTo>
                  <a:pt x="138677" y="71628"/>
                </a:lnTo>
                <a:lnTo>
                  <a:pt x="144773" y="79248"/>
                </a:lnTo>
                <a:lnTo>
                  <a:pt x="150882" y="99060"/>
                </a:lnTo>
                <a:lnTo>
                  <a:pt x="163074" y="118872"/>
                </a:lnTo>
                <a:lnTo>
                  <a:pt x="163074" y="124968"/>
                </a:lnTo>
                <a:lnTo>
                  <a:pt x="169157" y="131064"/>
                </a:lnTo>
                <a:lnTo>
                  <a:pt x="175253" y="144780"/>
                </a:lnTo>
                <a:lnTo>
                  <a:pt x="175253" y="150863"/>
                </a:lnTo>
                <a:lnTo>
                  <a:pt x="181362" y="156972"/>
                </a:lnTo>
                <a:lnTo>
                  <a:pt x="213353" y="156972"/>
                </a:lnTo>
                <a:lnTo>
                  <a:pt x="213353" y="150863"/>
                </a:lnTo>
                <a:lnTo>
                  <a:pt x="207257" y="144780"/>
                </a:lnTo>
                <a:lnTo>
                  <a:pt x="188982" y="105143"/>
                </a:lnTo>
                <a:lnTo>
                  <a:pt x="181362" y="91440"/>
                </a:lnTo>
                <a:lnTo>
                  <a:pt x="181362" y="85344"/>
                </a:lnTo>
                <a:lnTo>
                  <a:pt x="174982" y="71628"/>
                </a:lnTo>
                <a:close/>
              </a:path>
              <a:path w="213359" h="157479">
                <a:moveTo>
                  <a:pt x="138677" y="71628"/>
                </a:moveTo>
                <a:lnTo>
                  <a:pt x="80773" y="71628"/>
                </a:lnTo>
                <a:lnTo>
                  <a:pt x="88393" y="79248"/>
                </a:lnTo>
                <a:lnTo>
                  <a:pt x="100582" y="99060"/>
                </a:lnTo>
                <a:lnTo>
                  <a:pt x="100582" y="111252"/>
                </a:lnTo>
                <a:lnTo>
                  <a:pt x="112776" y="111252"/>
                </a:lnTo>
                <a:lnTo>
                  <a:pt x="118873" y="99060"/>
                </a:lnTo>
                <a:lnTo>
                  <a:pt x="131057" y="79248"/>
                </a:lnTo>
                <a:lnTo>
                  <a:pt x="138677" y="71628"/>
                </a:lnTo>
                <a:close/>
              </a:path>
              <a:path w="213359" h="157479">
                <a:moveTo>
                  <a:pt x="131057" y="0"/>
                </a:moveTo>
                <a:lnTo>
                  <a:pt x="131057" y="7620"/>
                </a:lnTo>
                <a:lnTo>
                  <a:pt x="124974" y="19812"/>
                </a:lnTo>
                <a:lnTo>
                  <a:pt x="106680" y="39624"/>
                </a:lnTo>
                <a:lnTo>
                  <a:pt x="160097" y="39624"/>
                </a:lnTo>
                <a:lnTo>
                  <a:pt x="150882" y="19812"/>
                </a:lnTo>
                <a:lnTo>
                  <a:pt x="144773" y="13703"/>
                </a:lnTo>
                <a:lnTo>
                  <a:pt x="144773" y="7620"/>
                </a:lnTo>
                <a:lnTo>
                  <a:pt x="1310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7800" y="891539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895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53896" y="885443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79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9907"/>
                </a:moveTo>
                <a:lnTo>
                  <a:pt x="44192" y="9907"/>
                </a:lnTo>
              </a:path>
            </a:pathLst>
          </a:custGeom>
          <a:ln w="210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-762" y="9907"/>
                </a:moveTo>
                <a:lnTo>
                  <a:pt x="44954" y="9907"/>
                </a:lnTo>
              </a:path>
            </a:pathLst>
          </a:custGeom>
          <a:ln w="226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46041" y="525779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3" y="143256"/>
                </a:lnTo>
                <a:lnTo>
                  <a:pt x="88393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90815" y="629411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88" y="73152"/>
                </a:lnTo>
                <a:lnTo>
                  <a:pt x="36588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76521" y="617219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3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26814" y="617219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7" y="32004"/>
                </a:lnTo>
                <a:lnTo>
                  <a:pt x="19809" y="25895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64914" y="623315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04" y="0"/>
                </a:moveTo>
                <a:lnTo>
                  <a:pt x="6101" y="0"/>
                </a:lnTo>
                <a:lnTo>
                  <a:pt x="0" y="25908"/>
                </a:lnTo>
                <a:lnTo>
                  <a:pt x="0" y="33528"/>
                </a:lnTo>
                <a:lnTo>
                  <a:pt x="6101" y="33528"/>
                </a:lnTo>
                <a:lnTo>
                  <a:pt x="19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69841" y="766571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10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06621" y="1584128"/>
            <a:ext cx="6145530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15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VI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4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G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5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VO</a:t>
            </a:r>
            <a:r>
              <a:rPr sz="1000" b="1" spc="-10" dirty="0">
                <a:latin typeface="Arial"/>
                <a:cs typeface="Arial"/>
              </a:rPr>
              <a:t>LEIB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ININO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7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B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SQ</a:t>
            </a:r>
            <a:r>
              <a:rPr sz="1000" b="1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ULINO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1" y="5064944"/>
            <a:ext cx="331597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VII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G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IS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4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É</a:t>
            </a:r>
            <a:r>
              <a:rPr sz="1000" b="1" spc="-10" dirty="0">
                <a:latin typeface="Arial"/>
                <a:cs typeface="Arial"/>
              </a:rPr>
              <a:t>CNI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21" y="7593260"/>
            <a:ext cx="5916930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15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VIII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spc="25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G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10" dirty="0">
                <a:latin typeface="Arial"/>
                <a:cs typeface="Arial"/>
              </a:rPr>
              <a:t>HO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20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VO</a:t>
            </a:r>
            <a:r>
              <a:rPr sz="1000" b="1" spc="-10" dirty="0">
                <a:latin typeface="Arial"/>
                <a:cs typeface="Arial"/>
              </a:rPr>
              <a:t>LEIB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ININ</a:t>
            </a:r>
            <a:r>
              <a:rPr sz="1000" b="1" spc="-5" dirty="0">
                <a:latin typeface="Arial"/>
                <a:cs typeface="Arial"/>
              </a:rPr>
              <a:t>O,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B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Q</a:t>
            </a:r>
            <a:r>
              <a:rPr sz="1000" b="1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ULINO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IS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2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CNI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743069" y="2108564"/>
          <a:ext cx="6076950" cy="26638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4717"/>
                <a:gridCol w="1170438"/>
                <a:gridCol w="1348740"/>
                <a:gridCol w="810768"/>
                <a:gridCol w="810765"/>
                <a:gridCol w="763524"/>
                <a:gridCol w="766572"/>
              </a:tblGrid>
              <a:tr h="441960"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 marR="195580" indent="115570">
                        <a:lnSpc>
                          <a:spcPts val="919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336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 marR="77470" indent="-116205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1445" marR="125095" indent="68580">
                        <a:lnSpc>
                          <a:spcPts val="919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Á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 marR="193675" indent="-7620">
                        <a:lnSpc>
                          <a:spcPts val="919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57656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marR="40640" algn="ctr">
                        <a:lnSpc>
                          <a:spcPts val="919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EM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ts val="919"/>
                        </a:lnSpc>
                        <a:tabLst>
                          <a:tab pos="1042669" algn="l"/>
                        </a:tabLst>
                      </a:pP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lo   B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Loo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la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	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0005" algn="just">
                        <a:lnSpc>
                          <a:spcPts val="869"/>
                        </a:lnSpc>
                        <a:tabLst>
                          <a:tab pos="1103630" algn="l"/>
                        </a:tabLst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	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0005" marR="30480" algn="just">
                        <a:lnSpc>
                          <a:spcPct val="95900"/>
                        </a:lnSpc>
                        <a:spcBef>
                          <a:spcPts val="20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  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</a:t>
                      </a:r>
                      <a:r>
                        <a:rPr sz="800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776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41829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marR="40640" algn="ctr">
                        <a:lnSpc>
                          <a:spcPct val="95800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EM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ts val="919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la 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   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       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0005" marR="30480" algn="just">
                        <a:lnSpc>
                          <a:spcPts val="910"/>
                        </a:lnSpc>
                        <a:spcBef>
                          <a:spcPts val="10"/>
                        </a:spcBef>
                        <a:tabLst>
                          <a:tab pos="1103630" algn="l"/>
                        </a:tabLst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	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0005" algn="just">
                        <a:lnSpc>
                          <a:spcPts val="885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  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0005" marR="30480" algn="just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   </a:t>
                      </a:r>
                      <a:r>
                        <a:rPr sz="80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  </a:t>
                      </a:r>
                      <a:r>
                        <a:rPr sz="800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328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4886">
                <a:tc gridSpan="5">
                  <a:txBody>
                    <a:bodyPr/>
                    <a:lstStyle/>
                    <a:p>
                      <a:pPr marR="33020" algn="r">
                        <a:lnSpc>
                          <a:spcPct val="10000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83870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104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743069" y="5354692"/>
          <a:ext cx="6076950" cy="19462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4717"/>
                <a:gridCol w="1170438"/>
                <a:gridCol w="1348740"/>
                <a:gridCol w="810768"/>
                <a:gridCol w="810765"/>
                <a:gridCol w="763524"/>
                <a:gridCol w="766572"/>
              </a:tblGrid>
              <a:tr h="431281"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 marR="195580" indent="115570">
                        <a:lnSpc>
                          <a:spcPts val="919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336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 marR="77470" indent="-116205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1445" marR="125095" indent="68580">
                        <a:lnSpc>
                          <a:spcPts val="919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Á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 marR="193675" indent="-7620">
                        <a:lnSpc>
                          <a:spcPts val="919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92362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40640" indent="-17145">
                        <a:lnSpc>
                          <a:spcPts val="919"/>
                        </a:lnSpc>
                      </a:pP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EM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29845" algn="just">
                        <a:lnSpc>
                          <a:spcPct val="95900"/>
                        </a:lnSpc>
                        <a:tabLst>
                          <a:tab pos="788670" algn="l"/>
                        </a:tabLst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ang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la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"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"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</a:t>
                      </a:r>
                      <a:r>
                        <a:rPr sz="800" spc="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fi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	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ó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filo     </a:t>
                      </a:r>
                      <a:r>
                        <a:rPr sz="8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z  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	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grá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ode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lo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eren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(bab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y 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oo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) 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  </a:t>
                      </a:r>
                      <a:r>
                        <a:rPr sz="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'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'.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23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5415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430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4871">
                <a:tc gridSpan="5">
                  <a:txBody>
                    <a:bodyPr/>
                    <a:lstStyle/>
                    <a:p>
                      <a:pPr marR="33020" algn="r">
                        <a:lnSpc>
                          <a:spcPct val="10000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430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730879" y="8146647"/>
          <a:ext cx="6101080" cy="18757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9580"/>
                <a:gridCol w="1065281"/>
                <a:gridCol w="1604774"/>
                <a:gridCol w="720852"/>
                <a:gridCol w="839724"/>
                <a:gridCol w="719325"/>
                <a:gridCol w="690374"/>
              </a:tblGrid>
              <a:tr h="441960"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1765" marR="142240" indent="116839">
                        <a:lnSpc>
                          <a:spcPts val="910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290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 marR="59690" indent="53340">
                        <a:lnSpc>
                          <a:spcPts val="91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0489" marR="102235" indent="68580">
                        <a:lnSpc>
                          <a:spcPts val="91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Á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720" marR="155575" indent="-7620">
                        <a:lnSpc>
                          <a:spcPts val="91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264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0029" marR="229235" algn="ctr">
                        <a:lnSpc>
                          <a:spcPct val="95900"/>
                        </a:lnSpc>
                      </a:pP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MP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29845" algn="just">
                        <a:lnSpc>
                          <a:spcPct val="958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zí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perna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te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me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reba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áqu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120gr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²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érg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859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89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304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628938"/>
            <a:ext cx="1305560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b="1" spc="5" dirty="0">
                <a:latin typeface="Arial"/>
                <a:cs typeface="Arial"/>
              </a:rPr>
              <a:t>M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5" dirty="0">
                <a:latin typeface="Arial"/>
                <a:cs typeface="Arial"/>
              </a:rPr>
              <a:t>CK</a:t>
            </a:r>
            <a:r>
              <a:rPr sz="1200" b="1" spc="-10" dirty="0">
                <a:latin typeface="Arial"/>
                <a:cs typeface="Arial"/>
              </a:rPr>
              <a:t>E</a:t>
            </a:r>
            <a:r>
              <a:rPr sz="1200" b="1" spc="-15" dirty="0">
                <a:latin typeface="Arial"/>
                <a:cs typeface="Arial"/>
              </a:rPr>
              <a:t>NZ</a:t>
            </a:r>
            <a:r>
              <a:rPr sz="1200" b="1" spc="-10" dirty="0">
                <a:latin typeface="Arial"/>
                <a:cs typeface="Arial"/>
              </a:rPr>
              <a:t>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10" dirty="0">
                <a:latin typeface="Arial"/>
                <a:cs typeface="Arial"/>
              </a:rPr>
              <a:t>ESPO</a:t>
            </a:r>
            <a:r>
              <a:rPr sz="1200" spc="-25" dirty="0">
                <a:latin typeface="Arial"/>
                <a:cs typeface="Arial"/>
              </a:rPr>
              <a:t>R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10" dirty="0">
                <a:latin typeface="Arial"/>
                <a:cs typeface="Arial"/>
              </a:rPr>
              <a:t>E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5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L</a:t>
            </a:r>
            <a:r>
              <a:rPr sz="1200" spc="-25" dirty="0">
                <a:latin typeface="Arial"/>
                <a:cs typeface="Arial"/>
              </a:rPr>
              <a:t>U</a:t>
            </a:r>
            <a:r>
              <a:rPr sz="1200" spc="-10" dirty="0">
                <a:latin typeface="Arial"/>
                <a:cs typeface="Arial"/>
              </a:rPr>
              <a:t>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8"/>
            <a:ext cx="1046987" cy="70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8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4" y="425196"/>
                </a:moveTo>
                <a:lnTo>
                  <a:pt x="484638" y="0"/>
                </a:lnTo>
                <a:lnTo>
                  <a:pt x="0" y="0"/>
                </a:lnTo>
                <a:lnTo>
                  <a:pt x="245364" y="425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1844" y="694943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9" y="0"/>
                </a:moveTo>
                <a:lnTo>
                  <a:pt x="0" y="0"/>
                </a:lnTo>
                <a:lnTo>
                  <a:pt x="150877" y="294132"/>
                </a:lnTo>
                <a:lnTo>
                  <a:pt x="30175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1261" y="748283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90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70" y="143256"/>
                </a:lnTo>
                <a:lnTo>
                  <a:pt x="100582" y="123431"/>
                </a:lnTo>
                <a:lnTo>
                  <a:pt x="219456" y="123431"/>
                </a:lnTo>
                <a:lnTo>
                  <a:pt x="219456" y="71628"/>
                </a:lnTo>
                <a:lnTo>
                  <a:pt x="124970" y="71628"/>
                </a:lnTo>
                <a:lnTo>
                  <a:pt x="138682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77099" y="748283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16" y="0"/>
                </a:moveTo>
                <a:lnTo>
                  <a:pt x="0" y="0"/>
                </a:lnTo>
                <a:lnTo>
                  <a:pt x="0" y="202692"/>
                </a:lnTo>
                <a:lnTo>
                  <a:pt x="208800" y="202692"/>
                </a:lnTo>
                <a:lnTo>
                  <a:pt x="202704" y="188976"/>
                </a:lnTo>
                <a:lnTo>
                  <a:pt x="202704" y="175260"/>
                </a:lnTo>
                <a:lnTo>
                  <a:pt x="196596" y="169151"/>
                </a:lnTo>
                <a:lnTo>
                  <a:pt x="188976" y="169151"/>
                </a:lnTo>
                <a:lnTo>
                  <a:pt x="176796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504" y="45720"/>
                </a:lnTo>
                <a:lnTo>
                  <a:pt x="114300" y="18288"/>
                </a:lnTo>
                <a:lnTo>
                  <a:pt x="1082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3454" y="754379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6" y="0"/>
                </a:moveTo>
                <a:lnTo>
                  <a:pt x="94486" y="0"/>
                </a:lnTo>
                <a:lnTo>
                  <a:pt x="0" y="182880"/>
                </a:lnTo>
                <a:lnTo>
                  <a:pt x="201166" y="182880"/>
                </a:lnTo>
                <a:lnTo>
                  <a:pt x="201166" y="150876"/>
                </a:lnTo>
                <a:lnTo>
                  <a:pt x="62482" y="150876"/>
                </a:lnTo>
                <a:lnTo>
                  <a:pt x="88389" y="105156"/>
                </a:lnTo>
                <a:lnTo>
                  <a:pt x="201166" y="105156"/>
                </a:lnTo>
                <a:lnTo>
                  <a:pt x="201166" y="71615"/>
                </a:lnTo>
                <a:lnTo>
                  <a:pt x="100582" y="71615"/>
                </a:lnTo>
                <a:lnTo>
                  <a:pt x="118869" y="25895"/>
                </a:lnTo>
                <a:lnTo>
                  <a:pt x="201166" y="25895"/>
                </a:lnTo>
                <a:lnTo>
                  <a:pt x="2011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84719" y="754379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500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55"/>
                </a:lnTo>
                <a:lnTo>
                  <a:pt x="169176" y="150876"/>
                </a:lnTo>
                <a:lnTo>
                  <a:pt x="24396" y="150876"/>
                </a:lnTo>
                <a:lnTo>
                  <a:pt x="24396" y="25895"/>
                </a:lnTo>
                <a:lnTo>
                  <a:pt x="106680" y="25895"/>
                </a:lnTo>
                <a:lnTo>
                  <a:pt x="94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32324" y="518159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90" y="0"/>
                </a:moveTo>
                <a:lnTo>
                  <a:pt x="88393" y="7620"/>
                </a:lnTo>
                <a:lnTo>
                  <a:pt x="82297" y="33515"/>
                </a:lnTo>
                <a:lnTo>
                  <a:pt x="70107" y="39624"/>
                </a:lnTo>
                <a:lnTo>
                  <a:pt x="64010" y="53340"/>
                </a:lnTo>
                <a:lnTo>
                  <a:pt x="57913" y="65532"/>
                </a:lnTo>
                <a:lnTo>
                  <a:pt x="50293" y="73152"/>
                </a:lnTo>
                <a:lnTo>
                  <a:pt x="25910" y="131064"/>
                </a:lnTo>
                <a:lnTo>
                  <a:pt x="13717" y="138684"/>
                </a:lnTo>
                <a:lnTo>
                  <a:pt x="19813" y="144780"/>
                </a:lnTo>
                <a:lnTo>
                  <a:pt x="0" y="184404"/>
                </a:lnTo>
                <a:lnTo>
                  <a:pt x="50293" y="190500"/>
                </a:lnTo>
                <a:lnTo>
                  <a:pt x="76200" y="138684"/>
                </a:lnTo>
                <a:lnTo>
                  <a:pt x="88393" y="138684"/>
                </a:lnTo>
                <a:lnTo>
                  <a:pt x="88393" y="131064"/>
                </a:lnTo>
                <a:lnTo>
                  <a:pt x="82297" y="131064"/>
                </a:lnTo>
                <a:lnTo>
                  <a:pt x="88393" y="124955"/>
                </a:lnTo>
                <a:lnTo>
                  <a:pt x="94490" y="105156"/>
                </a:lnTo>
                <a:lnTo>
                  <a:pt x="202699" y="105156"/>
                </a:lnTo>
                <a:lnTo>
                  <a:pt x="195079" y="99060"/>
                </a:lnTo>
                <a:lnTo>
                  <a:pt x="170695" y="45720"/>
                </a:lnTo>
                <a:lnTo>
                  <a:pt x="120397" y="45720"/>
                </a:lnTo>
                <a:lnTo>
                  <a:pt x="114300" y="27432"/>
                </a:lnTo>
                <a:lnTo>
                  <a:pt x="108207" y="19812"/>
                </a:lnTo>
                <a:lnTo>
                  <a:pt x="102110" y="7620"/>
                </a:lnTo>
                <a:lnTo>
                  <a:pt x="94490" y="0"/>
                </a:lnTo>
                <a:close/>
              </a:path>
              <a:path w="239394" h="190500">
                <a:moveTo>
                  <a:pt x="202699" y="105156"/>
                </a:moveTo>
                <a:lnTo>
                  <a:pt x="152394" y="105156"/>
                </a:lnTo>
                <a:lnTo>
                  <a:pt x="158490" y="118872"/>
                </a:lnTo>
                <a:lnTo>
                  <a:pt x="158490" y="124955"/>
                </a:lnTo>
                <a:lnTo>
                  <a:pt x="164599" y="131064"/>
                </a:lnTo>
                <a:lnTo>
                  <a:pt x="170695" y="150876"/>
                </a:lnTo>
                <a:lnTo>
                  <a:pt x="195079" y="190500"/>
                </a:lnTo>
                <a:lnTo>
                  <a:pt x="239275" y="190500"/>
                </a:lnTo>
                <a:lnTo>
                  <a:pt x="239275" y="176784"/>
                </a:lnTo>
                <a:lnTo>
                  <a:pt x="233179" y="170675"/>
                </a:lnTo>
                <a:lnTo>
                  <a:pt x="220974" y="138684"/>
                </a:lnTo>
                <a:lnTo>
                  <a:pt x="220974" y="131064"/>
                </a:lnTo>
                <a:lnTo>
                  <a:pt x="214891" y="131064"/>
                </a:lnTo>
                <a:lnTo>
                  <a:pt x="208795" y="124955"/>
                </a:lnTo>
                <a:lnTo>
                  <a:pt x="208795" y="111252"/>
                </a:lnTo>
                <a:lnTo>
                  <a:pt x="202699" y="105156"/>
                </a:lnTo>
                <a:close/>
              </a:path>
              <a:path w="239394" h="190500">
                <a:moveTo>
                  <a:pt x="152394" y="105156"/>
                </a:moveTo>
                <a:lnTo>
                  <a:pt x="94490" y="105156"/>
                </a:lnTo>
                <a:lnTo>
                  <a:pt x="102110" y="118872"/>
                </a:lnTo>
                <a:lnTo>
                  <a:pt x="108207" y="124955"/>
                </a:lnTo>
                <a:lnTo>
                  <a:pt x="114300" y="144780"/>
                </a:lnTo>
                <a:lnTo>
                  <a:pt x="132590" y="144780"/>
                </a:lnTo>
                <a:lnTo>
                  <a:pt x="152394" y="105156"/>
                </a:lnTo>
                <a:close/>
              </a:path>
              <a:path w="239394" h="190500">
                <a:moveTo>
                  <a:pt x="158490" y="7620"/>
                </a:moveTo>
                <a:lnTo>
                  <a:pt x="152394" y="7620"/>
                </a:lnTo>
                <a:lnTo>
                  <a:pt x="138691" y="19812"/>
                </a:lnTo>
                <a:lnTo>
                  <a:pt x="132590" y="33515"/>
                </a:lnTo>
                <a:lnTo>
                  <a:pt x="120397" y="45720"/>
                </a:lnTo>
                <a:lnTo>
                  <a:pt x="170695" y="45720"/>
                </a:lnTo>
                <a:lnTo>
                  <a:pt x="158490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46041" y="537971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3" y="0"/>
                </a:moveTo>
                <a:lnTo>
                  <a:pt x="80773" y="0"/>
                </a:lnTo>
                <a:lnTo>
                  <a:pt x="74676" y="13703"/>
                </a:lnTo>
                <a:lnTo>
                  <a:pt x="50293" y="45720"/>
                </a:lnTo>
                <a:lnTo>
                  <a:pt x="12193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3" y="71628"/>
                </a:lnTo>
                <a:lnTo>
                  <a:pt x="174982" y="71628"/>
                </a:lnTo>
                <a:lnTo>
                  <a:pt x="160097" y="39624"/>
                </a:lnTo>
                <a:lnTo>
                  <a:pt x="106680" y="39624"/>
                </a:lnTo>
                <a:lnTo>
                  <a:pt x="100582" y="33528"/>
                </a:lnTo>
                <a:lnTo>
                  <a:pt x="100582" y="25908"/>
                </a:lnTo>
                <a:lnTo>
                  <a:pt x="94490" y="13703"/>
                </a:lnTo>
                <a:lnTo>
                  <a:pt x="88393" y="0"/>
                </a:lnTo>
                <a:close/>
              </a:path>
              <a:path w="213359" h="157479">
                <a:moveTo>
                  <a:pt x="174982" y="71628"/>
                </a:moveTo>
                <a:lnTo>
                  <a:pt x="138677" y="71628"/>
                </a:lnTo>
                <a:lnTo>
                  <a:pt x="144773" y="79248"/>
                </a:lnTo>
                <a:lnTo>
                  <a:pt x="150882" y="99060"/>
                </a:lnTo>
                <a:lnTo>
                  <a:pt x="163074" y="118872"/>
                </a:lnTo>
                <a:lnTo>
                  <a:pt x="163074" y="124968"/>
                </a:lnTo>
                <a:lnTo>
                  <a:pt x="169157" y="131064"/>
                </a:lnTo>
                <a:lnTo>
                  <a:pt x="175253" y="144780"/>
                </a:lnTo>
                <a:lnTo>
                  <a:pt x="175253" y="150863"/>
                </a:lnTo>
                <a:lnTo>
                  <a:pt x="181362" y="156972"/>
                </a:lnTo>
                <a:lnTo>
                  <a:pt x="213353" y="156972"/>
                </a:lnTo>
                <a:lnTo>
                  <a:pt x="213353" y="150863"/>
                </a:lnTo>
                <a:lnTo>
                  <a:pt x="207257" y="144780"/>
                </a:lnTo>
                <a:lnTo>
                  <a:pt x="188982" y="105143"/>
                </a:lnTo>
                <a:lnTo>
                  <a:pt x="181362" y="91440"/>
                </a:lnTo>
                <a:lnTo>
                  <a:pt x="181362" y="85344"/>
                </a:lnTo>
                <a:lnTo>
                  <a:pt x="174982" y="71628"/>
                </a:lnTo>
                <a:close/>
              </a:path>
              <a:path w="213359" h="157479">
                <a:moveTo>
                  <a:pt x="138677" y="71628"/>
                </a:moveTo>
                <a:lnTo>
                  <a:pt x="80773" y="71628"/>
                </a:lnTo>
                <a:lnTo>
                  <a:pt x="88393" y="79248"/>
                </a:lnTo>
                <a:lnTo>
                  <a:pt x="100582" y="99060"/>
                </a:lnTo>
                <a:lnTo>
                  <a:pt x="100582" y="111252"/>
                </a:lnTo>
                <a:lnTo>
                  <a:pt x="112776" y="111252"/>
                </a:lnTo>
                <a:lnTo>
                  <a:pt x="118873" y="99060"/>
                </a:lnTo>
                <a:lnTo>
                  <a:pt x="131057" y="79248"/>
                </a:lnTo>
                <a:lnTo>
                  <a:pt x="138677" y="71628"/>
                </a:lnTo>
                <a:close/>
              </a:path>
              <a:path w="213359" h="157479">
                <a:moveTo>
                  <a:pt x="131057" y="0"/>
                </a:moveTo>
                <a:lnTo>
                  <a:pt x="131057" y="7620"/>
                </a:lnTo>
                <a:lnTo>
                  <a:pt x="124974" y="19812"/>
                </a:lnTo>
                <a:lnTo>
                  <a:pt x="106680" y="39624"/>
                </a:lnTo>
                <a:lnTo>
                  <a:pt x="160097" y="39624"/>
                </a:lnTo>
                <a:lnTo>
                  <a:pt x="150882" y="19812"/>
                </a:lnTo>
                <a:lnTo>
                  <a:pt x="144773" y="13703"/>
                </a:lnTo>
                <a:lnTo>
                  <a:pt x="144773" y="7620"/>
                </a:lnTo>
                <a:lnTo>
                  <a:pt x="1310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7800" y="891539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895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53896" y="885443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79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9907"/>
                </a:moveTo>
                <a:lnTo>
                  <a:pt x="44192" y="9907"/>
                </a:lnTo>
              </a:path>
            </a:pathLst>
          </a:custGeom>
          <a:ln w="210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-762" y="9907"/>
                </a:moveTo>
                <a:lnTo>
                  <a:pt x="44954" y="9907"/>
                </a:lnTo>
              </a:path>
            </a:pathLst>
          </a:custGeom>
          <a:ln w="226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46041" y="525779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3" y="143256"/>
                </a:lnTo>
                <a:lnTo>
                  <a:pt x="88393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90815" y="629411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88" y="73152"/>
                </a:lnTo>
                <a:lnTo>
                  <a:pt x="36588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76521" y="617219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3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26814" y="617219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7" y="32004"/>
                </a:lnTo>
                <a:lnTo>
                  <a:pt x="19809" y="25895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64914" y="623315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04" y="0"/>
                </a:moveTo>
                <a:lnTo>
                  <a:pt x="6101" y="0"/>
                </a:lnTo>
                <a:lnTo>
                  <a:pt x="0" y="25908"/>
                </a:lnTo>
                <a:lnTo>
                  <a:pt x="0" y="33528"/>
                </a:lnTo>
                <a:lnTo>
                  <a:pt x="6101" y="33528"/>
                </a:lnTo>
                <a:lnTo>
                  <a:pt x="19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69841" y="766571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10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06621" y="4981124"/>
            <a:ext cx="5881370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150"/>
              </a:lnSpc>
            </a:pP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IX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CHI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–</a:t>
            </a:r>
            <a:r>
              <a:rPr sz="1000" b="1" spc="3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IB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F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ININ</a:t>
            </a:r>
            <a:r>
              <a:rPr sz="1000" b="1" spc="-5" dirty="0">
                <a:latin typeface="Arial"/>
                <a:cs typeface="Arial"/>
              </a:rPr>
              <a:t>O,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B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SQ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CULINO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 C</a:t>
            </a:r>
            <a:r>
              <a:rPr sz="1000" b="1" spc="-20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IS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CNI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1" y="7974260"/>
            <a:ext cx="6146165" cy="2051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2405" indent="-179705" algn="just">
              <a:lnSpc>
                <a:spcPct val="100000"/>
              </a:lnSpc>
              <a:buFont typeface="Arial"/>
              <a:buAutoNum type="arabicPeriod" startAt="5"/>
              <a:tabLst>
                <a:tab pos="193040" algn="l"/>
              </a:tabLst>
            </a:pP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NDI</a:t>
            </a:r>
            <a:r>
              <a:rPr sz="1000" b="1" spc="15" dirty="0">
                <a:latin typeface="Arial"/>
                <a:cs typeface="Arial"/>
              </a:rPr>
              <a:t>Ç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D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spc="-65" dirty="0">
                <a:latin typeface="Arial"/>
                <a:cs typeface="Arial"/>
              </a:rPr>
              <a:t>P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ICI</a:t>
            </a:r>
            <a:r>
              <a:rPr sz="1000" b="1" spc="-75" dirty="0">
                <a:latin typeface="Arial"/>
                <a:cs typeface="Arial"/>
              </a:rPr>
              <a:t>P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25" dirty="0">
                <a:latin typeface="Arial"/>
                <a:cs typeface="Arial"/>
              </a:rPr>
              <a:t>Ç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  <a:buFont typeface="Arial"/>
              <a:buAutoNum type="arabicPeriod" startAt="5"/>
            </a:pPr>
            <a:endParaRPr sz="950">
              <a:latin typeface="Times New Roman"/>
              <a:cs typeface="Times New Roman"/>
            </a:endParaRPr>
          </a:p>
          <a:p>
            <a:pPr marL="12700" marR="5080" lvl="1" algn="just">
              <a:lnSpc>
                <a:spcPct val="96500"/>
              </a:lnSpc>
              <a:buFont typeface="Arial"/>
              <a:buAutoNum type="arabicPeriod"/>
              <a:tabLst>
                <a:tab pos="262890" algn="l"/>
              </a:tabLst>
            </a:pPr>
            <a:r>
              <a:rPr sz="1000" spc="-5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3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3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2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2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10" dirty="0">
                <a:latin typeface="Arial"/>
                <a:cs typeface="Arial"/>
              </a:rPr>
              <a:t>tí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ob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 r</a:t>
            </a:r>
            <a:r>
              <a:rPr sz="1000" spc="-15" dirty="0">
                <a:latin typeface="Arial"/>
                <a:cs typeface="Arial"/>
              </a:rPr>
              <a:t>egu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ab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í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q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da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x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g</a:t>
            </a:r>
            <a:r>
              <a:rPr sz="1000" spc="-15" dirty="0">
                <a:latin typeface="Arial"/>
                <a:cs typeface="Arial"/>
              </a:rPr>
              <a:t>ên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siv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à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ão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ed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eu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x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marL="257810" lvl="1" indent="-245110" algn="just">
              <a:lnSpc>
                <a:spcPts val="1180"/>
              </a:lnSpc>
              <a:buFont typeface="Arial"/>
              <a:buAutoNum type="arabicPeriod"/>
              <a:tabLst>
                <a:tab pos="258445" algn="l"/>
              </a:tabLst>
            </a:pP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 marL="768350" lvl="2" indent="-214629">
              <a:lnSpc>
                <a:spcPts val="1160"/>
              </a:lnSpc>
              <a:buFont typeface="Arial"/>
              <a:buAutoNum type="alphaLcParenR"/>
              <a:tabLst>
                <a:tab pos="768985" algn="l"/>
              </a:tabLst>
            </a:pPr>
            <a:r>
              <a:rPr sz="1000" dirty="0">
                <a:latin typeface="Arial"/>
                <a:cs typeface="Arial"/>
              </a:rPr>
              <a:t>c</a:t>
            </a:r>
            <a:r>
              <a:rPr sz="1000" spc="-2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s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II</a:t>
            </a:r>
            <a:r>
              <a:rPr sz="1000" spc="-5" dirty="0">
                <a:latin typeface="Arial"/>
                <a:cs typeface="Arial"/>
              </a:rPr>
              <a:t>I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IV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. </a:t>
            </a:r>
            <a:r>
              <a:rPr sz="1000" dirty="0">
                <a:latin typeface="Arial"/>
                <a:cs typeface="Arial"/>
              </a:rPr>
              <a:t>8</a:t>
            </a:r>
            <a:r>
              <a:rPr sz="1000" spc="-10" dirty="0">
                <a:latin typeface="Arial"/>
                <a:cs typeface="Arial"/>
              </a:rPr>
              <a:t>7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i</a:t>
            </a:r>
            <a:r>
              <a:rPr sz="1000" spc="-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0" dirty="0">
                <a:latin typeface="Arial"/>
                <a:cs typeface="Arial"/>
              </a:rPr>
              <a:t>.</a:t>
            </a:r>
            <a:r>
              <a:rPr sz="1000" spc="-5" dirty="0">
                <a:latin typeface="Arial"/>
                <a:cs typeface="Arial"/>
              </a:rPr>
              <a:t>º</a:t>
            </a:r>
            <a:r>
              <a:rPr sz="1000" spc="-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8</a:t>
            </a:r>
            <a:r>
              <a:rPr sz="1000" spc="0" dirty="0">
                <a:latin typeface="Arial"/>
                <a:cs typeface="Arial"/>
              </a:rPr>
              <a:t>.</a:t>
            </a:r>
            <a:r>
              <a:rPr sz="1000" spc="-15" dirty="0">
                <a:latin typeface="Arial"/>
                <a:cs typeface="Arial"/>
              </a:rPr>
              <a:t>66</a:t>
            </a:r>
            <a:r>
              <a:rPr sz="1000" dirty="0">
                <a:latin typeface="Arial"/>
                <a:cs typeface="Arial"/>
              </a:rPr>
              <a:t>6</a:t>
            </a:r>
            <a:r>
              <a:rPr sz="1000" spc="-10" dirty="0">
                <a:latin typeface="Arial"/>
                <a:cs typeface="Arial"/>
              </a:rPr>
              <a:t>/</a:t>
            </a:r>
            <a:r>
              <a:rPr sz="1000" spc="-15" dirty="0">
                <a:latin typeface="Arial"/>
                <a:cs typeface="Arial"/>
              </a:rPr>
              <a:t>9</a:t>
            </a:r>
            <a:r>
              <a:rPr sz="1000" spc="-10" dirty="0"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  <a:p>
            <a:pPr marL="768350" lvl="2" indent="-214629">
              <a:lnSpc>
                <a:spcPts val="1150"/>
              </a:lnSpc>
              <a:buFont typeface="Arial"/>
              <a:buAutoNum type="alphaLcParenR"/>
              <a:tabLst>
                <a:tab pos="768985" algn="l"/>
              </a:tabLst>
            </a:pP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upe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ên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dirty="0">
                <a:latin typeface="Arial"/>
                <a:cs typeface="Arial"/>
              </a:rPr>
              <a:t>so</a:t>
            </a:r>
            <a:r>
              <a:rPr sz="1000" spc="-10" dirty="0">
                <a:latin typeface="Arial"/>
                <a:cs typeface="Arial"/>
              </a:rPr>
              <a:t>b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768350" lvl="2" indent="-214629">
              <a:lnSpc>
                <a:spcPts val="1150"/>
              </a:lnSpc>
              <a:buFont typeface="Arial"/>
              <a:buAutoNum type="alphaLcParenR"/>
              <a:tabLst>
                <a:tab pos="768985" algn="l"/>
              </a:tabLst>
            </a:pP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li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ão</a:t>
            </a:r>
            <a:r>
              <a:rPr sz="1000" spc="-5" dirty="0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768350" lvl="2" indent="-214629">
              <a:lnSpc>
                <a:spcPts val="1150"/>
              </a:lnSpc>
              <a:buFont typeface="Arial"/>
              <a:buAutoNum type="alphaLcParenR"/>
              <a:tabLst>
                <a:tab pos="768985" algn="l"/>
              </a:tabLst>
            </a:pP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ped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li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co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ão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du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25" dirty="0">
                <a:latin typeface="Arial"/>
                <a:cs typeface="Arial"/>
              </a:rPr>
              <a:t>z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0" dirty="0">
                <a:latin typeface="Arial"/>
                <a:cs typeface="Arial"/>
              </a:rPr>
              <a:t>li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768350" lvl="2" indent="-214629">
              <a:lnSpc>
                <a:spcPts val="1145"/>
              </a:lnSpc>
              <a:buFont typeface="Arial"/>
              <a:buAutoNum type="alphaLcParenR"/>
              <a:tabLst>
                <a:tab pos="768985" algn="l"/>
              </a:tabLst>
            </a:pP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ang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ra </a:t>
            </a:r>
            <a:r>
              <a:rPr sz="1000" dirty="0">
                <a:latin typeface="Arial"/>
                <a:cs typeface="Arial"/>
              </a:rPr>
              <a:t>q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un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í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768350" lvl="2" indent="-214629">
              <a:lnSpc>
                <a:spcPts val="1145"/>
              </a:lnSpc>
              <a:buFont typeface="Arial"/>
              <a:buAutoNum type="alphaLcParenR"/>
              <a:tabLst>
                <a:tab pos="768985" algn="l"/>
              </a:tabLst>
            </a:pPr>
            <a:r>
              <a:rPr sz="1000" spc="-15" dirty="0">
                <a:latin typeface="Arial"/>
                <a:cs typeface="Arial"/>
              </a:rPr>
              <a:t>qu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ve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ó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que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q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çã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768350" lvl="2" indent="-214629">
              <a:lnSpc>
                <a:spcPts val="1175"/>
              </a:lnSpc>
              <a:buFont typeface="Arial"/>
              <a:buAutoNum type="alphaLcParenR"/>
              <a:tabLst>
                <a:tab pos="768985" algn="l"/>
              </a:tabLst>
            </a:pP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b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5" dirty="0">
                <a:latin typeface="Arial"/>
                <a:cs typeface="Arial"/>
              </a:rPr>
              <a:t> m</a:t>
            </a:r>
            <a:r>
              <a:rPr sz="1000" spc="-15" dirty="0">
                <a:latin typeface="Arial"/>
                <a:cs typeface="Arial"/>
              </a:rPr>
              <a:t>es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g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up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oa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í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í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730879" y="1582784"/>
          <a:ext cx="6101080" cy="3107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9580"/>
                <a:gridCol w="1065281"/>
                <a:gridCol w="1604774"/>
                <a:gridCol w="720852"/>
                <a:gridCol w="839724"/>
                <a:gridCol w="719325"/>
                <a:gridCol w="690374"/>
              </a:tblGrid>
              <a:tr h="14447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970" marR="130175" algn="ctr">
                        <a:lnSpc>
                          <a:spcPct val="95900"/>
                        </a:lnSpc>
                      </a:pP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MP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29845" algn="just">
                        <a:lnSpc>
                          <a:spcPct val="958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zí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perna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te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me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reba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áqu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120gr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²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érg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859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89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674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8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386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0029" marR="229235" algn="ctr">
                        <a:lnSpc>
                          <a:spcPct val="95800"/>
                        </a:lnSpc>
                      </a:pP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0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MP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29845" algn="just">
                        <a:lnSpc>
                          <a:spcPct val="95900"/>
                        </a:lnSpc>
                      </a:pP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zí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perna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15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te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me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ro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reba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áqu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gr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ur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120gr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/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²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érg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859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89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314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809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57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6410">
                <a:tc gridSpan="5">
                  <a:txBody>
                    <a:bodyPr/>
                    <a:lstStyle/>
                    <a:p>
                      <a:pPr marR="34290" algn="r">
                        <a:lnSpc>
                          <a:spcPct val="10000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9560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788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743069" y="5418687"/>
          <a:ext cx="6076950" cy="24091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4717"/>
                <a:gridCol w="1170438"/>
                <a:gridCol w="1348740"/>
                <a:gridCol w="810768"/>
                <a:gridCol w="810765"/>
                <a:gridCol w="763524"/>
                <a:gridCol w="766572"/>
              </a:tblGrid>
              <a:tr h="441960"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 marR="195580" indent="115570">
                        <a:lnSpc>
                          <a:spcPts val="919"/>
                        </a:lnSpc>
                      </a:pP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3365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PE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FI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 marR="77470" indent="-116205">
                        <a:lnSpc>
                          <a:spcPts val="919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ME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Q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1445" marR="125095" indent="68580">
                        <a:lnSpc>
                          <a:spcPts val="919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Á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 marR="193675" indent="-7620">
                        <a:lnSpc>
                          <a:spcPts val="919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743468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OCH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1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4769" marR="54610" indent="-3175" algn="ctr">
                        <a:lnSpc>
                          <a:spcPct val="96000"/>
                        </a:lnSpc>
                      </a:pP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QU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CU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,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TLE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LEI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 F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MI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CN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marR="30480" algn="just">
                        <a:lnSpc>
                          <a:spcPts val="919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Corp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orr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 </a:t>
                      </a:r>
                      <a:r>
                        <a:rPr sz="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 </a:t>
                      </a:r>
                      <a:r>
                        <a:rPr sz="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100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%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      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dua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   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0005">
                        <a:lnSpc>
                          <a:spcPts val="869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hoada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0005" marR="30480">
                        <a:lnSpc>
                          <a:spcPct val="95800"/>
                        </a:lnSpc>
                        <a:spcBef>
                          <a:spcPts val="20"/>
                        </a:spcBef>
                        <a:tabLst>
                          <a:tab pos="461009" algn="l"/>
                          <a:tab pos="633095" algn="l"/>
                          <a:tab pos="652780" algn="l"/>
                          <a:tab pos="828040" algn="l"/>
                          <a:tab pos="974090" algn="l"/>
                          <a:tab pos="1109980" algn="l"/>
                        </a:tabLst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regu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á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800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Z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í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per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	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	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pu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adore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ongado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to 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pa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		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lo		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ór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ia			i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erna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f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ron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	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bo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	l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era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is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par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abe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“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quee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e”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en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õ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apr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2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ada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:</a:t>
                      </a:r>
                      <a:r>
                        <a:rPr sz="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 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28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800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13</a:t>
                      </a:r>
                      <a:r>
                        <a:rPr sz="800" spc="-1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m.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62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12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62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ct val="100000"/>
                        </a:lnSpc>
                      </a:pPr>
                      <a:r>
                        <a:rPr sz="8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$ 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548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6397">
                <a:tc gridSpan="5">
                  <a:txBody>
                    <a:bodyPr/>
                    <a:lstStyle/>
                    <a:p>
                      <a:pPr marR="33020" algn="r">
                        <a:lnSpc>
                          <a:spcPct val="100000"/>
                        </a:lnSpc>
                      </a:pPr>
                      <a:r>
                        <a:rPr sz="800" b="1" spc="1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800" b="1" spc="-3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62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97205">
                        <a:lnSpc>
                          <a:spcPct val="100000"/>
                        </a:lnSpc>
                      </a:pPr>
                      <a:r>
                        <a:rPr sz="800" b="1" spc="-5" dirty="0">
                          <a:latin typeface="Arial"/>
                          <a:cs typeface="Arial"/>
                        </a:rPr>
                        <a:t>R$7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548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800" b="1" spc="-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7357">
                      <a:solidFill>
                        <a:srgbClr val="000000"/>
                      </a:solidFill>
                      <a:prstDash val="solid"/>
                    </a:lnL>
                    <a:lnR w="7357">
                      <a:solidFill>
                        <a:srgbClr val="000000"/>
                      </a:solidFill>
                      <a:prstDash val="solid"/>
                    </a:lnR>
                    <a:lnT w="7362">
                      <a:solidFill>
                        <a:srgbClr val="000000"/>
                      </a:solidFill>
                      <a:prstDash val="solid"/>
                    </a:lnT>
                    <a:lnB w="73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628938"/>
            <a:ext cx="1305560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b="1" spc="5" dirty="0">
                <a:latin typeface="Arial"/>
                <a:cs typeface="Arial"/>
              </a:rPr>
              <a:t>M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5" dirty="0">
                <a:latin typeface="Arial"/>
                <a:cs typeface="Arial"/>
              </a:rPr>
              <a:t>CK</a:t>
            </a:r>
            <a:r>
              <a:rPr sz="1200" b="1" spc="-10" dirty="0">
                <a:latin typeface="Arial"/>
                <a:cs typeface="Arial"/>
              </a:rPr>
              <a:t>E</a:t>
            </a:r>
            <a:r>
              <a:rPr sz="1200" b="1" spc="-15" dirty="0">
                <a:latin typeface="Arial"/>
                <a:cs typeface="Arial"/>
              </a:rPr>
              <a:t>NZ</a:t>
            </a:r>
            <a:r>
              <a:rPr sz="1200" b="1" spc="-10" dirty="0">
                <a:latin typeface="Arial"/>
                <a:cs typeface="Arial"/>
              </a:rPr>
              <a:t>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10" dirty="0">
                <a:latin typeface="Arial"/>
                <a:cs typeface="Arial"/>
              </a:rPr>
              <a:t>ESPO</a:t>
            </a:r>
            <a:r>
              <a:rPr sz="1200" spc="-25" dirty="0">
                <a:latin typeface="Arial"/>
                <a:cs typeface="Arial"/>
              </a:rPr>
              <a:t>R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10" dirty="0">
                <a:latin typeface="Arial"/>
                <a:cs typeface="Arial"/>
              </a:rPr>
              <a:t>E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5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L</a:t>
            </a:r>
            <a:r>
              <a:rPr sz="1200" spc="-25" dirty="0">
                <a:latin typeface="Arial"/>
                <a:cs typeface="Arial"/>
              </a:rPr>
              <a:t>U</a:t>
            </a:r>
            <a:r>
              <a:rPr sz="1200" spc="-10" dirty="0">
                <a:latin typeface="Arial"/>
                <a:cs typeface="Arial"/>
              </a:rPr>
              <a:t>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8"/>
            <a:ext cx="1046987" cy="70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8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4" y="425196"/>
                </a:moveTo>
                <a:lnTo>
                  <a:pt x="484638" y="0"/>
                </a:lnTo>
                <a:lnTo>
                  <a:pt x="0" y="0"/>
                </a:lnTo>
                <a:lnTo>
                  <a:pt x="245364" y="425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1844" y="694943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9" y="0"/>
                </a:moveTo>
                <a:lnTo>
                  <a:pt x="0" y="0"/>
                </a:lnTo>
                <a:lnTo>
                  <a:pt x="150877" y="294132"/>
                </a:lnTo>
                <a:lnTo>
                  <a:pt x="30175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1261" y="748283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90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70" y="143256"/>
                </a:lnTo>
                <a:lnTo>
                  <a:pt x="100582" y="123431"/>
                </a:lnTo>
                <a:lnTo>
                  <a:pt x="219456" y="123431"/>
                </a:lnTo>
                <a:lnTo>
                  <a:pt x="219456" y="71628"/>
                </a:lnTo>
                <a:lnTo>
                  <a:pt x="124970" y="71628"/>
                </a:lnTo>
                <a:lnTo>
                  <a:pt x="138682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77099" y="748283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16" y="0"/>
                </a:moveTo>
                <a:lnTo>
                  <a:pt x="0" y="0"/>
                </a:lnTo>
                <a:lnTo>
                  <a:pt x="0" y="202692"/>
                </a:lnTo>
                <a:lnTo>
                  <a:pt x="208800" y="202692"/>
                </a:lnTo>
                <a:lnTo>
                  <a:pt x="202704" y="188976"/>
                </a:lnTo>
                <a:lnTo>
                  <a:pt x="202704" y="175260"/>
                </a:lnTo>
                <a:lnTo>
                  <a:pt x="196596" y="169151"/>
                </a:lnTo>
                <a:lnTo>
                  <a:pt x="188976" y="169151"/>
                </a:lnTo>
                <a:lnTo>
                  <a:pt x="176796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504" y="45720"/>
                </a:lnTo>
                <a:lnTo>
                  <a:pt x="114300" y="18288"/>
                </a:lnTo>
                <a:lnTo>
                  <a:pt x="1082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3454" y="754379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6" y="0"/>
                </a:moveTo>
                <a:lnTo>
                  <a:pt x="94486" y="0"/>
                </a:lnTo>
                <a:lnTo>
                  <a:pt x="0" y="182880"/>
                </a:lnTo>
                <a:lnTo>
                  <a:pt x="201166" y="182880"/>
                </a:lnTo>
                <a:lnTo>
                  <a:pt x="201166" y="150876"/>
                </a:lnTo>
                <a:lnTo>
                  <a:pt x="62482" y="150876"/>
                </a:lnTo>
                <a:lnTo>
                  <a:pt x="88389" y="105156"/>
                </a:lnTo>
                <a:lnTo>
                  <a:pt x="201166" y="105156"/>
                </a:lnTo>
                <a:lnTo>
                  <a:pt x="201166" y="71615"/>
                </a:lnTo>
                <a:lnTo>
                  <a:pt x="100582" y="71615"/>
                </a:lnTo>
                <a:lnTo>
                  <a:pt x="118869" y="25895"/>
                </a:lnTo>
                <a:lnTo>
                  <a:pt x="201166" y="25895"/>
                </a:lnTo>
                <a:lnTo>
                  <a:pt x="2011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84719" y="754379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500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55"/>
                </a:lnTo>
                <a:lnTo>
                  <a:pt x="169176" y="150876"/>
                </a:lnTo>
                <a:lnTo>
                  <a:pt x="24396" y="150876"/>
                </a:lnTo>
                <a:lnTo>
                  <a:pt x="24396" y="25895"/>
                </a:lnTo>
                <a:lnTo>
                  <a:pt x="106680" y="25895"/>
                </a:lnTo>
                <a:lnTo>
                  <a:pt x="94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32324" y="518159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90" y="0"/>
                </a:moveTo>
                <a:lnTo>
                  <a:pt x="88393" y="7620"/>
                </a:lnTo>
                <a:lnTo>
                  <a:pt x="82297" y="33515"/>
                </a:lnTo>
                <a:lnTo>
                  <a:pt x="70107" y="39624"/>
                </a:lnTo>
                <a:lnTo>
                  <a:pt x="64010" y="53340"/>
                </a:lnTo>
                <a:lnTo>
                  <a:pt x="57913" y="65532"/>
                </a:lnTo>
                <a:lnTo>
                  <a:pt x="50293" y="73152"/>
                </a:lnTo>
                <a:lnTo>
                  <a:pt x="25910" y="131064"/>
                </a:lnTo>
                <a:lnTo>
                  <a:pt x="13717" y="138684"/>
                </a:lnTo>
                <a:lnTo>
                  <a:pt x="19813" y="144780"/>
                </a:lnTo>
                <a:lnTo>
                  <a:pt x="0" y="184404"/>
                </a:lnTo>
                <a:lnTo>
                  <a:pt x="50293" y="190500"/>
                </a:lnTo>
                <a:lnTo>
                  <a:pt x="76200" y="138684"/>
                </a:lnTo>
                <a:lnTo>
                  <a:pt x="88393" y="138684"/>
                </a:lnTo>
                <a:lnTo>
                  <a:pt x="88393" y="131064"/>
                </a:lnTo>
                <a:lnTo>
                  <a:pt x="82297" y="131064"/>
                </a:lnTo>
                <a:lnTo>
                  <a:pt x="88393" y="124955"/>
                </a:lnTo>
                <a:lnTo>
                  <a:pt x="94490" y="105156"/>
                </a:lnTo>
                <a:lnTo>
                  <a:pt x="202699" y="105156"/>
                </a:lnTo>
                <a:lnTo>
                  <a:pt x="195079" y="99060"/>
                </a:lnTo>
                <a:lnTo>
                  <a:pt x="170695" y="45720"/>
                </a:lnTo>
                <a:lnTo>
                  <a:pt x="120397" y="45720"/>
                </a:lnTo>
                <a:lnTo>
                  <a:pt x="114300" y="27432"/>
                </a:lnTo>
                <a:lnTo>
                  <a:pt x="108207" y="19812"/>
                </a:lnTo>
                <a:lnTo>
                  <a:pt x="102110" y="7620"/>
                </a:lnTo>
                <a:lnTo>
                  <a:pt x="94490" y="0"/>
                </a:lnTo>
                <a:close/>
              </a:path>
              <a:path w="239394" h="190500">
                <a:moveTo>
                  <a:pt x="202699" y="105156"/>
                </a:moveTo>
                <a:lnTo>
                  <a:pt x="152394" y="105156"/>
                </a:lnTo>
                <a:lnTo>
                  <a:pt x="158490" y="118872"/>
                </a:lnTo>
                <a:lnTo>
                  <a:pt x="158490" y="124955"/>
                </a:lnTo>
                <a:lnTo>
                  <a:pt x="164599" y="131064"/>
                </a:lnTo>
                <a:lnTo>
                  <a:pt x="170695" y="150876"/>
                </a:lnTo>
                <a:lnTo>
                  <a:pt x="195079" y="190500"/>
                </a:lnTo>
                <a:lnTo>
                  <a:pt x="239275" y="190500"/>
                </a:lnTo>
                <a:lnTo>
                  <a:pt x="239275" y="176784"/>
                </a:lnTo>
                <a:lnTo>
                  <a:pt x="233179" y="170675"/>
                </a:lnTo>
                <a:lnTo>
                  <a:pt x="220974" y="138684"/>
                </a:lnTo>
                <a:lnTo>
                  <a:pt x="220974" y="131064"/>
                </a:lnTo>
                <a:lnTo>
                  <a:pt x="214891" y="131064"/>
                </a:lnTo>
                <a:lnTo>
                  <a:pt x="208795" y="124955"/>
                </a:lnTo>
                <a:lnTo>
                  <a:pt x="208795" y="111252"/>
                </a:lnTo>
                <a:lnTo>
                  <a:pt x="202699" y="105156"/>
                </a:lnTo>
                <a:close/>
              </a:path>
              <a:path w="239394" h="190500">
                <a:moveTo>
                  <a:pt x="152394" y="105156"/>
                </a:moveTo>
                <a:lnTo>
                  <a:pt x="94490" y="105156"/>
                </a:lnTo>
                <a:lnTo>
                  <a:pt x="102110" y="118872"/>
                </a:lnTo>
                <a:lnTo>
                  <a:pt x="108207" y="124955"/>
                </a:lnTo>
                <a:lnTo>
                  <a:pt x="114300" y="144780"/>
                </a:lnTo>
                <a:lnTo>
                  <a:pt x="132590" y="144780"/>
                </a:lnTo>
                <a:lnTo>
                  <a:pt x="152394" y="105156"/>
                </a:lnTo>
                <a:close/>
              </a:path>
              <a:path w="239394" h="190500">
                <a:moveTo>
                  <a:pt x="158490" y="7620"/>
                </a:moveTo>
                <a:lnTo>
                  <a:pt x="152394" y="7620"/>
                </a:lnTo>
                <a:lnTo>
                  <a:pt x="138691" y="19812"/>
                </a:lnTo>
                <a:lnTo>
                  <a:pt x="132590" y="33515"/>
                </a:lnTo>
                <a:lnTo>
                  <a:pt x="120397" y="45720"/>
                </a:lnTo>
                <a:lnTo>
                  <a:pt x="170695" y="45720"/>
                </a:lnTo>
                <a:lnTo>
                  <a:pt x="158490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46041" y="537971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3" y="0"/>
                </a:moveTo>
                <a:lnTo>
                  <a:pt x="80773" y="0"/>
                </a:lnTo>
                <a:lnTo>
                  <a:pt x="74676" y="13703"/>
                </a:lnTo>
                <a:lnTo>
                  <a:pt x="50293" y="45720"/>
                </a:lnTo>
                <a:lnTo>
                  <a:pt x="12193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3" y="71628"/>
                </a:lnTo>
                <a:lnTo>
                  <a:pt x="174982" y="71628"/>
                </a:lnTo>
                <a:lnTo>
                  <a:pt x="160097" y="39624"/>
                </a:lnTo>
                <a:lnTo>
                  <a:pt x="106680" y="39624"/>
                </a:lnTo>
                <a:lnTo>
                  <a:pt x="100582" y="33528"/>
                </a:lnTo>
                <a:lnTo>
                  <a:pt x="100582" y="25908"/>
                </a:lnTo>
                <a:lnTo>
                  <a:pt x="94490" y="13703"/>
                </a:lnTo>
                <a:lnTo>
                  <a:pt x="88393" y="0"/>
                </a:lnTo>
                <a:close/>
              </a:path>
              <a:path w="213359" h="157479">
                <a:moveTo>
                  <a:pt x="174982" y="71628"/>
                </a:moveTo>
                <a:lnTo>
                  <a:pt x="138677" y="71628"/>
                </a:lnTo>
                <a:lnTo>
                  <a:pt x="144773" y="79248"/>
                </a:lnTo>
                <a:lnTo>
                  <a:pt x="150882" y="99060"/>
                </a:lnTo>
                <a:lnTo>
                  <a:pt x="163074" y="118872"/>
                </a:lnTo>
                <a:lnTo>
                  <a:pt x="163074" y="124968"/>
                </a:lnTo>
                <a:lnTo>
                  <a:pt x="169157" y="131064"/>
                </a:lnTo>
                <a:lnTo>
                  <a:pt x="175253" y="144780"/>
                </a:lnTo>
                <a:lnTo>
                  <a:pt x="175253" y="150863"/>
                </a:lnTo>
                <a:lnTo>
                  <a:pt x="181362" y="156972"/>
                </a:lnTo>
                <a:lnTo>
                  <a:pt x="213353" y="156972"/>
                </a:lnTo>
                <a:lnTo>
                  <a:pt x="213353" y="150863"/>
                </a:lnTo>
                <a:lnTo>
                  <a:pt x="207257" y="144780"/>
                </a:lnTo>
                <a:lnTo>
                  <a:pt x="188982" y="105143"/>
                </a:lnTo>
                <a:lnTo>
                  <a:pt x="181362" y="91440"/>
                </a:lnTo>
                <a:lnTo>
                  <a:pt x="181362" y="85344"/>
                </a:lnTo>
                <a:lnTo>
                  <a:pt x="174982" y="71628"/>
                </a:lnTo>
                <a:close/>
              </a:path>
              <a:path w="213359" h="157479">
                <a:moveTo>
                  <a:pt x="138677" y="71628"/>
                </a:moveTo>
                <a:lnTo>
                  <a:pt x="80773" y="71628"/>
                </a:lnTo>
                <a:lnTo>
                  <a:pt x="88393" y="79248"/>
                </a:lnTo>
                <a:lnTo>
                  <a:pt x="100582" y="99060"/>
                </a:lnTo>
                <a:lnTo>
                  <a:pt x="100582" y="111252"/>
                </a:lnTo>
                <a:lnTo>
                  <a:pt x="112776" y="111252"/>
                </a:lnTo>
                <a:lnTo>
                  <a:pt x="118873" y="99060"/>
                </a:lnTo>
                <a:lnTo>
                  <a:pt x="131057" y="79248"/>
                </a:lnTo>
                <a:lnTo>
                  <a:pt x="138677" y="71628"/>
                </a:lnTo>
                <a:close/>
              </a:path>
              <a:path w="213359" h="157479">
                <a:moveTo>
                  <a:pt x="131057" y="0"/>
                </a:moveTo>
                <a:lnTo>
                  <a:pt x="131057" y="7620"/>
                </a:lnTo>
                <a:lnTo>
                  <a:pt x="124974" y="19812"/>
                </a:lnTo>
                <a:lnTo>
                  <a:pt x="106680" y="39624"/>
                </a:lnTo>
                <a:lnTo>
                  <a:pt x="160097" y="39624"/>
                </a:lnTo>
                <a:lnTo>
                  <a:pt x="150882" y="19812"/>
                </a:lnTo>
                <a:lnTo>
                  <a:pt x="144773" y="13703"/>
                </a:lnTo>
                <a:lnTo>
                  <a:pt x="144773" y="7620"/>
                </a:lnTo>
                <a:lnTo>
                  <a:pt x="1310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7800" y="891539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895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53896" y="885443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79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9907"/>
                </a:moveTo>
                <a:lnTo>
                  <a:pt x="44192" y="9907"/>
                </a:lnTo>
              </a:path>
            </a:pathLst>
          </a:custGeom>
          <a:ln w="210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-762" y="9907"/>
                </a:moveTo>
                <a:lnTo>
                  <a:pt x="44954" y="9907"/>
                </a:lnTo>
              </a:path>
            </a:pathLst>
          </a:custGeom>
          <a:ln w="226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46041" y="525779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3" y="143256"/>
                </a:lnTo>
                <a:lnTo>
                  <a:pt x="88393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90815" y="629411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88" y="73152"/>
                </a:lnTo>
                <a:lnTo>
                  <a:pt x="36588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76521" y="617219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3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26814" y="617219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7" y="32004"/>
                </a:lnTo>
                <a:lnTo>
                  <a:pt x="19809" y="25895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64914" y="623315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04" y="0"/>
                </a:moveTo>
                <a:lnTo>
                  <a:pt x="6101" y="0"/>
                </a:lnTo>
                <a:lnTo>
                  <a:pt x="0" y="25908"/>
                </a:lnTo>
                <a:lnTo>
                  <a:pt x="0" y="33528"/>
                </a:lnTo>
                <a:lnTo>
                  <a:pt x="6101" y="33528"/>
                </a:lnTo>
                <a:lnTo>
                  <a:pt x="19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69841" y="766571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10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06621" y="1583888"/>
            <a:ext cx="6148070" cy="84613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53720">
              <a:lnSpc>
                <a:spcPct val="100000"/>
              </a:lnSpc>
            </a:pPr>
            <a:r>
              <a:rPr sz="1000" spc="-15" dirty="0">
                <a:latin typeface="Arial"/>
                <a:cs typeface="Arial"/>
              </a:rPr>
              <a:t>h</a:t>
            </a:r>
            <a:r>
              <a:rPr sz="1000" spc="-5" dirty="0">
                <a:latin typeface="Arial"/>
                <a:cs typeface="Arial"/>
              </a:rPr>
              <a:t>)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hab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or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x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g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DI</a:t>
            </a:r>
            <a:r>
              <a:rPr sz="1000" b="1" spc="-5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 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º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072</a:t>
            </a:r>
            <a:r>
              <a:rPr sz="1000" b="1" dirty="0">
                <a:latin typeface="Arial"/>
                <a:cs typeface="Arial"/>
              </a:rPr>
              <a:t>0</a:t>
            </a:r>
            <a:r>
              <a:rPr sz="1000" b="1" spc="-15" dirty="0">
                <a:latin typeface="Arial"/>
                <a:cs typeface="Arial"/>
              </a:rPr>
              <a:t>16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00" b="1" spc="-15" dirty="0">
                <a:latin typeface="Arial"/>
                <a:cs typeface="Arial"/>
              </a:rPr>
              <a:t>5</a:t>
            </a:r>
            <a:r>
              <a:rPr sz="1000" b="1" spc="-10" dirty="0">
                <a:latin typeface="Arial"/>
                <a:cs typeface="Arial"/>
              </a:rPr>
              <a:t>.</a:t>
            </a:r>
            <a:r>
              <a:rPr sz="1000" b="1" spc="-15" dirty="0">
                <a:latin typeface="Arial"/>
                <a:cs typeface="Arial"/>
              </a:rPr>
              <a:t>3</a:t>
            </a:r>
            <a:r>
              <a:rPr sz="1000" b="1" spc="-5" dirty="0">
                <a:latin typeface="Arial"/>
                <a:cs typeface="Arial"/>
              </a:rPr>
              <a:t>. 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h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rá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5" dirty="0">
                <a:latin typeface="Arial"/>
                <a:cs typeface="Arial"/>
              </a:rPr>
              <a:t> m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opo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900">
              <a:latin typeface="Times New Roman"/>
              <a:cs typeface="Times New Roman"/>
            </a:endParaRPr>
          </a:p>
          <a:p>
            <a:pPr marL="241300" indent="-228600" algn="just">
              <a:lnSpc>
                <a:spcPct val="100000"/>
              </a:lnSpc>
              <a:buFont typeface="Arial"/>
              <a:buAutoNum type="arabicPeriod" startAt="6"/>
              <a:tabLst>
                <a:tab pos="241300" algn="l"/>
              </a:tabLst>
            </a:pPr>
            <a:r>
              <a:rPr sz="1000" b="1" spc="-10" dirty="0">
                <a:latin typeface="Arial"/>
                <a:cs typeface="Arial"/>
              </a:rPr>
              <a:t>CR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NC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2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EP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SE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  <a:buFont typeface="Arial"/>
              <a:buAutoNum type="arabicPeriod" startAt="6"/>
            </a:pPr>
            <a:endParaRPr sz="950">
              <a:latin typeface="Times New Roman"/>
              <a:cs typeface="Times New Roman"/>
            </a:endParaRPr>
          </a:p>
          <a:p>
            <a:pPr marL="12700" marR="6350" lvl="1" algn="just">
              <a:lnSpc>
                <a:spcPct val="96500"/>
              </a:lnSpc>
              <a:buFont typeface="Arial"/>
              <a:buAutoNum type="arabicPeriod"/>
              <a:tabLst>
                <a:tab pos="261620" algn="l"/>
              </a:tabLst>
            </a:pP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é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c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r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5" dirty="0">
                <a:latin typeface="Arial"/>
                <a:cs typeface="Arial"/>
              </a:rPr>
              <a:t>un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sp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á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2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m</a:t>
            </a:r>
            <a:r>
              <a:rPr sz="1000" spc="-10" dirty="0">
                <a:latin typeface="Arial"/>
                <a:cs typeface="Arial"/>
              </a:rPr>
              <a:t>í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2</a:t>
            </a:r>
            <a:r>
              <a:rPr sz="1000" b="1" spc="-10" dirty="0">
                <a:latin typeface="Arial"/>
                <a:cs typeface="Arial"/>
              </a:rPr>
              <a:t>0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minutos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nt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15" dirty="0">
                <a:latin typeface="Arial"/>
                <a:cs typeface="Arial"/>
              </a:rPr>
              <a:t>ê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c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,</a:t>
            </a:r>
            <a:r>
              <a:rPr sz="1000" b="1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h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á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abe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5" dirty="0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1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marL="469900" marR="6350" lvl="2" indent="-228600">
              <a:lnSpc>
                <a:spcPct val="96300"/>
              </a:lnSpc>
              <a:buFont typeface="Arial"/>
              <a:buAutoNum type="alphaLcParenR"/>
              <a:tabLst>
                <a:tab pos="469900" algn="l"/>
              </a:tabLst>
            </a:pP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-5" dirty="0">
                <a:latin typeface="Arial"/>
                <a:cs typeface="Arial"/>
              </a:rPr>
              <a:t> (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X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II</a:t>
            </a:r>
            <a:r>
              <a:rPr sz="1000" spc="-5" dirty="0">
                <a:latin typeface="Arial"/>
                <a:cs typeface="Arial"/>
              </a:rPr>
              <a:t>),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eden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; 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.</a:t>
            </a:r>
            <a:r>
              <a:rPr sz="1000" b="1" spc="-5" dirty="0">
                <a:latin typeface="Arial"/>
                <a:cs typeface="Arial"/>
              </a:rPr>
              <a:t>: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eden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od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6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ed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6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ó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ia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ne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edo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ão</a:t>
            </a:r>
            <a:r>
              <a:rPr sz="1000" spc="-10" dirty="0">
                <a:latin typeface="Arial"/>
                <a:cs typeface="Arial"/>
              </a:rPr>
              <a:t>/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ne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edo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da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r</a:t>
            </a:r>
            <a:r>
              <a:rPr sz="1000" spc="-15" dirty="0">
                <a:latin typeface="Arial"/>
                <a:cs typeface="Arial"/>
              </a:rPr>
              <a:t>ep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iv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469900" lvl="2" indent="-228600">
              <a:lnSpc>
                <a:spcPts val="1115"/>
              </a:lnSpc>
              <a:buFont typeface="Arial"/>
              <a:buAutoNum type="alphaLcParenR"/>
              <a:tabLst>
                <a:tab pos="469900" algn="l"/>
              </a:tabLst>
            </a:pPr>
            <a:r>
              <a:rPr sz="1000" spc="-1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dân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20" dirty="0">
                <a:latin typeface="Arial"/>
                <a:cs typeface="Arial"/>
              </a:rPr>
              <a:t>(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EX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II</a:t>
            </a:r>
            <a:r>
              <a:rPr sz="1000" spc="-5" dirty="0">
                <a:latin typeface="Arial"/>
                <a:cs typeface="Arial"/>
              </a:rPr>
              <a:t>);</a:t>
            </a:r>
            <a:endParaRPr sz="1000">
              <a:latin typeface="Arial"/>
              <a:cs typeface="Arial"/>
            </a:endParaRPr>
          </a:p>
          <a:p>
            <a:pPr marL="469900" lvl="2" indent="-228600">
              <a:lnSpc>
                <a:spcPts val="1175"/>
              </a:lnSpc>
              <a:buFont typeface="Arial"/>
              <a:buAutoNum type="alphaLcParenR"/>
              <a:tabLst>
                <a:tab pos="469900" algn="l"/>
              </a:tabLst>
            </a:pPr>
            <a:r>
              <a:rPr sz="1000" spc="-1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b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nd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den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opo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(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EX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V</a:t>
            </a:r>
            <a:r>
              <a:rPr sz="1000" spc="-5" dirty="0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57"/>
              </a:spcBef>
              <a:buFont typeface="Arial"/>
              <a:buAutoNum type="alphaLcParenR"/>
            </a:pPr>
            <a:endParaRPr sz="900">
              <a:latin typeface="Times New Roman"/>
              <a:cs typeface="Times New Roman"/>
            </a:endParaRPr>
          </a:p>
          <a:p>
            <a:pPr marL="259079" lvl="1" indent="-246379" algn="just">
              <a:lnSpc>
                <a:spcPts val="1175"/>
              </a:lnSpc>
              <a:buFont typeface="Arial"/>
              <a:buAutoNum type="arabicPeriod"/>
              <a:tabLst>
                <a:tab pos="259715" algn="l"/>
              </a:tabLst>
            </a:pP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ed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5" dirty="0">
                <a:latin typeface="Arial"/>
                <a:cs typeface="Arial"/>
              </a:rPr>
              <a:t>un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à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es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rá 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r:</a:t>
            </a:r>
            <a:endParaRPr sz="1000">
              <a:latin typeface="Arial"/>
              <a:cs typeface="Arial"/>
            </a:endParaRPr>
          </a:p>
          <a:p>
            <a:pPr marL="12700" algn="just">
              <a:lnSpc>
                <a:spcPts val="1150"/>
              </a:lnSpc>
              <a:buFont typeface="Arial"/>
              <a:buAutoNum type="alphaLcParenR"/>
              <a:tabLst>
                <a:tab pos="160655" algn="l"/>
              </a:tabLst>
            </a:pP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dirty="0">
                <a:latin typeface="Arial"/>
                <a:cs typeface="Arial"/>
              </a:rPr>
              <a:t>q</a:t>
            </a:r>
            <a:r>
              <a:rPr sz="1000" spc="-15" dirty="0">
                <a:latin typeface="Arial"/>
                <a:cs typeface="Arial"/>
              </a:rPr>
              <a:t>uan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cia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s</a:t>
            </a:r>
            <a:r>
              <a:rPr sz="1000" spc="-15" dirty="0">
                <a:latin typeface="Arial"/>
                <a:cs typeface="Arial"/>
              </a:rPr>
              <a:t>ó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ne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edo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 marR="6350" algn="just">
              <a:lnSpc>
                <a:spcPct val="96000"/>
              </a:lnSpc>
              <a:spcBef>
                <a:spcPts val="20"/>
              </a:spcBef>
              <a:buFont typeface="Arial"/>
              <a:buAutoNum type="alphaLcParenR"/>
              <a:tabLst>
                <a:tab pos="213995" algn="l"/>
              </a:tabLst>
            </a:pP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dirty="0">
                <a:latin typeface="Arial"/>
                <a:cs typeface="Arial"/>
              </a:rPr>
              <a:t>U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Ç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3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14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15" dirty="0">
                <a:latin typeface="Arial"/>
                <a:cs typeface="Arial"/>
              </a:rPr>
              <a:t>L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Ç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3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F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OR,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14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2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20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5" dirty="0">
                <a:latin typeface="Arial"/>
                <a:cs typeface="Arial"/>
              </a:rPr>
              <a:t>Ó</a:t>
            </a:r>
            <a:r>
              <a:rPr sz="1000" b="1" spc="-10" dirty="0">
                <a:latin typeface="Arial"/>
                <a:cs typeface="Arial"/>
              </a:rPr>
              <a:t>RI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2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pode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sso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eden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2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-2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14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6350" algn="just">
              <a:lnSpc>
                <a:spcPct val="96500"/>
              </a:lnSpc>
            </a:pPr>
            <a:r>
              <a:rPr sz="1000" b="1" spc="-15" dirty="0">
                <a:latin typeface="Arial"/>
                <a:cs typeface="Arial"/>
              </a:rPr>
              <a:t>6</a:t>
            </a:r>
            <a:r>
              <a:rPr sz="1000" b="1" spc="-10" dirty="0">
                <a:latin typeface="Arial"/>
                <a:cs typeface="Arial"/>
              </a:rPr>
              <a:t>.</a:t>
            </a:r>
            <a:r>
              <a:rPr sz="1000" b="1" spc="-15" dirty="0">
                <a:latin typeface="Arial"/>
                <a:cs typeface="Arial"/>
              </a:rPr>
              <a:t>2</a:t>
            </a:r>
            <a:r>
              <a:rPr sz="1000" b="1" spc="-10" dirty="0">
                <a:latin typeface="Arial"/>
                <a:cs typeface="Arial"/>
              </a:rPr>
              <a:t>.</a:t>
            </a:r>
            <a:r>
              <a:rPr sz="1000" b="1" dirty="0">
                <a:latin typeface="Arial"/>
                <a:cs typeface="Arial"/>
              </a:rPr>
              <a:t>1</a:t>
            </a:r>
            <a:r>
              <a:rPr sz="1000" b="1" spc="-5" dirty="0">
                <a:latin typeface="Arial"/>
                <a:cs typeface="Arial"/>
              </a:rPr>
              <a:t>.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2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si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2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 l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g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2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q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al</a:t>
            </a:r>
            <a:r>
              <a:rPr sz="1000" spc="-15" dirty="0">
                <a:latin typeface="Arial"/>
                <a:cs typeface="Arial"/>
              </a:rPr>
              <a:t>que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 pe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spc="-10" dirty="0">
                <a:latin typeface="Arial"/>
                <a:cs typeface="Arial"/>
              </a:rPr>
              <a:t>lo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2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ne</a:t>
            </a:r>
            <a:r>
              <a:rPr sz="1000" dirty="0">
                <a:latin typeface="Arial"/>
                <a:cs typeface="Arial"/>
              </a:rPr>
              <a:t>ce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r,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2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4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oc</a:t>
            </a:r>
            <a:r>
              <a:rPr sz="1000" spc="-2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q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3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du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eu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b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ope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à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à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pos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6350" lvl="1" algn="just">
              <a:lnSpc>
                <a:spcPct val="96500"/>
              </a:lnSpc>
              <a:buFont typeface="Arial"/>
              <a:buAutoNum type="arabicPeriod" startAt="3"/>
              <a:tabLst>
                <a:tab pos="304165" algn="l"/>
              </a:tabLst>
            </a:pP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ess</a:t>
            </a:r>
            <a:r>
              <a:rPr sz="1000" spc="-15" dirty="0">
                <a:latin typeface="Arial"/>
                <a:cs typeface="Arial"/>
              </a:rPr>
              <a:t>oa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ena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and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opo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na</a:t>
            </a:r>
            <a:r>
              <a:rPr sz="1000" dirty="0">
                <a:latin typeface="Arial"/>
                <a:cs typeface="Arial"/>
              </a:rPr>
              <a:t>b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rá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pan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4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2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6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spc="-25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ped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ob</a:t>
            </a:r>
            <a:r>
              <a:rPr sz="1000" spc="-5" dirty="0">
                <a:latin typeface="Arial"/>
                <a:cs typeface="Arial"/>
              </a:rPr>
              <a:t>re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abe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ope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7"/>
              </a:spcBef>
              <a:buFont typeface="Arial"/>
              <a:buAutoNum type="arabicPeriod" startAt="3"/>
            </a:pPr>
            <a:endParaRPr sz="900">
              <a:latin typeface="Times New Roman"/>
              <a:cs typeface="Times New Roman"/>
            </a:endParaRPr>
          </a:p>
          <a:p>
            <a:pPr marL="257810" lvl="1" indent="-245110" algn="just">
              <a:lnSpc>
                <a:spcPct val="100000"/>
              </a:lnSpc>
              <a:buFont typeface="Arial"/>
              <a:buAutoNum type="arabicPeriod" startAt="3"/>
              <a:tabLst>
                <a:tab pos="258445" algn="l"/>
              </a:tabLst>
            </a:pP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eden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od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rá r</a:t>
            </a:r>
            <a:r>
              <a:rPr sz="1000" spc="-15" dirty="0">
                <a:latin typeface="Arial"/>
                <a:cs typeface="Arial"/>
              </a:rPr>
              <a:t>ep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a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ne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edo</a:t>
            </a:r>
            <a:r>
              <a:rPr sz="1000" spc="-5" dirty="0">
                <a:latin typeface="Arial"/>
                <a:cs typeface="Arial"/>
              </a:rPr>
              <a:t>r.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7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marL="12700" marR="5080" lvl="1" algn="just">
              <a:lnSpc>
                <a:spcPct val="96000"/>
              </a:lnSpc>
              <a:buFont typeface="Arial"/>
              <a:buAutoNum type="arabicPeriod" startAt="3"/>
              <a:tabLst>
                <a:tab pos="300990" algn="l"/>
              </a:tabLst>
            </a:pPr>
            <a:r>
              <a:rPr sz="1000" spc="-10" dirty="0">
                <a:latin typeface="Arial"/>
                <a:cs typeface="Arial"/>
              </a:rPr>
              <a:t>É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endá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que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ssa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q</a:t>
            </a:r>
            <a:r>
              <a:rPr sz="1000" spc="-15" dirty="0">
                <a:latin typeface="Arial"/>
                <a:cs typeface="Arial"/>
              </a:rPr>
              <a:t>ue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6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eden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nv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ve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een</a:t>
            </a:r>
            <a:r>
              <a:rPr sz="1000" dirty="0">
                <a:latin typeface="Arial"/>
                <a:cs typeface="Arial"/>
              </a:rPr>
              <a:t>ch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x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g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od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q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ga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1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dirty="0">
                <a:latin typeface="Arial"/>
                <a:cs typeface="Arial"/>
              </a:rPr>
              <a:t>va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dirty="0">
                <a:latin typeface="Arial"/>
                <a:cs typeface="Arial"/>
              </a:rPr>
              <a:t>K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NZ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ES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CLUBE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no</a:t>
            </a:r>
            <a:r>
              <a:rPr sz="1000" spc="-5" dirty="0">
                <a:latin typeface="Arial"/>
                <a:cs typeface="Arial"/>
              </a:rPr>
              <a:t>s 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NS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10</a:t>
            </a:r>
            <a:r>
              <a:rPr sz="1000" b="1" spc="-5" dirty="0">
                <a:latin typeface="Arial"/>
                <a:cs typeface="Arial"/>
              </a:rPr>
              <a:t>,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1</a:t>
            </a:r>
            <a:r>
              <a:rPr sz="1000" b="1" spc="-10" dirty="0">
                <a:latin typeface="Arial"/>
                <a:cs typeface="Arial"/>
              </a:rPr>
              <a:t>1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2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1</a:t>
            </a:r>
            <a:r>
              <a:rPr sz="1000" b="1" dirty="0">
                <a:latin typeface="Arial"/>
                <a:cs typeface="Arial"/>
              </a:rPr>
              <a:t>2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2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su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ha</a:t>
            </a:r>
            <a:r>
              <a:rPr sz="1000" dirty="0">
                <a:latin typeface="Arial"/>
                <a:cs typeface="Arial"/>
              </a:rPr>
              <a:t>b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çã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.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5" dirty="0">
                <a:latin typeface="Arial"/>
                <a:cs typeface="Arial"/>
              </a:rPr>
              <a:t> m</a:t>
            </a:r>
            <a:r>
              <a:rPr sz="1000" spc="-15" dirty="0">
                <a:latin typeface="Arial"/>
                <a:cs typeface="Arial"/>
              </a:rPr>
              <a:t>ed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ob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g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su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es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12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ed</a:t>
            </a:r>
            <a:r>
              <a:rPr sz="1000" spc="-25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1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114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2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ea</a:t>
            </a:r>
            <a:r>
              <a:rPr sz="1000" dirty="0">
                <a:latin typeface="Arial"/>
                <a:cs typeface="Arial"/>
              </a:rPr>
              <a:t>li</a:t>
            </a:r>
            <a:r>
              <a:rPr sz="1000" spc="-15" dirty="0">
                <a:latin typeface="Arial"/>
                <a:cs typeface="Arial"/>
              </a:rPr>
              <a:t>zado</a:t>
            </a:r>
            <a:r>
              <a:rPr sz="1000" spc="-5" dirty="0">
                <a:latin typeface="Arial"/>
                <a:cs typeface="Arial"/>
              </a:rPr>
              <a:t>s 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dirty="0">
                <a:latin typeface="Arial"/>
                <a:cs typeface="Arial"/>
              </a:rPr>
              <a:t>K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NZ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9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SP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9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CLUB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que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que</a:t>
            </a:r>
            <a:r>
              <a:rPr sz="1000" spc="-5" dirty="0">
                <a:latin typeface="Arial"/>
                <a:cs typeface="Arial"/>
              </a:rPr>
              <a:t>r 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odo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or</a:t>
            </a:r>
            <a:r>
              <a:rPr sz="1000" dirty="0">
                <a:latin typeface="Arial"/>
                <a:cs typeface="Arial"/>
              </a:rPr>
              <a:t>j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2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paç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900">
              <a:latin typeface="Times New Roman"/>
              <a:cs typeface="Times New Roman"/>
            </a:endParaRPr>
          </a:p>
          <a:p>
            <a:pPr marL="241300" indent="-228600" algn="just">
              <a:lnSpc>
                <a:spcPct val="100000"/>
              </a:lnSpc>
              <a:buFont typeface="Arial"/>
              <a:buAutoNum type="arabicPeriod" startAt="7"/>
              <a:tabLst>
                <a:tab pos="241300" algn="l"/>
              </a:tabLst>
            </a:pP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15" dirty="0">
                <a:latin typeface="Arial"/>
                <a:cs typeface="Arial"/>
              </a:rPr>
              <a:t>C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</a:t>
            </a:r>
            <a:r>
              <a:rPr sz="1000" b="1" spc="15" dirty="0">
                <a:latin typeface="Arial"/>
                <a:cs typeface="Arial"/>
              </a:rPr>
              <a:t>H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2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VE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OPE</a:t>
            </a:r>
            <a:r>
              <a:rPr sz="1000" b="1" spc="-10" dirty="0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rabicPeriod" startAt="7"/>
            </a:pPr>
            <a:endParaRPr sz="1000">
              <a:latin typeface="Times New Roman"/>
              <a:cs typeface="Times New Roman"/>
            </a:endParaRPr>
          </a:p>
          <a:p>
            <a:pPr marL="12700" marR="6350" lvl="1" algn="just">
              <a:lnSpc>
                <a:spcPct val="95700"/>
              </a:lnSpc>
              <a:buFont typeface="Arial"/>
              <a:buAutoNum type="arabicPeriod"/>
              <a:tabLst>
                <a:tab pos="261620" algn="l"/>
              </a:tabLst>
            </a:pPr>
            <a:r>
              <a:rPr sz="1000" spc="-5" dirty="0">
                <a:latin typeface="Arial"/>
                <a:cs typeface="Arial"/>
              </a:rPr>
              <a:t>Os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CU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H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B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Ç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2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RC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3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ve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6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g</a:t>
            </a:r>
            <a:r>
              <a:rPr sz="1000" spc="-15" dirty="0">
                <a:latin typeface="Arial"/>
                <a:cs typeface="Arial"/>
              </a:rPr>
              <a:t>ue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55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TI</a:t>
            </a:r>
            <a:r>
              <a:rPr sz="1000" b="1" spc="5" dirty="0">
                <a:latin typeface="Arial"/>
                <a:cs typeface="Arial"/>
              </a:rPr>
              <a:t>V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60" dirty="0">
                <a:latin typeface="Arial"/>
                <a:cs typeface="Arial"/>
              </a:rPr>
              <a:t> 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dirty="0">
                <a:latin typeface="Arial"/>
                <a:cs typeface="Arial"/>
              </a:rPr>
              <a:t>K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NZ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6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5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CLUB</a:t>
            </a:r>
            <a:r>
              <a:rPr sz="1000" b="1" spc="-5" dirty="0">
                <a:latin typeface="Arial"/>
                <a:cs typeface="Arial"/>
              </a:rPr>
              <a:t>E,</a:t>
            </a:r>
            <a:r>
              <a:rPr sz="1000" b="1" spc="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li</a:t>
            </a:r>
            <a:r>
              <a:rPr sz="1000" spc="-15" dirty="0">
                <a:latin typeface="Arial"/>
                <a:cs typeface="Arial"/>
              </a:rPr>
              <a:t>za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g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h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4</a:t>
            </a:r>
            <a:r>
              <a:rPr sz="1000" spc="-15" dirty="0">
                <a:latin typeface="Arial"/>
                <a:cs typeface="Arial"/>
              </a:rPr>
              <a:t>5</a:t>
            </a:r>
            <a:r>
              <a:rPr sz="1000" spc="-10" dirty="0">
                <a:latin typeface="Arial"/>
                <a:cs typeface="Arial"/>
              </a:rPr>
              <a:t>0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B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rro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-10" dirty="0">
                <a:latin typeface="Arial"/>
                <a:cs typeface="Arial"/>
              </a:rPr>
              <a:t>to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ô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io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Be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H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z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/</a:t>
            </a:r>
            <a:r>
              <a:rPr sz="1000" spc="-1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G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spc="6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P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3</a:t>
            </a:r>
            <a:r>
              <a:rPr sz="1000" dirty="0">
                <a:latin typeface="Arial"/>
                <a:cs typeface="Arial"/>
              </a:rPr>
              <a:t>0</a:t>
            </a:r>
            <a:r>
              <a:rPr sz="1000" spc="-10" dirty="0">
                <a:latin typeface="Arial"/>
                <a:cs typeface="Arial"/>
              </a:rPr>
              <a:t>.</a:t>
            </a:r>
            <a:r>
              <a:rPr sz="1000" spc="-15" dirty="0">
                <a:latin typeface="Arial"/>
                <a:cs typeface="Arial"/>
              </a:rPr>
              <a:t>3</a:t>
            </a:r>
            <a:r>
              <a:rPr sz="1000" dirty="0">
                <a:latin typeface="Arial"/>
                <a:cs typeface="Arial"/>
              </a:rPr>
              <a:t>3</a:t>
            </a:r>
            <a:r>
              <a:rPr sz="1000" spc="-15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spc="-15" dirty="0">
                <a:latin typeface="Arial"/>
                <a:cs typeface="Arial"/>
              </a:rPr>
              <a:t>10</a:t>
            </a:r>
            <a:r>
              <a:rPr sz="1000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u="sng" spc="-15" dirty="0">
                <a:latin typeface="Arial"/>
                <a:cs typeface="Arial"/>
              </a:rPr>
              <a:t>p</a:t>
            </a:r>
            <a:r>
              <a:rPr sz="1000" u="sng" spc="5" dirty="0">
                <a:latin typeface="Arial"/>
                <a:cs typeface="Arial"/>
              </a:rPr>
              <a:t>r</a:t>
            </a:r>
            <a:r>
              <a:rPr sz="1000" u="sng" spc="-15" dirty="0">
                <a:latin typeface="Arial"/>
                <a:cs typeface="Arial"/>
              </a:rPr>
              <a:t>o</a:t>
            </a:r>
            <a:r>
              <a:rPr sz="1000" u="sng" spc="-10" dirty="0">
                <a:latin typeface="Arial"/>
                <a:cs typeface="Arial"/>
              </a:rPr>
              <a:t>t</a:t>
            </a:r>
            <a:r>
              <a:rPr sz="1000" u="sng" spc="-15" dirty="0">
                <a:latin typeface="Arial"/>
                <a:cs typeface="Arial"/>
              </a:rPr>
              <a:t>o</a:t>
            </a:r>
            <a:r>
              <a:rPr sz="1000" u="sng" dirty="0">
                <a:latin typeface="Arial"/>
                <a:cs typeface="Arial"/>
              </a:rPr>
              <a:t>co</a:t>
            </a:r>
            <a:r>
              <a:rPr sz="1000" u="sng" spc="-10" dirty="0">
                <a:latin typeface="Arial"/>
                <a:cs typeface="Arial"/>
              </a:rPr>
              <a:t>l</a:t>
            </a:r>
            <a:r>
              <a:rPr sz="1000" u="sng" spc="-15" dirty="0">
                <a:latin typeface="Arial"/>
                <a:cs typeface="Arial"/>
              </a:rPr>
              <a:t>a</a:t>
            </a:r>
            <a:r>
              <a:rPr sz="1000" u="sng" dirty="0">
                <a:latin typeface="Arial"/>
                <a:cs typeface="Arial"/>
              </a:rPr>
              <a:t>d</a:t>
            </a:r>
            <a:r>
              <a:rPr sz="1000" u="sng" spc="-15" dirty="0">
                <a:latin typeface="Arial"/>
                <a:cs typeface="Arial"/>
              </a:rPr>
              <a:t>o</a:t>
            </a:r>
            <a:r>
              <a:rPr sz="1000" u="sng" spc="-5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té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3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2</a:t>
            </a:r>
            <a:r>
              <a:rPr sz="1000" b="1" spc="-10" dirty="0">
                <a:latin typeface="Arial"/>
                <a:cs typeface="Arial"/>
              </a:rPr>
              <a:t>h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hor</a:t>
            </a:r>
            <a:r>
              <a:rPr sz="1000" b="1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3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nt</a:t>
            </a:r>
            <a:r>
              <a:rPr sz="1000" b="1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3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0" dirty="0">
                <a:latin typeface="Arial"/>
                <a:cs typeface="Arial"/>
              </a:rPr>
              <a:t>n</a:t>
            </a:r>
            <a:r>
              <a:rPr sz="1000" b="1" spc="-10" dirty="0">
                <a:latin typeface="Arial"/>
                <a:cs typeface="Arial"/>
              </a:rPr>
              <a:t>í</a:t>
            </a:r>
            <a:r>
              <a:rPr sz="1000" b="1" spc="-15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io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1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ce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5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,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2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0" dirty="0">
                <a:latin typeface="Arial"/>
                <a:cs typeface="Arial"/>
              </a:rPr>
              <a:t>UI</a:t>
            </a:r>
            <a:r>
              <a:rPr sz="1000" b="1" spc="15" dirty="0">
                <a:latin typeface="Arial"/>
                <a:cs typeface="Arial"/>
              </a:rPr>
              <a:t>D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2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3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LIL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14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0" dirty="0">
                <a:latin typeface="Arial"/>
                <a:cs typeface="Arial"/>
              </a:rPr>
              <a:t>TI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3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G</a:t>
            </a:r>
            <a:r>
              <a:rPr sz="1000" b="1" spc="15" dirty="0">
                <a:latin typeface="Arial"/>
                <a:cs typeface="Arial"/>
              </a:rPr>
              <a:t>U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ND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IC</a:t>
            </a:r>
            <a:r>
              <a:rPr sz="1000" b="1" spc="15" dirty="0">
                <a:latin typeface="Arial"/>
                <a:cs typeface="Arial"/>
              </a:rPr>
              <a:t>H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G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MP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-5" dirty="0">
                <a:latin typeface="Arial"/>
                <a:cs typeface="Arial"/>
              </a:rPr>
              <a:t>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2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marL="12700" marR="6350" lvl="1" algn="just">
              <a:lnSpc>
                <a:spcPts val="1140"/>
              </a:lnSpc>
              <a:buFont typeface="Arial"/>
              <a:buAutoNum type="arabicPeriod"/>
              <a:tabLst>
                <a:tab pos="284480" algn="l"/>
              </a:tabLst>
            </a:pPr>
            <a:r>
              <a:rPr sz="1000" spc="-5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14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RC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8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CU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NT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9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95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H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B</a:t>
            </a:r>
            <a:r>
              <a:rPr sz="1000" b="1" spc="-10" dirty="0">
                <a:latin typeface="Arial"/>
                <a:cs typeface="Arial"/>
              </a:rPr>
              <a:t>ILI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Ç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ve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gue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6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2</a:t>
            </a:r>
            <a:r>
              <a:rPr sz="1000" b="1" spc="-5" dirty="0">
                <a:latin typeface="Arial"/>
                <a:cs typeface="Arial"/>
              </a:rPr>
              <a:t> (DO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)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VE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 D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IN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bo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ado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marL="12700" marR="6985" lvl="1" algn="just">
              <a:lnSpc>
                <a:spcPct val="96500"/>
              </a:lnSpc>
              <a:buFont typeface="Arial"/>
              <a:buAutoNum type="arabicPeriod"/>
              <a:tabLst>
                <a:tab pos="327025" algn="l"/>
              </a:tabLst>
            </a:pP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dirty="0">
                <a:latin typeface="Arial"/>
                <a:cs typeface="Arial"/>
              </a:rPr>
              <a:t>si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NHUM</a:t>
            </a:r>
            <a:r>
              <a:rPr sz="1000" b="1" dirty="0">
                <a:latin typeface="Arial"/>
                <a:cs typeface="Arial"/>
              </a:rPr>
              <a:t>  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V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OP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10" dirty="0">
                <a:latin typeface="Arial"/>
                <a:cs typeface="Arial"/>
              </a:rPr>
              <a:t>Á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4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BIDO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P</a:t>
            </a:r>
            <a:r>
              <a:rPr sz="1000" b="1" spc="0" dirty="0">
                <a:latin typeface="Arial"/>
                <a:cs typeface="Arial"/>
              </a:rPr>
              <a:t>Ó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  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30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D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25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3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0" dirty="0">
                <a:latin typeface="Arial"/>
                <a:cs typeface="Arial"/>
              </a:rPr>
              <a:t> H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Á</a:t>
            </a:r>
            <a:r>
              <a:rPr sz="1000" b="1" spc="-10" dirty="0">
                <a:latin typeface="Arial"/>
                <a:cs typeface="Arial"/>
              </a:rPr>
              <a:t>RIO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5" dirty="0">
                <a:latin typeface="Arial"/>
                <a:cs typeface="Arial"/>
              </a:rPr>
              <a:t>P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INF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su</a:t>
            </a:r>
            <a:r>
              <a:rPr sz="1000" spc="-15" dirty="0">
                <a:latin typeface="Arial"/>
                <a:cs typeface="Arial"/>
              </a:rPr>
              <a:t>ge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li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ado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nhe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da</a:t>
            </a:r>
            <a:r>
              <a:rPr sz="1000" spc="-10" dirty="0">
                <a:latin typeface="Arial"/>
                <a:cs typeface="Arial"/>
              </a:rPr>
              <a:t>ta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ou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 o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g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2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-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spc="-10" dirty="0">
                <a:latin typeface="Arial"/>
                <a:cs typeface="Arial"/>
              </a:rPr>
              <a:t>lo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3</a:t>
            </a:r>
            <a:r>
              <a:rPr sz="1000" spc="-10" dirty="0">
                <a:latin typeface="Arial"/>
                <a:cs typeface="Arial"/>
              </a:rPr>
              <a:t>0</a:t>
            </a:r>
            <a:r>
              <a:rPr sz="1000" spc="-5" dirty="0">
                <a:latin typeface="Arial"/>
                <a:cs typeface="Arial"/>
              </a:rPr>
              <a:t> (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)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nu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ce</a:t>
            </a:r>
            <a:r>
              <a:rPr sz="1000" spc="-15" dirty="0">
                <a:latin typeface="Arial"/>
                <a:cs typeface="Arial"/>
              </a:rPr>
              <a:t>dên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marL="12700" marR="5080" lvl="1" algn="just">
              <a:lnSpc>
                <a:spcPts val="1150"/>
              </a:lnSpc>
              <a:buFont typeface="Arial"/>
              <a:buAutoNum type="arabicPeriod"/>
              <a:tabLst>
                <a:tab pos="294640" algn="l"/>
              </a:tabLst>
            </a:pPr>
            <a:r>
              <a:rPr sz="1000" spc="-5" dirty="0">
                <a:latin typeface="Arial"/>
                <a:cs typeface="Arial"/>
              </a:rPr>
              <a:t>Os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ode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nh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2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,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3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0" dirty="0">
                <a:latin typeface="Arial"/>
                <a:cs typeface="Arial"/>
              </a:rPr>
              <a:t>HU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H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Ó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ES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 C</a:t>
            </a:r>
            <a:r>
              <a:rPr sz="1000" b="1" spc="-20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 D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 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 L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CI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Ç</a:t>
            </a:r>
            <a:r>
              <a:rPr sz="1000" b="1" spc="-5" dirty="0">
                <a:latin typeface="Arial"/>
                <a:cs typeface="Arial"/>
              </a:rPr>
              <a:t>ÕE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10" dirty="0">
                <a:latin typeface="Arial"/>
                <a:cs typeface="Arial"/>
              </a:rPr>
              <a:t>Á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3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V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OP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Ó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30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D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25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 H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Á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10" dirty="0">
                <a:latin typeface="Arial"/>
                <a:cs typeface="Arial"/>
              </a:rPr>
              <a:t>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628938"/>
            <a:ext cx="1305560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b="1" spc="5" dirty="0">
                <a:latin typeface="Arial"/>
                <a:cs typeface="Arial"/>
              </a:rPr>
              <a:t>M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5" dirty="0">
                <a:latin typeface="Arial"/>
                <a:cs typeface="Arial"/>
              </a:rPr>
              <a:t>CK</a:t>
            </a:r>
            <a:r>
              <a:rPr sz="1200" b="1" spc="-10" dirty="0">
                <a:latin typeface="Arial"/>
                <a:cs typeface="Arial"/>
              </a:rPr>
              <a:t>E</a:t>
            </a:r>
            <a:r>
              <a:rPr sz="1200" b="1" spc="-15" dirty="0">
                <a:latin typeface="Arial"/>
                <a:cs typeface="Arial"/>
              </a:rPr>
              <a:t>NZ</a:t>
            </a:r>
            <a:r>
              <a:rPr sz="1200" b="1" spc="-10" dirty="0">
                <a:latin typeface="Arial"/>
                <a:cs typeface="Arial"/>
              </a:rPr>
              <a:t>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sz="1200" spc="-10" dirty="0">
                <a:latin typeface="Arial"/>
                <a:cs typeface="Arial"/>
              </a:rPr>
              <a:t>ESPO</a:t>
            </a:r>
            <a:r>
              <a:rPr sz="1200" spc="-25" dirty="0">
                <a:latin typeface="Arial"/>
                <a:cs typeface="Arial"/>
              </a:rPr>
              <a:t>R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10" dirty="0">
                <a:latin typeface="Arial"/>
                <a:cs typeface="Arial"/>
              </a:rPr>
              <a:t>E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5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L</a:t>
            </a:r>
            <a:r>
              <a:rPr sz="1200" spc="-25" dirty="0">
                <a:latin typeface="Arial"/>
                <a:cs typeface="Arial"/>
              </a:rPr>
              <a:t>U</a:t>
            </a:r>
            <a:r>
              <a:rPr sz="1200" spc="-10" dirty="0">
                <a:latin typeface="Arial"/>
                <a:cs typeface="Arial"/>
              </a:rPr>
              <a:t>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8"/>
            <a:ext cx="1046987" cy="704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8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07357" y="649223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4" y="425196"/>
                </a:moveTo>
                <a:lnTo>
                  <a:pt x="484638" y="0"/>
                </a:lnTo>
                <a:lnTo>
                  <a:pt x="0" y="0"/>
                </a:lnTo>
                <a:lnTo>
                  <a:pt x="245364" y="425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1844" y="694943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9" y="0"/>
                </a:moveTo>
                <a:lnTo>
                  <a:pt x="0" y="0"/>
                </a:lnTo>
                <a:lnTo>
                  <a:pt x="150877" y="294132"/>
                </a:lnTo>
                <a:lnTo>
                  <a:pt x="30175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01261" y="748283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90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70" y="143256"/>
                </a:lnTo>
                <a:lnTo>
                  <a:pt x="100582" y="123431"/>
                </a:lnTo>
                <a:lnTo>
                  <a:pt x="219456" y="123431"/>
                </a:lnTo>
                <a:lnTo>
                  <a:pt x="219456" y="71628"/>
                </a:lnTo>
                <a:lnTo>
                  <a:pt x="124970" y="71628"/>
                </a:lnTo>
                <a:lnTo>
                  <a:pt x="138682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77099" y="748283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16" y="0"/>
                </a:moveTo>
                <a:lnTo>
                  <a:pt x="0" y="0"/>
                </a:lnTo>
                <a:lnTo>
                  <a:pt x="0" y="202692"/>
                </a:lnTo>
                <a:lnTo>
                  <a:pt x="208800" y="202692"/>
                </a:lnTo>
                <a:lnTo>
                  <a:pt x="202704" y="188976"/>
                </a:lnTo>
                <a:lnTo>
                  <a:pt x="202704" y="175260"/>
                </a:lnTo>
                <a:lnTo>
                  <a:pt x="196596" y="169151"/>
                </a:lnTo>
                <a:lnTo>
                  <a:pt x="188976" y="169151"/>
                </a:lnTo>
                <a:lnTo>
                  <a:pt x="176796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504" y="45720"/>
                </a:lnTo>
                <a:lnTo>
                  <a:pt x="114300" y="18288"/>
                </a:lnTo>
                <a:lnTo>
                  <a:pt x="1082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3454" y="754379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6" y="0"/>
                </a:moveTo>
                <a:lnTo>
                  <a:pt x="94486" y="0"/>
                </a:lnTo>
                <a:lnTo>
                  <a:pt x="0" y="182880"/>
                </a:lnTo>
                <a:lnTo>
                  <a:pt x="201166" y="182880"/>
                </a:lnTo>
                <a:lnTo>
                  <a:pt x="201166" y="150876"/>
                </a:lnTo>
                <a:lnTo>
                  <a:pt x="62482" y="150876"/>
                </a:lnTo>
                <a:lnTo>
                  <a:pt x="88389" y="105156"/>
                </a:lnTo>
                <a:lnTo>
                  <a:pt x="201166" y="105156"/>
                </a:lnTo>
                <a:lnTo>
                  <a:pt x="201166" y="71615"/>
                </a:lnTo>
                <a:lnTo>
                  <a:pt x="100582" y="71615"/>
                </a:lnTo>
                <a:lnTo>
                  <a:pt x="118869" y="25895"/>
                </a:lnTo>
                <a:lnTo>
                  <a:pt x="201166" y="25895"/>
                </a:lnTo>
                <a:lnTo>
                  <a:pt x="2011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84719" y="754379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500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55"/>
                </a:lnTo>
                <a:lnTo>
                  <a:pt x="169176" y="150876"/>
                </a:lnTo>
                <a:lnTo>
                  <a:pt x="24396" y="150876"/>
                </a:lnTo>
                <a:lnTo>
                  <a:pt x="24396" y="25895"/>
                </a:lnTo>
                <a:lnTo>
                  <a:pt x="106680" y="25895"/>
                </a:lnTo>
                <a:lnTo>
                  <a:pt x="94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32324" y="518159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90" y="0"/>
                </a:moveTo>
                <a:lnTo>
                  <a:pt x="88393" y="7620"/>
                </a:lnTo>
                <a:lnTo>
                  <a:pt x="82297" y="33515"/>
                </a:lnTo>
                <a:lnTo>
                  <a:pt x="70107" y="39624"/>
                </a:lnTo>
                <a:lnTo>
                  <a:pt x="64010" y="53340"/>
                </a:lnTo>
                <a:lnTo>
                  <a:pt x="57913" y="65532"/>
                </a:lnTo>
                <a:lnTo>
                  <a:pt x="50293" y="73152"/>
                </a:lnTo>
                <a:lnTo>
                  <a:pt x="25910" y="131064"/>
                </a:lnTo>
                <a:lnTo>
                  <a:pt x="13717" y="138684"/>
                </a:lnTo>
                <a:lnTo>
                  <a:pt x="19813" y="144780"/>
                </a:lnTo>
                <a:lnTo>
                  <a:pt x="0" y="184404"/>
                </a:lnTo>
                <a:lnTo>
                  <a:pt x="50293" y="190500"/>
                </a:lnTo>
                <a:lnTo>
                  <a:pt x="76200" y="138684"/>
                </a:lnTo>
                <a:lnTo>
                  <a:pt x="88393" y="138684"/>
                </a:lnTo>
                <a:lnTo>
                  <a:pt x="88393" y="131064"/>
                </a:lnTo>
                <a:lnTo>
                  <a:pt x="82297" y="131064"/>
                </a:lnTo>
                <a:lnTo>
                  <a:pt x="88393" y="124955"/>
                </a:lnTo>
                <a:lnTo>
                  <a:pt x="94490" y="105156"/>
                </a:lnTo>
                <a:lnTo>
                  <a:pt x="202699" y="105156"/>
                </a:lnTo>
                <a:lnTo>
                  <a:pt x="195079" y="99060"/>
                </a:lnTo>
                <a:lnTo>
                  <a:pt x="170695" y="45720"/>
                </a:lnTo>
                <a:lnTo>
                  <a:pt x="120397" y="45720"/>
                </a:lnTo>
                <a:lnTo>
                  <a:pt x="114300" y="27432"/>
                </a:lnTo>
                <a:lnTo>
                  <a:pt x="108207" y="19812"/>
                </a:lnTo>
                <a:lnTo>
                  <a:pt x="102110" y="7620"/>
                </a:lnTo>
                <a:lnTo>
                  <a:pt x="94490" y="0"/>
                </a:lnTo>
                <a:close/>
              </a:path>
              <a:path w="239394" h="190500">
                <a:moveTo>
                  <a:pt x="202699" y="105156"/>
                </a:moveTo>
                <a:lnTo>
                  <a:pt x="152394" y="105156"/>
                </a:lnTo>
                <a:lnTo>
                  <a:pt x="158490" y="118872"/>
                </a:lnTo>
                <a:lnTo>
                  <a:pt x="158490" y="124955"/>
                </a:lnTo>
                <a:lnTo>
                  <a:pt x="164599" y="131064"/>
                </a:lnTo>
                <a:lnTo>
                  <a:pt x="170695" y="150876"/>
                </a:lnTo>
                <a:lnTo>
                  <a:pt x="195079" y="190500"/>
                </a:lnTo>
                <a:lnTo>
                  <a:pt x="239275" y="190500"/>
                </a:lnTo>
                <a:lnTo>
                  <a:pt x="239275" y="176784"/>
                </a:lnTo>
                <a:lnTo>
                  <a:pt x="233179" y="170675"/>
                </a:lnTo>
                <a:lnTo>
                  <a:pt x="220974" y="138684"/>
                </a:lnTo>
                <a:lnTo>
                  <a:pt x="220974" y="131064"/>
                </a:lnTo>
                <a:lnTo>
                  <a:pt x="214891" y="131064"/>
                </a:lnTo>
                <a:lnTo>
                  <a:pt x="208795" y="124955"/>
                </a:lnTo>
                <a:lnTo>
                  <a:pt x="208795" y="111252"/>
                </a:lnTo>
                <a:lnTo>
                  <a:pt x="202699" y="105156"/>
                </a:lnTo>
                <a:close/>
              </a:path>
              <a:path w="239394" h="190500">
                <a:moveTo>
                  <a:pt x="152394" y="105156"/>
                </a:moveTo>
                <a:lnTo>
                  <a:pt x="94490" y="105156"/>
                </a:lnTo>
                <a:lnTo>
                  <a:pt x="102110" y="118872"/>
                </a:lnTo>
                <a:lnTo>
                  <a:pt x="108207" y="124955"/>
                </a:lnTo>
                <a:lnTo>
                  <a:pt x="114300" y="144780"/>
                </a:lnTo>
                <a:lnTo>
                  <a:pt x="132590" y="144780"/>
                </a:lnTo>
                <a:lnTo>
                  <a:pt x="152394" y="105156"/>
                </a:lnTo>
                <a:close/>
              </a:path>
              <a:path w="239394" h="190500">
                <a:moveTo>
                  <a:pt x="158490" y="7620"/>
                </a:moveTo>
                <a:lnTo>
                  <a:pt x="152394" y="7620"/>
                </a:lnTo>
                <a:lnTo>
                  <a:pt x="138691" y="19812"/>
                </a:lnTo>
                <a:lnTo>
                  <a:pt x="132590" y="33515"/>
                </a:lnTo>
                <a:lnTo>
                  <a:pt x="120397" y="45720"/>
                </a:lnTo>
                <a:lnTo>
                  <a:pt x="170695" y="45720"/>
                </a:lnTo>
                <a:lnTo>
                  <a:pt x="158490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46041" y="537971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3" y="0"/>
                </a:moveTo>
                <a:lnTo>
                  <a:pt x="80773" y="0"/>
                </a:lnTo>
                <a:lnTo>
                  <a:pt x="74676" y="13703"/>
                </a:lnTo>
                <a:lnTo>
                  <a:pt x="50293" y="45720"/>
                </a:lnTo>
                <a:lnTo>
                  <a:pt x="12193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3" y="71628"/>
                </a:lnTo>
                <a:lnTo>
                  <a:pt x="174982" y="71628"/>
                </a:lnTo>
                <a:lnTo>
                  <a:pt x="160097" y="39624"/>
                </a:lnTo>
                <a:lnTo>
                  <a:pt x="106680" y="39624"/>
                </a:lnTo>
                <a:lnTo>
                  <a:pt x="100582" y="33528"/>
                </a:lnTo>
                <a:lnTo>
                  <a:pt x="100582" y="25908"/>
                </a:lnTo>
                <a:lnTo>
                  <a:pt x="94490" y="13703"/>
                </a:lnTo>
                <a:lnTo>
                  <a:pt x="88393" y="0"/>
                </a:lnTo>
                <a:close/>
              </a:path>
              <a:path w="213359" h="157479">
                <a:moveTo>
                  <a:pt x="174982" y="71628"/>
                </a:moveTo>
                <a:lnTo>
                  <a:pt x="138677" y="71628"/>
                </a:lnTo>
                <a:lnTo>
                  <a:pt x="144773" y="79248"/>
                </a:lnTo>
                <a:lnTo>
                  <a:pt x="150882" y="99060"/>
                </a:lnTo>
                <a:lnTo>
                  <a:pt x="163074" y="118872"/>
                </a:lnTo>
                <a:lnTo>
                  <a:pt x="163074" y="124968"/>
                </a:lnTo>
                <a:lnTo>
                  <a:pt x="169157" y="131064"/>
                </a:lnTo>
                <a:lnTo>
                  <a:pt x="175253" y="144780"/>
                </a:lnTo>
                <a:lnTo>
                  <a:pt x="175253" y="150863"/>
                </a:lnTo>
                <a:lnTo>
                  <a:pt x="181362" y="156972"/>
                </a:lnTo>
                <a:lnTo>
                  <a:pt x="213353" y="156972"/>
                </a:lnTo>
                <a:lnTo>
                  <a:pt x="213353" y="150863"/>
                </a:lnTo>
                <a:lnTo>
                  <a:pt x="207257" y="144780"/>
                </a:lnTo>
                <a:lnTo>
                  <a:pt x="188982" y="105143"/>
                </a:lnTo>
                <a:lnTo>
                  <a:pt x="181362" y="91440"/>
                </a:lnTo>
                <a:lnTo>
                  <a:pt x="181362" y="85344"/>
                </a:lnTo>
                <a:lnTo>
                  <a:pt x="174982" y="71628"/>
                </a:lnTo>
                <a:close/>
              </a:path>
              <a:path w="213359" h="157479">
                <a:moveTo>
                  <a:pt x="138677" y="71628"/>
                </a:moveTo>
                <a:lnTo>
                  <a:pt x="80773" y="71628"/>
                </a:lnTo>
                <a:lnTo>
                  <a:pt x="88393" y="79248"/>
                </a:lnTo>
                <a:lnTo>
                  <a:pt x="100582" y="99060"/>
                </a:lnTo>
                <a:lnTo>
                  <a:pt x="100582" y="111252"/>
                </a:lnTo>
                <a:lnTo>
                  <a:pt x="112776" y="111252"/>
                </a:lnTo>
                <a:lnTo>
                  <a:pt x="118873" y="99060"/>
                </a:lnTo>
                <a:lnTo>
                  <a:pt x="131057" y="79248"/>
                </a:lnTo>
                <a:lnTo>
                  <a:pt x="138677" y="71628"/>
                </a:lnTo>
                <a:close/>
              </a:path>
              <a:path w="213359" h="157479">
                <a:moveTo>
                  <a:pt x="131057" y="0"/>
                </a:moveTo>
                <a:lnTo>
                  <a:pt x="131057" y="7620"/>
                </a:lnTo>
                <a:lnTo>
                  <a:pt x="124974" y="19812"/>
                </a:lnTo>
                <a:lnTo>
                  <a:pt x="106680" y="39624"/>
                </a:lnTo>
                <a:lnTo>
                  <a:pt x="160097" y="39624"/>
                </a:lnTo>
                <a:lnTo>
                  <a:pt x="150882" y="19812"/>
                </a:lnTo>
                <a:lnTo>
                  <a:pt x="144773" y="13703"/>
                </a:lnTo>
                <a:lnTo>
                  <a:pt x="144773" y="7620"/>
                </a:lnTo>
                <a:lnTo>
                  <a:pt x="1310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47800" y="891539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895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53896" y="885443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79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9907"/>
                </a:moveTo>
                <a:lnTo>
                  <a:pt x="44192" y="9907"/>
                </a:lnTo>
              </a:path>
            </a:pathLst>
          </a:custGeom>
          <a:ln w="2108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40532" y="649221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-762" y="9907"/>
                </a:moveTo>
                <a:lnTo>
                  <a:pt x="44954" y="9907"/>
                </a:lnTo>
              </a:path>
            </a:pathLst>
          </a:custGeom>
          <a:ln w="226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46041" y="525779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3" y="143256"/>
                </a:lnTo>
                <a:lnTo>
                  <a:pt x="88393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290815" y="629411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88" y="73152"/>
                </a:lnTo>
                <a:lnTo>
                  <a:pt x="36588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76521" y="617219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3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26814" y="617219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7" y="32004"/>
                </a:lnTo>
                <a:lnTo>
                  <a:pt x="19809" y="25895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64914" y="623315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04" y="0"/>
                </a:moveTo>
                <a:lnTo>
                  <a:pt x="6101" y="0"/>
                </a:lnTo>
                <a:lnTo>
                  <a:pt x="0" y="25908"/>
                </a:lnTo>
                <a:lnTo>
                  <a:pt x="0" y="33528"/>
                </a:lnTo>
                <a:lnTo>
                  <a:pt x="6101" y="33528"/>
                </a:lnTo>
                <a:lnTo>
                  <a:pt x="198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69841" y="766571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10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06621" y="1584128"/>
            <a:ext cx="6146800" cy="2341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5700"/>
              </a:lnSpc>
            </a:pP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5" dirty="0">
                <a:latin typeface="Arial"/>
                <a:cs typeface="Arial"/>
              </a:rPr>
              <a:t>P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INF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20" dirty="0">
                <a:latin typeface="Arial"/>
                <a:cs typeface="Arial"/>
              </a:rPr>
              <a:t>M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,</a:t>
            </a:r>
            <a:r>
              <a:rPr sz="1000" b="1" spc="105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UCO</a:t>
            </a:r>
            <a:r>
              <a:rPr sz="1000" b="1" spc="110" dirty="0">
                <a:latin typeface="Arial"/>
                <a:cs typeface="Arial"/>
              </a:rPr>
              <a:t> 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10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10" dirty="0">
                <a:latin typeface="Arial"/>
                <a:cs typeface="Arial"/>
              </a:rPr>
              <a:t>Á</a:t>
            </a:r>
            <a:r>
              <a:rPr sz="1000" b="1" spc="9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10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G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11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NO</a:t>
            </a:r>
            <a:r>
              <a:rPr sz="1000" b="1" spc="12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INÍCIO</a:t>
            </a:r>
            <a:r>
              <a:rPr sz="1000" b="1" spc="1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10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NO</a:t>
            </a:r>
            <a:r>
              <a:rPr sz="1000" b="1" spc="11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7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6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,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8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8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G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8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6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25" dirty="0">
                <a:latin typeface="Arial"/>
                <a:cs typeface="Arial"/>
              </a:rPr>
              <a:t>U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RO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8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ND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ÇO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7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Q</a:t>
            </a:r>
            <a:r>
              <a:rPr sz="1000" b="1" spc="-10" dirty="0">
                <a:latin typeface="Arial"/>
                <a:cs typeface="Arial"/>
              </a:rPr>
              <a:t>UE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8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7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J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-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U</a:t>
            </a:r>
            <a:r>
              <a:rPr sz="1000" b="1" spc="-5" dirty="0">
                <a:latin typeface="Arial"/>
                <a:cs typeface="Arial"/>
              </a:rPr>
              <a:t>P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NCI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15" dirty="0">
                <a:latin typeface="Arial"/>
                <a:cs typeface="Arial"/>
              </a:rPr>
              <a:t>N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.</a:t>
            </a:r>
            <a:r>
              <a:rPr sz="1000" dirty="0">
                <a:latin typeface="Arial"/>
                <a:cs typeface="Arial"/>
              </a:rPr>
              <a:t>  </a:t>
            </a:r>
            <a:r>
              <a:rPr sz="1000" spc="-114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B</a:t>
            </a:r>
            <a:r>
              <a:rPr sz="1000" b="1" spc="-15" dirty="0">
                <a:latin typeface="Arial"/>
                <a:cs typeface="Arial"/>
              </a:rPr>
              <a:t>É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9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0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NSI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2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VE</a:t>
            </a:r>
            <a:r>
              <a:rPr sz="1000" b="1" spc="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2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5" dirty="0">
                <a:latin typeface="Arial"/>
                <a:cs typeface="Arial"/>
              </a:rPr>
              <a:t>X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 </a:t>
            </a:r>
            <a:r>
              <a:rPr sz="1000" b="1" spc="-120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N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(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) 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5" dirty="0">
                <a:latin typeface="Arial"/>
                <a:cs typeface="Arial"/>
              </a:rPr>
              <a:t>(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)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D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15" dirty="0">
                <a:latin typeface="Arial"/>
                <a:cs typeface="Arial"/>
              </a:rPr>
              <a:t> 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5715" algn="just">
              <a:lnSpc>
                <a:spcPct val="96500"/>
              </a:lnSpc>
            </a:pPr>
            <a:r>
              <a:rPr sz="1000" b="1" spc="-15" dirty="0">
                <a:latin typeface="Arial"/>
                <a:cs typeface="Arial"/>
              </a:rPr>
              <a:t>7</a:t>
            </a:r>
            <a:r>
              <a:rPr sz="1000" b="1" spc="-10" dirty="0">
                <a:latin typeface="Arial"/>
                <a:cs typeface="Arial"/>
              </a:rPr>
              <a:t>.</a:t>
            </a:r>
            <a:r>
              <a:rPr sz="1000" b="1" spc="-15" dirty="0">
                <a:latin typeface="Arial"/>
                <a:cs typeface="Arial"/>
              </a:rPr>
              <a:t>5</a:t>
            </a:r>
            <a:r>
              <a:rPr sz="1000" b="1" spc="-5" dirty="0">
                <a:latin typeface="Arial"/>
                <a:cs typeface="Arial"/>
              </a:rPr>
              <a:t>.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4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be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13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135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D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12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5" dirty="0">
                <a:latin typeface="Arial"/>
                <a:cs typeface="Arial"/>
              </a:rPr>
              <a:t>S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 D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5" dirty="0">
                <a:latin typeface="Arial"/>
                <a:cs typeface="Arial"/>
              </a:rPr>
              <a:t>V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spc="9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CR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10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M</a:t>
            </a:r>
            <a:r>
              <a:rPr sz="1000" b="1" spc="125" dirty="0">
                <a:latin typeface="Arial"/>
                <a:cs typeface="Arial"/>
              </a:rPr>
              <a:t> 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É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2</a:t>
            </a:r>
            <a:r>
              <a:rPr sz="1000" b="1" spc="-10" dirty="0">
                <a:latin typeface="Arial"/>
                <a:cs typeface="Arial"/>
              </a:rPr>
              <a:t>0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0" dirty="0">
                <a:latin typeface="Arial"/>
                <a:cs typeface="Arial"/>
              </a:rPr>
              <a:t>IN</a:t>
            </a:r>
            <a:r>
              <a:rPr sz="1000" b="1" spc="-25" dirty="0">
                <a:latin typeface="Arial"/>
                <a:cs typeface="Arial"/>
              </a:rPr>
              <a:t>U</a:t>
            </a:r>
            <a:r>
              <a:rPr sz="1000" b="1" spc="-10" dirty="0">
                <a:latin typeface="Arial"/>
                <a:cs typeface="Arial"/>
              </a:rPr>
              <a:t>T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</a:t>
            </a:r>
            <a:r>
              <a:rPr sz="1000" b="1" spc="10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C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D</a:t>
            </a:r>
            <a:r>
              <a:rPr sz="1000" b="1" spc="-15" dirty="0">
                <a:latin typeface="Arial"/>
                <a:cs typeface="Arial"/>
              </a:rPr>
              <a:t>Ê</a:t>
            </a:r>
            <a:r>
              <a:rPr sz="1000" b="1" spc="-10" dirty="0">
                <a:latin typeface="Arial"/>
                <a:cs typeface="Arial"/>
              </a:rPr>
              <a:t>NC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5" dirty="0">
                <a:latin typeface="Arial"/>
                <a:cs typeface="Arial"/>
              </a:rPr>
              <a:t>,</a:t>
            </a:r>
            <a:r>
              <a:rPr sz="1000" b="1" spc="10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ca</a:t>
            </a:r>
            <a:r>
              <a:rPr sz="1000" spc="-5" dirty="0">
                <a:latin typeface="Arial"/>
                <a:cs typeface="Arial"/>
              </a:rPr>
              <a:t>l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ho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á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io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ra </a:t>
            </a:r>
            <a:r>
              <a:rPr sz="1000" spc="-15" dirty="0">
                <a:latin typeface="Arial"/>
                <a:cs typeface="Arial"/>
              </a:rPr>
              <a:t>abe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marL="241300" indent="-228600" algn="just">
              <a:lnSpc>
                <a:spcPct val="100000"/>
              </a:lnSpc>
              <a:buFont typeface="Arial"/>
              <a:buAutoNum type="arabicPeriod" startAt="8"/>
              <a:tabLst>
                <a:tab pos="241300" algn="l"/>
              </a:tabLst>
            </a:pP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0" dirty="0">
                <a:latin typeface="Arial"/>
                <a:cs typeface="Arial"/>
              </a:rPr>
              <a:t>G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5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VE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  <a:buFont typeface="Arial"/>
              <a:buAutoNum type="arabicPeriod" startAt="8"/>
            </a:pPr>
            <a:endParaRPr sz="1000">
              <a:latin typeface="Times New Roman"/>
              <a:cs typeface="Times New Roman"/>
            </a:endParaRPr>
          </a:p>
          <a:p>
            <a:pPr marL="12700" marR="5715" lvl="1" algn="just">
              <a:lnSpc>
                <a:spcPts val="1150"/>
              </a:lnSpc>
              <a:buFont typeface="Arial"/>
              <a:buAutoNum type="arabicPeriod"/>
              <a:tabLst>
                <a:tab pos="285750" algn="l"/>
              </a:tabLst>
            </a:pP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RC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6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CU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8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DE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80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H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B</a:t>
            </a:r>
            <a:r>
              <a:rPr sz="1000" b="1" spc="-10" dirty="0">
                <a:latin typeface="Arial"/>
                <a:cs typeface="Arial"/>
              </a:rPr>
              <a:t>ILI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Ç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10" dirty="0">
                <a:latin typeface="Arial"/>
                <a:cs typeface="Arial"/>
              </a:rPr>
              <a:t>O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-6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eg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7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5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2</a:t>
            </a:r>
            <a:r>
              <a:rPr sz="1000" b="1" spc="-5" dirty="0">
                <a:latin typeface="Arial"/>
                <a:cs typeface="Arial"/>
              </a:rPr>
              <a:t> (DO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)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35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V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S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b="1" spc="4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DI</a:t>
            </a:r>
            <a:r>
              <a:rPr sz="1000" b="1" spc="-5" dirty="0">
                <a:latin typeface="Arial"/>
                <a:cs typeface="Arial"/>
              </a:rPr>
              <a:t>S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I</a:t>
            </a:r>
            <a:r>
              <a:rPr sz="1000" b="1" spc="-25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bo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3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ado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té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2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(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ua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)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3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h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3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í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3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 r</a:t>
            </a:r>
            <a:r>
              <a:rPr sz="1000" spc="-15" dirty="0">
                <a:latin typeface="Arial"/>
                <a:cs typeface="Arial"/>
              </a:rPr>
              <a:t>ep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den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í</a:t>
            </a:r>
            <a:r>
              <a:rPr sz="1000" dirty="0">
                <a:latin typeface="Arial"/>
                <a:cs typeface="Arial"/>
              </a:rPr>
              <a:t>ci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ú</a:t>
            </a:r>
            <a:r>
              <a:rPr sz="1000" spc="-15" dirty="0">
                <a:latin typeface="Arial"/>
                <a:cs typeface="Arial"/>
              </a:rPr>
              <a:t>b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7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marL="257810" lvl="1" indent="-245110" algn="just">
              <a:lnSpc>
                <a:spcPct val="100000"/>
              </a:lnSpc>
              <a:buFont typeface="Arial"/>
              <a:buAutoNum type="arabicPeriod"/>
              <a:tabLst>
                <a:tab pos="258445" algn="l"/>
              </a:tabLst>
            </a:pPr>
            <a:r>
              <a:rPr sz="1000" spc="-5" dirty="0">
                <a:latin typeface="Arial"/>
                <a:cs typeface="Arial"/>
              </a:rPr>
              <a:t>Os</a:t>
            </a:r>
            <a:r>
              <a:rPr sz="1000" dirty="0">
                <a:latin typeface="Arial"/>
                <a:cs typeface="Arial"/>
              </a:rPr>
              <a:t> 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2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eg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ão</a:t>
            </a:r>
            <a:r>
              <a:rPr sz="1000" spc="-5" dirty="0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29510" y="4069058"/>
            <a:ext cx="4700270" cy="1408430"/>
          </a:xfrm>
          <a:prstGeom prst="rect">
            <a:avLst/>
          </a:prstGeom>
          <a:ln w="7357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66040" marR="1656080">
              <a:lnSpc>
                <a:spcPct val="287500"/>
              </a:lnSpc>
            </a:pP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-5" dirty="0">
                <a:latin typeface="Arial"/>
                <a:cs typeface="Arial"/>
              </a:rPr>
              <a:t>D</a:t>
            </a:r>
            <a:r>
              <a:rPr sz="800" b="1" dirty="0">
                <a:latin typeface="Arial"/>
                <a:cs typeface="Arial"/>
              </a:rPr>
              <a:t>IT</a:t>
            </a:r>
            <a:r>
              <a:rPr sz="800" b="1" spc="-30" dirty="0">
                <a:latin typeface="Arial"/>
                <a:cs typeface="Arial"/>
              </a:rPr>
              <a:t>A</a:t>
            </a:r>
            <a:r>
              <a:rPr sz="800" b="1" dirty="0">
                <a:latin typeface="Arial"/>
                <a:cs typeface="Arial"/>
              </a:rPr>
              <a:t>L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5" dirty="0">
                <a:latin typeface="Arial"/>
                <a:cs typeface="Arial"/>
              </a:rPr>
              <a:t>N</a:t>
            </a:r>
            <a:r>
              <a:rPr sz="800" b="1" dirty="0">
                <a:latin typeface="Arial"/>
                <a:cs typeface="Arial"/>
              </a:rPr>
              <a:t>º </a:t>
            </a:r>
            <a:r>
              <a:rPr sz="800" b="1" spc="-5" dirty="0">
                <a:latin typeface="Arial"/>
                <a:cs typeface="Arial"/>
              </a:rPr>
              <a:t>07</a:t>
            </a:r>
            <a:r>
              <a:rPr sz="800" b="1" dirty="0">
                <a:latin typeface="Arial"/>
                <a:cs typeface="Arial"/>
              </a:rPr>
              <a:t>/</a:t>
            </a:r>
            <a:r>
              <a:rPr sz="800" b="1" spc="-5" dirty="0">
                <a:latin typeface="Arial"/>
                <a:cs typeface="Arial"/>
              </a:rPr>
              <a:t>201</a:t>
            </a:r>
            <a:r>
              <a:rPr sz="800" b="1" dirty="0">
                <a:latin typeface="Arial"/>
                <a:cs typeface="Arial"/>
              </a:rPr>
              <a:t>6 – </a:t>
            </a:r>
            <a:r>
              <a:rPr sz="800" b="1" spc="-5" dirty="0">
                <a:latin typeface="Arial"/>
                <a:cs typeface="Arial"/>
              </a:rPr>
              <a:t>CON</a:t>
            </a:r>
            <a:r>
              <a:rPr sz="800" b="1" dirty="0">
                <a:latin typeface="Arial"/>
                <a:cs typeface="Arial"/>
              </a:rPr>
              <a:t>VI</a:t>
            </a:r>
            <a:r>
              <a:rPr sz="800" b="1" spc="-15" dirty="0">
                <a:latin typeface="Arial"/>
                <a:cs typeface="Arial"/>
              </a:rPr>
              <a:t>T</a:t>
            </a:r>
            <a:r>
              <a:rPr sz="800" b="1" spc="-10" dirty="0">
                <a:latin typeface="Arial"/>
                <a:cs typeface="Arial"/>
              </a:rPr>
              <a:t>EM</a:t>
            </a:r>
            <a:r>
              <a:rPr sz="800" b="1" spc="-30" dirty="0">
                <a:latin typeface="Arial"/>
                <a:cs typeface="Arial"/>
              </a:rPr>
              <a:t>A</a:t>
            </a:r>
            <a:r>
              <a:rPr sz="800" b="1" spc="5" dirty="0">
                <a:latin typeface="Arial"/>
                <a:cs typeface="Arial"/>
              </a:rPr>
              <a:t>C</a:t>
            </a:r>
            <a:r>
              <a:rPr sz="800" b="1" spc="-5" dirty="0">
                <a:latin typeface="Arial"/>
                <a:cs typeface="Arial"/>
              </a:rPr>
              <a:t>K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-5" dirty="0">
                <a:latin typeface="Arial"/>
                <a:cs typeface="Arial"/>
              </a:rPr>
              <a:t>N</a:t>
            </a:r>
            <a:r>
              <a:rPr sz="800" b="1" dirty="0">
                <a:latin typeface="Arial"/>
                <a:cs typeface="Arial"/>
              </a:rPr>
              <a:t>ZIE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E</a:t>
            </a:r>
            <a:r>
              <a:rPr sz="800" b="1" dirty="0">
                <a:latin typeface="Arial"/>
                <a:cs typeface="Arial"/>
              </a:rPr>
              <a:t>SP</a:t>
            </a:r>
            <a:r>
              <a:rPr sz="800" b="1" spc="-5" dirty="0">
                <a:latin typeface="Arial"/>
                <a:cs typeface="Arial"/>
              </a:rPr>
              <a:t>OR</a:t>
            </a:r>
            <a:r>
              <a:rPr sz="800" b="1" spc="-15" dirty="0">
                <a:latin typeface="Arial"/>
                <a:cs typeface="Arial"/>
              </a:rPr>
              <a:t>T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-5" dirty="0">
                <a:latin typeface="Arial"/>
                <a:cs typeface="Arial"/>
              </a:rPr>
              <a:t> C</a:t>
            </a:r>
            <a:r>
              <a:rPr sz="800" b="1" dirty="0">
                <a:latin typeface="Arial"/>
                <a:cs typeface="Arial"/>
              </a:rPr>
              <a:t>L</a:t>
            </a:r>
            <a:r>
              <a:rPr sz="800" b="1" spc="-5" dirty="0">
                <a:latin typeface="Arial"/>
                <a:cs typeface="Arial"/>
              </a:rPr>
              <a:t>UB</a:t>
            </a:r>
            <a:r>
              <a:rPr sz="800" b="1" dirty="0">
                <a:latin typeface="Arial"/>
                <a:cs typeface="Arial"/>
              </a:rPr>
              <a:t>E </a:t>
            </a:r>
            <a:r>
              <a:rPr sz="800" b="1" u="sng" dirty="0">
                <a:latin typeface="Arial"/>
                <a:cs typeface="Arial"/>
              </a:rPr>
              <a:t>E</a:t>
            </a:r>
            <a:r>
              <a:rPr sz="800" b="1" u="sng" spc="-5" dirty="0">
                <a:latin typeface="Arial"/>
                <a:cs typeface="Arial"/>
              </a:rPr>
              <a:t>N</a:t>
            </a:r>
            <a:r>
              <a:rPr sz="800" b="1" u="sng" dirty="0">
                <a:latin typeface="Arial"/>
                <a:cs typeface="Arial"/>
              </a:rPr>
              <a:t>V</a:t>
            </a:r>
            <a:r>
              <a:rPr sz="800" b="1" u="sng" spc="-10" dirty="0">
                <a:latin typeface="Arial"/>
                <a:cs typeface="Arial"/>
              </a:rPr>
              <a:t>E</a:t>
            </a:r>
            <a:r>
              <a:rPr sz="800" b="1" u="sng" dirty="0">
                <a:latin typeface="Arial"/>
                <a:cs typeface="Arial"/>
              </a:rPr>
              <a:t>L</a:t>
            </a:r>
            <a:r>
              <a:rPr sz="800" b="1" u="sng" spc="-5" dirty="0">
                <a:latin typeface="Arial"/>
                <a:cs typeface="Arial"/>
              </a:rPr>
              <a:t>O</a:t>
            </a:r>
            <a:r>
              <a:rPr sz="800" b="1" u="sng" spc="-10" dirty="0">
                <a:latin typeface="Arial"/>
                <a:cs typeface="Arial"/>
              </a:rPr>
              <a:t>P</a:t>
            </a:r>
            <a:r>
              <a:rPr sz="800" b="1" u="sng" dirty="0">
                <a:latin typeface="Arial"/>
                <a:cs typeface="Arial"/>
              </a:rPr>
              <a:t>E</a:t>
            </a:r>
            <a:r>
              <a:rPr sz="800" b="1" u="sng" spc="-5" dirty="0">
                <a:latin typeface="Arial"/>
                <a:cs typeface="Arial"/>
              </a:rPr>
              <a:t> </a:t>
            </a:r>
            <a:r>
              <a:rPr sz="800" b="1" u="sng" dirty="0">
                <a:latin typeface="Arial"/>
                <a:cs typeface="Arial"/>
              </a:rPr>
              <a:t>I</a:t>
            </a:r>
            <a:r>
              <a:rPr sz="800" b="1" u="sng" spc="5" dirty="0">
                <a:latin typeface="Arial"/>
                <a:cs typeface="Arial"/>
              </a:rPr>
              <a:t> </a:t>
            </a:r>
            <a:r>
              <a:rPr sz="800" b="1" u="sng" dirty="0">
                <a:latin typeface="Arial"/>
                <a:cs typeface="Arial"/>
              </a:rPr>
              <a:t>-</a:t>
            </a:r>
            <a:r>
              <a:rPr sz="800" b="1" u="sng" spc="-15" dirty="0">
                <a:latin typeface="Arial"/>
                <a:cs typeface="Arial"/>
              </a:rPr>
              <a:t> </a:t>
            </a:r>
            <a:r>
              <a:rPr sz="800" b="1" u="sng" spc="-5" dirty="0">
                <a:latin typeface="Arial"/>
                <a:cs typeface="Arial"/>
              </a:rPr>
              <a:t>DOC</a:t>
            </a:r>
            <a:r>
              <a:rPr sz="800" b="1" u="sng" spc="-20" dirty="0">
                <a:latin typeface="Arial"/>
                <a:cs typeface="Arial"/>
              </a:rPr>
              <a:t>U</a:t>
            </a:r>
            <a:r>
              <a:rPr sz="800" b="1" u="sng" spc="10" dirty="0">
                <a:latin typeface="Arial"/>
                <a:cs typeface="Arial"/>
              </a:rPr>
              <a:t>M</a:t>
            </a:r>
            <a:r>
              <a:rPr sz="800" b="1" u="sng" dirty="0">
                <a:latin typeface="Arial"/>
                <a:cs typeface="Arial"/>
              </a:rPr>
              <a:t>E</a:t>
            </a:r>
            <a:r>
              <a:rPr sz="800" b="1" u="sng" spc="-5" dirty="0">
                <a:latin typeface="Arial"/>
                <a:cs typeface="Arial"/>
              </a:rPr>
              <a:t>N</a:t>
            </a:r>
            <a:r>
              <a:rPr sz="800" b="1" u="sng" spc="-15" dirty="0">
                <a:latin typeface="Arial"/>
                <a:cs typeface="Arial"/>
              </a:rPr>
              <a:t>T</a:t>
            </a:r>
            <a:r>
              <a:rPr sz="800" b="1" u="sng" spc="-5" dirty="0">
                <a:latin typeface="Arial"/>
                <a:cs typeface="Arial"/>
              </a:rPr>
              <a:t>O</a:t>
            </a:r>
            <a:r>
              <a:rPr sz="800" b="1" u="sng" dirty="0">
                <a:latin typeface="Arial"/>
                <a:cs typeface="Arial"/>
              </a:rPr>
              <a:t>S</a:t>
            </a:r>
            <a:r>
              <a:rPr sz="800" b="1" u="sng" spc="-5" dirty="0">
                <a:latin typeface="Arial"/>
                <a:cs typeface="Arial"/>
              </a:rPr>
              <a:t> D</a:t>
            </a:r>
            <a:r>
              <a:rPr sz="800" b="1" u="sng" dirty="0">
                <a:latin typeface="Arial"/>
                <a:cs typeface="Arial"/>
              </a:rPr>
              <a:t>E</a:t>
            </a:r>
            <a:r>
              <a:rPr sz="800" b="1" u="sng" spc="5" dirty="0">
                <a:latin typeface="Arial"/>
                <a:cs typeface="Arial"/>
              </a:rPr>
              <a:t> H</a:t>
            </a:r>
            <a:r>
              <a:rPr sz="800" b="1" u="sng" spc="-45" dirty="0">
                <a:latin typeface="Arial"/>
                <a:cs typeface="Arial"/>
              </a:rPr>
              <a:t>A</a:t>
            </a:r>
            <a:r>
              <a:rPr sz="800" b="1" u="sng" spc="-5" dirty="0">
                <a:latin typeface="Arial"/>
                <a:cs typeface="Arial"/>
              </a:rPr>
              <a:t>B</a:t>
            </a:r>
            <a:r>
              <a:rPr sz="800" b="1" u="sng" dirty="0">
                <a:latin typeface="Arial"/>
                <a:cs typeface="Arial"/>
              </a:rPr>
              <a:t>ILI</a:t>
            </a:r>
            <a:r>
              <a:rPr sz="800" b="1" u="sng" spc="10" dirty="0">
                <a:latin typeface="Arial"/>
                <a:cs typeface="Arial"/>
              </a:rPr>
              <a:t>T</a:t>
            </a:r>
            <a:r>
              <a:rPr sz="800" b="1" u="sng" spc="-30" dirty="0">
                <a:latin typeface="Arial"/>
                <a:cs typeface="Arial"/>
              </a:rPr>
              <a:t>A</a:t>
            </a:r>
            <a:r>
              <a:rPr sz="800" b="1" u="sng" spc="15" dirty="0">
                <a:latin typeface="Arial"/>
                <a:cs typeface="Arial"/>
              </a:rPr>
              <a:t>Ç</a:t>
            </a:r>
            <a:r>
              <a:rPr sz="800" b="1" u="sng" spc="-30" dirty="0">
                <a:latin typeface="Arial"/>
                <a:cs typeface="Arial"/>
              </a:rPr>
              <a:t>Ã</a:t>
            </a:r>
            <a:r>
              <a:rPr sz="800" b="1" u="sng" dirty="0">
                <a:latin typeface="Arial"/>
                <a:cs typeface="Arial"/>
              </a:rPr>
              <a:t>O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1150">
              <a:latin typeface="Times New Roman"/>
              <a:cs typeface="Times New Roman"/>
            </a:endParaRPr>
          </a:p>
          <a:p>
            <a:pPr marL="66040" marR="3107690">
              <a:lnSpc>
                <a:spcPct val="143800"/>
              </a:lnSpc>
            </a:pPr>
            <a:r>
              <a:rPr sz="800" b="1" spc="5" dirty="0">
                <a:latin typeface="Arial"/>
                <a:cs typeface="Arial"/>
              </a:rPr>
              <a:t>R</a:t>
            </a:r>
            <a:r>
              <a:rPr sz="800" b="1" spc="-30" dirty="0">
                <a:latin typeface="Arial"/>
                <a:cs typeface="Arial"/>
              </a:rPr>
              <a:t>A</a:t>
            </a:r>
            <a:r>
              <a:rPr sz="800" b="1" spc="25" dirty="0">
                <a:latin typeface="Arial"/>
                <a:cs typeface="Arial"/>
              </a:rPr>
              <a:t>Z</a:t>
            </a:r>
            <a:r>
              <a:rPr sz="800" b="1" spc="-30" dirty="0">
                <a:latin typeface="Arial"/>
                <a:cs typeface="Arial"/>
              </a:rPr>
              <a:t>Ã</a:t>
            </a:r>
            <a:r>
              <a:rPr sz="800" b="1" dirty="0">
                <a:latin typeface="Arial"/>
                <a:cs typeface="Arial"/>
              </a:rPr>
              <a:t>O S</a:t>
            </a:r>
            <a:r>
              <a:rPr sz="800" b="1" spc="-5" dirty="0">
                <a:latin typeface="Arial"/>
                <a:cs typeface="Arial"/>
              </a:rPr>
              <a:t>OC</a:t>
            </a:r>
            <a:r>
              <a:rPr sz="800" b="1" spc="15" dirty="0">
                <a:latin typeface="Arial"/>
                <a:cs typeface="Arial"/>
              </a:rPr>
              <a:t>I</a:t>
            </a:r>
            <a:r>
              <a:rPr sz="800" b="1" spc="-45" dirty="0">
                <a:latin typeface="Arial"/>
                <a:cs typeface="Arial"/>
              </a:rPr>
              <a:t>A</a:t>
            </a:r>
            <a:r>
              <a:rPr sz="800" b="1" dirty="0">
                <a:latin typeface="Arial"/>
                <a:cs typeface="Arial"/>
              </a:rPr>
              <a:t>L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15" dirty="0">
                <a:latin typeface="Arial"/>
                <a:cs typeface="Arial"/>
              </a:rPr>
              <a:t>D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EMP</a:t>
            </a:r>
            <a:r>
              <a:rPr sz="800" b="1" spc="-5" dirty="0">
                <a:latin typeface="Arial"/>
                <a:cs typeface="Arial"/>
              </a:rPr>
              <a:t>R</a:t>
            </a:r>
            <a:r>
              <a:rPr sz="800" b="1" spc="-10" dirty="0">
                <a:latin typeface="Arial"/>
                <a:cs typeface="Arial"/>
              </a:rPr>
              <a:t>E</a:t>
            </a:r>
            <a:r>
              <a:rPr sz="800" b="1" spc="15" dirty="0">
                <a:latin typeface="Arial"/>
                <a:cs typeface="Arial"/>
              </a:rPr>
              <a:t>S</a:t>
            </a:r>
            <a:r>
              <a:rPr sz="800" b="1" spc="-45" dirty="0">
                <a:latin typeface="Arial"/>
                <a:cs typeface="Arial"/>
              </a:rPr>
              <a:t>A</a:t>
            </a:r>
            <a:r>
              <a:rPr sz="800" b="1" dirty="0">
                <a:latin typeface="Arial"/>
                <a:cs typeface="Arial"/>
              </a:rPr>
              <a:t>: </a:t>
            </a:r>
            <a:r>
              <a:rPr sz="800" b="1" spc="-15" dirty="0">
                <a:latin typeface="Arial"/>
                <a:cs typeface="Arial"/>
              </a:rPr>
              <a:t>T</a:t>
            </a:r>
            <a:r>
              <a:rPr sz="800" b="1" dirty="0">
                <a:latin typeface="Arial"/>
                <a:cs typeface="Arial"/>
              </a:rPr>
              <a:t>ELEF</a:t>
            </a:r>
            <a:r>
              <a:rPr sz="800" b="1" spc="-5" dirty="0">
                <a:latin typeface="Arial"/>
                <a:cs typeface="Arial"/>
              </a:rPr>
              <a:t>ON</a:t>
            </a:r>
            <a:r>
              <a:rPr sz="800" b="1" spc="-10" dirty="0">
                <a:latin typeface="Arial"/>
                <a:cs typeface="Arial"/>
              </a:rPr>
              <a:t>E</a:t>
            </a:r>
            <a:r>
              <a:rPr sz="800" b="1" dirty="0">
                <a:latin typeface="Arial"/>
                <a:cs typeface="Arial"/>
              </a:rPr>
              <a:t>:</a:t>
            </a:r>
            <a:endParaRPr sz="800">
              <a:latin typeface="Arial"/>
              <a:cs typeface="Arial"/>
            </a:endParaRPr>
          </a:p>
          <a:p>
            <a:pPr marL="66040">
              <a:lnSpc>
                <a:spcPct val="100000"/>
              </a:lnSpc>
              <a:spcBef>
                <a:spcPts val="420"/>
              </a:spcBef>
            </a:pP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-20" dirty="0">
                <a:latin typeface="Arial"/>
                <a:cs typeface="Arial"/>
              </a:rPr>
              <a:t>-</a:t>
            </a:r>
            <a:r>
              <a:rPr sz="800" b="1" spc="25" dirty="0">
                <a:latin typeface="Arial"/>
                <a:cs typeface="Arial"/>
              </a:rPr>
              <a:t>M</a:t>
            </a:r>
            <a:r>
              <a:rPr sz="800" b="1" spc="-45" dirty="0">
                <a:latin typeface="Arial"/>
                <a:cs typeface="Arial"/>
              </a:rPr>
              <a:t>A</a:t>
            </a:r>
            <a:r>
              <a:rPr sz="800" b="1" dirty="0">
                <a:latin typeface="Arial"/>
                <a:cs typeface="Arial"/>
              </a:rPr>
              <a:t>IL: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40165" y="5716513"/>
            <a:ext cx="4680585" cy="1409700"/>
          </a:xfrm>
          <a:prstGeom prst="rect">
            <a:avLst/>
          </a:prstGeom>
          <a:ln w="7357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64769" marR="1637664">
              <a:lnSpc>
                <a:spcPct val="286300"/>
              </a:lnSpc>
            </a:pP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-5" dirty="0">
                <a:latin typeface="Arial"/>
                <a:cs typeface="Arial"/>
              </a:rPr>
              <a:t>D</a:t>
            </a:r>
            <a:r>
              <a:rPr sz="800" b="1" dirty="0">
                <a:latin typeface="Arial"/>
                <a:cs typeface="Arial"/>
              </a:rPr>
              <a:t>IT</a:t>
            </a:r>
            <a:r>
              <a:rPr sz="800" b="1" spc="-30" dirty="0">
                <a:latin typeface="Arial"/>
                <a:cs typeface="Arial"/>
              </a:rPr>
              <a:t>A</a:t>
            </a:r>
            <a:r>
              <a:rPr sz="800" b="1" dirty="0">
                <a:latin typeface="Arial"/>
                <a:cs typeface="Arial"/>
              </a:rPr>
              <a:t>L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5" dirty="0">
                <a:latin typeface="Arial"/>
                <a:cs typeface="Arial"/>
              </a:rPr>
              <a:t>N</a:t>
            </a:r>
            <a:r>
              <a:rPr sz="800" b="1" dirty="0">
                <a:latin typeface="Arial"/>
                <a:cs typeface="Arial"/>
              </a:rPr>
              <a:t>º </a:t>
            </a:r>
            <a:r>
              <a:rPr sz="800" b="1" spc="-5" dirty="0">
                <a:latin typeface="Arial"/>
                <a:cs typeface="Arial"/>
              </a:rPr>
              <a:t>07</a:t>
            </a:r>
            <a:r>
              <a:rPr sz="800" b="1" dirty="0">
                <a:latin typeface="Arial"/>
                <a:cs typeface="Arial"/>
              </a:rPr>
              <a:t>/</a:t>
            </a:r>
            <a:r>
              <a:rPr sz="800" b="1" spc="-5" dirty="0">
                <a:latin typeface="Arial"/>
                <a:cs typeface="Arial"/>
              </a:rPr>
              <a:t>201</a:t>
            </a:r>
            <a:r>
              <a:rPr sz="800" b="1" dirty="0">
                <a:latin typeface="Arial"/>
                <a:cs typeface="Arial"/>
              </a:rPr>
              <a:t>6 – </a:t>
            </a:r>
            <a:r>
              <a:rPr sz="800" b="1" spc="-5" dirty="0">
                <a:latin typeface="Arial"/>
                <a:cs typeface="Arial"/>
              </a:rPr>
              <a:t>CON</a:t>
            </a:r>
            <a:r>
              <a:rPr sz="800" b="1" dirty="0">
                <a:latin typeface="Arial"/>
                <a:cs typeface="Arial"/>
              </a:rPr>
              <a:t>VI</a:t>
            </a:r>
            <a:r>
              <a:rPr sz="800" b="1" spc="-15" dirty="0">
                <a:latin typeface="Arial"/>
                <a:cs typeface="Arial"/>
              </a:rPr>
              <a:t>T</a:t>
            </a:r>
            <a:r>
              <a:rPr sz="800" b="1" spc="-10" dirty="0">
                <a:latin typeface="Arial"/>
                <a:cs typeface="Arial"/>
              </a:rPr>
              <a:t>EM</a:t>
            </a:r>
            <a:r>
              <a:rPr sz="800" b="1" spc="-30" dirty="0">
                <a:latin typeface="Arial"/>
                <a:cs typeface="Arial"/>
              </a:rPr>
              <a:t>A</a:t>
            </a:r>
            <a:r>
              <a:rPr sz="800" b="1" spc="5" dirty="0">
                <a:latin typeface="Arial"/>
                <a:cs typeface="Arial"/>
              </a:rPr>
              <a:t>C</a:t>
            </a:r>
            <a:r>
              <a:rPr sz="800" b="1" spc="-5" dirty="0">
                <a:latin typeface="Arial"/>
                <a:cs typeface="Arial"/>
              </a:rPr>
              <a:t>K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-5" dirty="0">
                <a:latin typeface="Arial"/>
                <a:cs typeface="Arial"/>
              </a:rPr>
              <a:t>N</a:t>
            </a:r>
            <a:r>
              <a:rPr sz="800" b="1" dirty="0">
                <a:latin typeface="Arial"/>
                <a:cs typeface="Arial"/>
              </a:rPr>
              <a:t>ZIE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E</a:t>
            </a:r>
            <a:r>
              <a:rPr sz="800" b="1" dirty="0">
                <a:latin typeface="Arial"/>
                <a:cs typeface="Arial"/>
              </a:rPr>
              <a:t>SP</a:t>
            </a:r>
            <a:r>
              <a:rPr sz="800" b="1" spc="-5" dirty="0">
                <a:latin typeface="Arial"/>
                <a:cs typeface="Arial"/>
              </a:rPr>
              <a:t>OR</a:t>
            </a:r>
            <a:r>
              <a:rPr sz="800" b="1" spc="-15" dirty="0">
                <a:latin typeface="Arial"/>
                <a:cs typeface="Arial"/>
              </a:rPr>
              <a:t>T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-5" dirty="0">
                <a:latin typeface="Arial"/>
                <a:cs typeface="Arial"/>
              </a:rPr>
              <a:t> C</a:t>
            </a:r>
            <a:r>
              <a:rPr sz="800" b="1" dirty="0">
                <a:latin typeface="Arial"/>
                <a:cs typeface="Arial"/>
              </a:rPr>
              <a:t>L</a:t>
            </a:r>
            <a:r>
              <a:rPr sz="800" b="1" spc="-5" dirty="0">
                <a:latin typeface="Arial"/>
                <a:cs typeface="Arial"/>
              </a:rPr>
              <a:t>UB</a:t>
            </a:r>
            <a:r>
              <a:rPr sz="800" b="1" dirty="0">
                <a:latin typeface="Arial"/>
                <a:cs typeface="Arial"/>
              </a:rPr>
              <a:t>E </a:t>
            </a:r>
            <a:r>
              <a:rPr sz="800" b="1" u="sng" dirty="0">
                <a:latin typeface="Arial"/>
                <a:cs typeface="Arial"/>
              </a:rPr>
              <a:t>E</a:t>
            </a:r>
            <a:r>
              <a:rPr sz="800" b="1" u="sng" spc="-5" dirty="0">
                <a:latin typeface="Arial"/>
                <a:cs typeface="Arial"/>
              </a:rPr>
              <a:t>N</a:t>
            </a:r>
            <a:r>
              <a:rPr sz="800" b="1" u="sng" dirty="0">
                <a:latin typeface="Arial"/>
                <a:cs typeface="Arial"/>
              </a:rPr>
              <a:t>V</a:t>
            </a:r>
            <a:r>
              <a:rPr sz="800" b="1" u="sng" spc="-10" dirty="0">
                <a:latin typeface="Arial"/>
                <a:cs typeface="Arial"/>
              </a:rPr>
              <a:t>E</a:t>
            </a:r>
            <a:r>
              <a:rPr sz="800" b="1" u="sng" dirty="0">
                <a:latin typeface="Arial"/>
                <a:cs typeface="Arial"/>
              </a:rPr>
              <a:t>L</a:t>
            </a:r>
            <a:r>
              <a:rPr sz="800" b="1" u="sng" spc="-5" dirty="0">
                <a:latin typeface="Arial"/>
                <a:cs typeface="Arial"/>
              </a:rPr>
              <a:t>O</a:t>
            </a:r>
            <a:r>
              <a:rPr sz="800" b="1" u="sng" spc="-10" dirty="0">
                <a:latin typeface="Arial"/>
                <a:cs typeface="Arial"/>
              </a:rPr>
              <a:t>P</a:t>
            </a:r>
            <a:r>
              <a:rPr sz="800" b="1" u="sng" dirty="0">
                <a:latin typeface="Arial"/>
                <a:cs typeface="Arial"/>
              </a:rPr>
              <a:t>E</a:t>
            </a:r>
            <a:r>
              <a:rPr sz="800" b="1" u="sng" spc="-5" dirty="0">
                <a:latin typeface="Arial"/>
                <a:cs typeface="Arial"/>
              </a:rPr>
              <a:t> </a:t>
            </a:r>
            <a:r>
              <a:rPr sz="800" b="1" u="sng" dirty="0">
                <a:latin typeface="Arial"/>
                <a:cs typeface="Arial"/>
              </a:rPr>
              <a:t>II</a:t>
            </a:r>
            <a:r>
              <a:rPr sz="800" b="1" u="sng" spc="-5" dirty="0">
                <a:latin typeface="Arial"/>
                <a:cs typeface="Arial"/>
              </a:rPr>
              <a:t> </a:t>
            </a:r>
            <a:r>
              <a:rPr sz="800" b="1" u="sng" dirty="0">
                <a:latin typeface="Arial"/>
                <a:cs typeface="Arial"/>
              </a:rPr>
              <a:t>-</a:t>
            </a:r>
            <a:r>
              <a:rPr sz="800" b="1" u="sng" spc="-15" dirty="0">
                <a:latin typeface="Arial"/>
                <a:cs typeface="Arial"/>
              </a:rPr>
              <a:t> </a:t>
            </a:r>
            <a:r>
              <a:rPr sz="800" b="1" u="sng" dirty="0">
                <a:latin typeface="Arial"/>
                <a:cs typeface="Arial"/>
              </a:rPr>
              <a:t>P</a:t>
            </a:r>
            <a:r>
              <a:rPr sz="800" b="1" u="sng" spc="-5" dirty="0">
                <a:latin typeface="Arial"/>
                <a:cs typeface="Arial"/>
              </a:rPr>
              <a:t>RO</a:t>
            </a:r>
            <a:r>
              <a:rPr sz="800" b="1" u="sng" dirty="0">
                <a:latin typeface="Arial"/>
                <a:cs typeface="Arial"/>
              </a:rPr>
              <a:t>P</a:t>
            </a:r>
            <a:r>
              <a:rPr sz="800" b="1" u="sng" spc="-15" dirty="0">
                <a:latin typeface="Arial"/>
                <a:cs typeface="Arial"/>
              </a:rPr>
              <a:t>O</a:t>
            </a:r>
            <a:r>
              <a:rPr sz="800" b="1" u="sng" dirty="0">
                <a:latin typeface="Arial"/>
                <a:cs typeface="Arial"/>
              </a:rPr>
              <a:t>STA</a:t>
            </a:r>
            <a:r>
              <a:rPr sz="800" b="1" u="sng" spc="-25" dirty="0">
                <a:latin typeface="Arial"/>
                <a:cs typeface="Arial"/>
              </a:rPr>
              <a:t> </a:t>
            </a:r>
            <a:r>
              <a:rPr sz="800" b="1" u="sng" spc="-5" dirty="0">
                <a:latin typeface="Arial"/>
                <a:cs typeface="Arial"/>
              </a:rPr>
              <a:t>C</a:t>
            </a:r>
            <a:r>
              <a:rPr sz="800" b="1" u="sng" spc="10" dirty="0">
                <a:latin typeface="Arial"/>
                <a:cs typeface="Arial"/>
              </a:rPr>
              <a:t>O</a:t>
            </a:r>
            <a:r>
              <a:rPr sz="800" b="1" u="sng" dirty="0">
                <a:latin typeface="Arial"/>
                <a:cs typeface="Arial"/>
              </a:rPr>
              <a:t>ME</a:t>
            </a:r>
            <a:r>
              <a:rPr sz="800" b="1" u="sng" spc="-5" dirty="0">
                <a:latin typeface="Arial"/>
                <a:cs typeface="Arial"/>
              </a:rPr>
              <a:t>RC</a:t>
            </a:r>
            <a:r>
              <a:rPr sz="800" b="1" u="sng" spc="15" dirty="0">
                <a:latin typeface="Arial"/>
                <a:cs typeface="Arial"/>
              </a:rPr>
              <a:t>I</a:t>
            </a:r>
            <a:r>
              <a:rPr sz="800" b="1" u="sng" spc="-45" dirty="0">
                <a:latin typeface="Arial"/>
                <a:cs typeface="Arial"/>
              </a:rPr>
              <a:t>A</a:t>
            </a:r>
            <a:r>
              <a:rPr sz="800" b="1" u="sng" dirty="0">
                <a:latin typeface="Arial"/>
                <a:cs typeface="Arial"/>
              </a:rPr>
              <a:t>L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800">
              <a:latin typeface="Times New Roman"/>
              <a:cs typeface="Times New Roman"/>
            </a:endParaRPr>
          </a:p>
          <a:p>
            <a:pPr marL="64769" marR="3089275">
              <a:lnSpc>
                <a:spcPct val="143800"/>
              </a:lnSpc>
            </a:pPr>
            <a:r>
              <a:rPr sz="800" b="1" spc="5" dirty="0">
                <a:latin typeface="Arial"/>
                <a:cs typeface="Arial"/>
              </a:rPr>
              <a:t>R</a:t>
            </a:r>
            <a:r>
              <a:rPr sz="800" b="1" spc="-30" dirty="0">
                <a:latin typeface="Arial"/>
                <a:cs typeface="Arial"/>
              </a:rPr>
              <a:t>A</a:t>
            </a:r>
            <a:r>
              <a:rPr sz="800" b="1" spc="25" dirty="0">
                <a:latin typeface="Arial"/>
                <a:cs typeface="Arial"/>
              </a:rPr>
              <a:t>Z</a:t>
            </a:r>
            <a:r>
              <a:rPr sz="800" b="1" spc="-30" dirty="0">
                <a:latin typeface="Arial"/>
                <a:cs typeface="Arial"/>
              </a:rPr>
              <a:t>Ã</a:t>
            </a:r>
            <a:r>
              <a:rPr sz="800" b="1" dirty="0">
                <a:latin typeface="Arial"/>
                <a:cs typeface="Arial"/>
              </a:rPr>
              <a:t>O S</a:t>
            </a:r>
            <a:r>
              <a:rPr sz="800" b="1" spc="-5" dirty="0">
                <a:latin typeface="Arial"/>
                <a:cs typeface="Arial"/>
              </a:rPr>
              <a:t>OC</a:t>
            </a:r>
            <a:r>
              <a:rPr sz="800" b="1" spc="15" dirty="0">
                <a:latin typeface="Arial"/>
                <a:cs typeface="Arial"/>
              </a:rPr>
              <a:t>I</a:t>
            </a:r>
            <a:r>
              <a:rPr sz="800" b="1" spc="-45" dirty="0">
                <a:latin typeface="Arial"/>
                <a:cs typeface="Arial"/>
              </a:rPr>
              <a:t>A</a:t>
            </a:r>
            <a:r>
              <a:rPr sz="800" b="1" dirty="0">
                <a:latin typeface="Arial"/>
                <a:cs typeface="Arial"/>
              </a:rPr>
              <a:t>L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15" dirty="0">
                <a:latin typeface="Arial"/>
                <a:cs typeface="Arial"/>
              </a:rPr>
              <a:t>D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EMP</a:t>
            </a:r>
            <a:r>
              <a:rPr sz="800" b="1" spc="-5" dirty="0">
                <a:latin typeface="Arial"/>
                <a:cs typeface="Arial"/>
              </a:rPr>
              <a:t>R</a:t>
            </a:r>
            <a:r>
              <a:rPr sz="800" b="1" spc="-10" dirty="0">
                <a:latin typeface="Arial"/>
                <a:cs typeface="Arial"/>
              </a:rPr>
              <a:t>E</a:t>
            </a:r>
            <a:r>
              <a:rPr sz="800" b="1" spc="15" dirty="0">
                <a:latin typeface="Arial"/>
                <a:cs typeface="Arial"/>
              </a:rPr>
              <a:t>S</a:t>
            </a:r>
            <a:r>
              <a:rPr sz="800" b="1" spc="-45" dirty="0">
                <a:latin typeface="Arial"/>
                <a:cs typeface="Arial"/>
              </a:rPr>
              <a:t>A</a:t>
            </a:r>
            <a:r>
              <a:rPr sz="800" b="1" dirty="0">
                <a:latin typeface="Arial"/>
                <a:cs typeface="Arial"/>
              </a:rPr>
              <a:t>: </a:t>
            </a:r>
            <a:r>
              <a:rPr sz="800" b="1" spc="-15" dirty="0">
                <a:latin typeface="Arial"/>
                <a:cs typeface="Arial"/>
              </a:rPr>
              <a:t>T</a:t>
            </a:r>
            <a:r>
              <a:rPr sz="800" b="1" dirty="0">
                <a:latin typeface="Arial"/>
                <a:cs typeface="Arial"/>
              </a:rPr>
              <a:t>ELEF</a:t>
            </a:r>
            <a:r>
              <a:rPr sz="800" b="1" spc="-5" dirty="0">
                <a:latin typeface="Arial"/>
                <a:cs typeface="Arial"/>
              </a:rPr>
              <a:t>ON</a:t>
            </a:r>
            <a:r>
              <a:rPr sz="800" b="1" spc="-10" dirty="0">
                <a:latin typeface="Arial"/>
                <a:cs typeface="Arial"/>
              </a:rPr>
              <a:t>E</a:t>
            </a:r>
            <a:r>
              <a:rPr sz="800" b="1" dirty="0">
                <a:latin typeface="Arial"/>
                <a:cs typeface="Arial"/>
              </a:rPr>
              <a:t>:</a:t>
            </a:r>
            <a:endParaRPr sz="800">
              <a:latin typeface="Arial"/>
              <a:cs typeface="Arial"/>
            </a:endParaRPr>
          </a:p>
          <a:p>
            <a:pPr marL="64769">
              <a:lnSpc>
                <a:spcPct val="100000"/>
              </a:lnSpc>
              <a:spcBef>
                <a:spcPts val="420"/>
              </a:spcBef>
            </a:pP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-20" dirty="0">
                <a:latin typeface="Arial"/>
                <a:cs typeface="Arial"/>
              </a:rPr>
              <a:t>-</a:t>
            </a:r>
            <a:r>
              <a:rPr sz="800" b="1" spc="25" dirty="0">
                <a:latin typeface="Arial"/>
                <a:cs typeface="Arial"/>
              </a:rPr>
              <a:t>M</a:t>
            </a:r>
            <a:r>
              <a:rPr sz="800" b="1" spc="-45" dirty="0">
                <a:latin typeface="Arial"/>
                <a:cs typeface="Arial"/>
              </a:rPr>
              <a:t>A</a:t>
            </a:r>
            <a:r>
              <a:rPr sz="800" b="1" dirty="0">
                <a:latin typeface="Arial"/>
                <a:cs typeface="Arial"/>
              </a:rPr>
              <a:t>IL: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1" y="7274504"/>
            <a:ext cx="6146800" cy="2782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000" b="1" spc="-15" dirty="0">
                <a:latin typeface="Arial"/>
                <a:cs typeface="Arial"/>
              </a:rPr>
              <a:t>8</a:t>
            </a:r>
            <a:r>
              <a:rPr sz="1000" b="1" spc="-10" dirty="0">
                <a:latin typeface="Arial"/>
                <a:cs typeface="Arial"/>
              </a:rPr>
              <a:t>.</a:t>
            </a:r>
            <a:r>
              <a:rPr sz="1000" b="1" spc="-15" dirty="0">
                <a:latin typeface="Arial"/>
                <a:cs typeface="Arial"/>
              </a:rPr>
              <a:t>2</a:t>
            </a:r>
            <a:r>
              <a:rPr sz="1000" b="1" spc="-5" dirty="0">
                <a:latin typeface="Arial"/>
                <a:cs typeface="Arial"/>
              </a:rPr>
              <a:t>.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abe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ve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ope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á</a:t>
            </a:r>
            <a:r>
              <a:rPr sz="1000" spc="-5" dirty="0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algn="just">
              <a:lnSpc>
                <a:spcPts val="1175"/>
              </a:lnSpc>
            </a:pPr>
            <a:r>
              <a:rPr sz="1000" b="1" spc="-15" dirty="0">
                <a:latin typeface="Arial"/>
                <a:cs typeface="Arial"/>
              </a:rPr>
              <a:t>1</a:t>
            </a:r>
            <a:r>
              <a:rPr sz="1000" b="1" spc="-5" dirty="0">
                <a:latin typeface="Arial"/>
                <a:cs typeface="Arial"/>
              </a:rPr>
              <a:t>º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-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op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25" dirty="0">
                <a:latin typeface="Arial"/>
                <a:cs typeface="Arial"/>
              </a:rPr>
              <a:t>U</a:t>
            </a:r>
            <a:r>
              <a:rPr sz="1000" b="1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0" dirty="0">
                <a:latin typeface="Arial"/>
                <a:cs typeface="Arial"/>
              </a:rPr>
              <a:t>T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 DE </a:t>
            </a:r>
            <a:r>
              <a:rPr sz="1000" b="1" spc="15" dirty="0">
                <a:latin typeface="Arial"/>
                <a:cs typeface="Arial"/>
              </a:rPr>
              <a:t>H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dirty="0">
                <a:latin typeface="Arial"/>
                <a:cs typeface="Arial"/>
              </a:rPr>
              <a:t>B</a:t>
            </a:r>
            <a:r>
              <a:rPr sz="1000" b="1" spc="-10" dirty="0">
                <a:latin typeface="Arial"/>
                <a:cs typeface="Arial"/>
              </a:rPr>
              <a:t>ILI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Ç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5" dirty="0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2700" algn="just">
              <a:lnSpc>
                <a:spcPts val="1175"/>
              </a:lnSpc>
            </a:pPr>
            <a:r>
              <a:rPr sz="1000" b="1" spc="-15" dirty="0">
                <a:latin typeface="Arial"/>
                <a:cs typeface="Arial"/>
              </a:rPr>
              <a:t>2</a:t>
            </a:r>
            <a:r>
              <a:rPr sz="1000" b="1" spc="-5" dirty="0">
                <a:latin typeface="Arial"/>
                <a:cs typeface="Arial"/>
              </a:rPr>
              <a:t>º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-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op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2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R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P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5" dirty="0">
                <a:latin typeface="Arial"/>
                <a:cs typeface="Arial"/>
              </a:rPr>
              <a:t>S</a:t>
            </a:r>
            <a:r>
              <a:rPr sz="1000" b="1" spc="15" dirty="0">
                <a:latin typeface="Arial"/>
                <a:cs typeface="Arial"/>
              </a:rPr>
              <a:t>T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C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RC</a:t>
            </a:r>
            <a:r>
              <a:rPr sz="1000" b="1" spc="10" dirty="0">
                <a:latin typeface="Arial"/>
                <a:cs typeface="Arial"/>
              </a:rPr>
              <a:t>I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1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ha</a:t>
            </a:r>
            <a:r>
              <a:rPr sz="1000" dirty="0">
                <a:latin typeface="Arial"/>
                <a:cs typeface="Arial"/>
              </a:rPr>
              <a:t>b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da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b="1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715">
              <a:lnSpc>
                <a:spcPts val="1150"/>
              </a:lnSpc>
            </a:pPr>
            <a:r>
              <a:rPr sz="1000" spc="-15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su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9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ina</a:t>
            </a:r>
            <a:r>
              <a:rPr sz="1000" dirty="0">
                <a:latin typeface="Arial"/>
                <a:cs typeface="Arial"/>
              </a:rPr>
              <a:t>b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ad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nte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ento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ent</a:t>
            </a:r>
            <a:r>
              <a:rPr sz="1000" dirty="0">
                <a:latin typeface="Arial"/>
                <a:cs typeface="Arial"/>
              </a:rPr>
              <a:t>a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dirty="0">
                <a:latin typeface="Arial"/>
                <a:cs typeface="Arial"/>
              </a:rPr>
              <a:t>N</a:t>
            </a:r>
            <a:r>
              <a:rPr sz="1000" b="1" spc="-15" dirty="0">
                <a:latin typeface="Arial"/>
                <a:cs typeface="Arial"/>
              </a:rPr>
              <a:t>VE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0" dirty="0">
                <a:latin typeface="Arial"/>
                <a:cs typeface="Arial"/>
              </a:rPr>
              <a:t>O</a:t>
            </a:r>
            <a:r>
              <a:rPr sz="1000" b="1" spc="-5" dirty="0">
                <a:latin typeface="Arial"/>
                <a:cs typeface="Arial"/>
              </a:rPr>
              <a:t>P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1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10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5" dirty="0">
                <a:latin typeface="Arial"/>
                <a:cs typeface="Arial"/>
              </a:rPr>
              <a:t>V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L</a:t>
            </a:r>
            <a:r>
              <a:rPr sz="1000" b="1" spc="-5" dirty="0">
                <a:latin typeface="Arial"/>
                <a:cs typeface="Arial"/>
              </a:rPr>
              <a:t>OP</a:t>
            </a:r>
            <a:r>
              <a:rPr sz="1000" b="1" spc="-10" dirty="0">
                <a:latin typeface="Arial"/>
                <a:cs typeface="Arial"/>
              </a:rPr>
              <a:t>E</a:t>
            </a:r>
            <a:r>
              <a:rPr sz="1000" b="1" spc="90" dirty="0">
                <a:latin typeface="Arial"/>
                <a:cs typeface="Arial"/>
              </a:rPr>
              <a:t> </a:t>
            </a:r>
            <a:r>
              <a:rPr sz="1000" b="1" spc="-10" dirty="0">
                <a:latin typeface="Arial"/>
                <a:cs typeface="Arial"/>
              </a:rPr>
              <a:t>2</a:t>
            </a:r>
            <a:r>
              <a:rPr sz="1000" b="1" spc="10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rá </a:t>
            </a:r>
            <a:r>
              <a:rPr sz="1000" spc="-15" dirty="0">
                <a:latin typeface="Arial"/>
                <a:cs typeface="Arial"/>
              </a:rPr>
              <a:t>abe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rá</a:t>
            </a:r>
            <a:r>
              <a:rPr sz="1000" spc="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080" algn="just">
              <a:lnSpc>
                <a:spcPts val="1150"/>
              </a:lnSpc>
            </a:pPr>
            <a:r>
              <a:rPr sz="1000" spc="-5" dirty="0">
                <a:latin typeface="Arial"/>
                <a:cs typeface="Arial"/>
              </a:rPr>
              <a:t>Os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pon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áv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xa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env</a:t>
            </a:r>
            <a:r>
              <a:rPr sz="1000" spc="-10" dirty="0">
                <a:latin typeface="Arial"/>
                <a:cs typeface="Arial"/>
              </a:rPr>
              <a:t>el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pe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Li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ita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õe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egi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rá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90" dirty="0">
                <a:latin typeface="Arial"/>
                <a:cs typeface="Arial"/>
              </a:rPr>
              <a:t> 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-8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edi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ento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ta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ode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sp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eu</a:t>
            </a:r>
            <a:r>
              <a:rPr sz="1000" spc="-10" dirty="0">
                <a:latin typeface="Arial"/>
                <a:cs typeface="Arial"/>
              </a:rPr>
              <a:t>ni</a:t>
            </a:r>
            <a:r>
              <a:rPr sz="1000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b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dirty="0">
                <a:latin typeface="Arial"/>
                <a:cs typeface="Arial"/>
              </a:rPr>
              <a:t>sc</a:t>
            </a:r>
            <a:r>
              <a:rPr sz="1000" spc="-15" dirty="0">
                <a:latin typeface="Arial"/>
                <a:cs typeface="Arial"/>
              </a:rPr>
              <a:t>and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elho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ondi</a:t>
            </a:r>
            <a:r>
              <a:rPr sz="1000" dirty="0">
                <a:latin typeface="Arial"/>
                <a:cs typeface="Arial"/>
              </a:rPr>
              <a:t>çõ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8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 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 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ento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se</a:t>
            </a:r>
            <a:r>
              <a:rPr sz="1000" spc="-10" dirty="0">
                <a:latin typeface="Arial"/>
                <a:cs typeface="Arial"/>
              </a:rPr>
              <a:t>nta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and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tu</a:t>
            </a:r>
            <a:r>
              <a:rPr sz="1000" dirty="0">
                <a:latin typeface="Arial"/>
                <a:cs typeface="Arial"/>
              </a:rPr>
              <a:t>ni</a:t>
            </a:r>
            <a:r>
              <a:rPr sz="1000" spc="-15" dirty="0">
                <a:latin typeface="Arial"/>
                <a:cs typeface="Arial"/>
              </a:rPr>
              <a:t>dad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p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ti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ua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6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ab</a:t>
            </a:r>
            <a:r>
              <a:rPr sz="1000" spc="5" dirty="0">
                <a:latin typeface="Arial"/>
                <a:cs typeface="Arial"/>
              </a:rPr>
              <a:t>r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ç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ento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Times New Roman"/>
              <a:cs typeface="Times New Roman"/>
            </a:endParaRPr>
          </a:p>
          <a:p>
            <a:pPr marL="241300" indent="-228600" algn="just">
              <a:lnSpc>
                <a:spcPct val="100000"/>
              </a:lnSpc>
              <a:buFont typeface="Arial"/>
              <a:buAutoNum type="arabicPeriod" startAt="9"/>
              <a:tabLst>
                <a:tab pos="241300" algn="l"/>
              </a:tabLst>
            </a:pPr>
            <a:r>
              <a:rPr sz="1000" b="1" spc="-10" dirty="0">
                <a:latin typeface="Arial"/>
                <a:cs typeface="Arial"/>
              </a:rPr>
              <a:t>D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CU</a:t>
            </a:r>
            <a:r>
              <a:rPr sz="1000" b="1" spc="5" dirty="0">
                <a:latin typeface="Arial"/>
                <a:cs typeface="Arial"/>
              </a:rPr>
              <a:t>M</a:t>
            </a:r>
            <a:r>
              <a:rPr sz="1000" b="1" spc="-15" dirty="0">
                <a:latin typeface="Arial"/>
                <a:cs typeface="Arial"/>
              </a:rPr>
              <a:t>E</a:t>
            </a:r>
            <a:r>
              <a:rPr sz="1000" b="1" spc="-10" dirty="0">
                <a:latin typeface="Arial"/>
                <a:cs typeface="Arial"/>
              </a:rPr>
              <a:t>N</a:t>
            </a:r>
            <a:r>
              <a:rPr sz="1000" b="1" spc="-20" dirty="0">
                <a:latin typeface="Arial"/>
                <a:cs typeface="Arial"/>
              </a:rPr>
              <a:t>T</a:t>
            </a:r>
            <a:r>
              <a:rPr sz="1000" b="1" spc="-5" dirty="0">
                <a:latin typeface="Arial"/>
                <a:cs typeface="Arial"/>
              </a:rPr>
              <a:t>O</a:t>
            </a:r>
            <a:r>
              <a:rPr sz="1000" b="1" spc="-10" dirty="0">
                <a:latin typeface="Arial"/>
                <a:cs typeface="Arial"/>
              </a:rPr>
              <a:t>S </a:t>
            </a:r>
            <a:r>
              <a:rPr sz="1000" b="1" spc="-75" dirty="0">
                <a:latin typeface="Arial"/>
                <a:cs typeface="Arial"/>
              </a:rPr>
              <a:t>P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R</a:t>
            </a:r>
            <a:r>
              <a:rPr sz="1000" b="1" spc="-10" dirty="0">
                <a:latin typeface="Arial"/>
                <a:cs typeface="Arial"/>
              </a:rPr>
              <a:t>A</a:t>
            </a:r>
            <a:r>
              <a:rPr sz="1000" b="1" spc="-50" dirty="0">
                <a:latin typeface="Arial"/>
                <a:cs typeface="Arial"/>
              </a:rPr>
              <a:t> </a:t>
            </a:r>
            <a:r>
              <a:rPr sz="1000" b="1" spc="15" dirty="0">
                <a:latin typeface="Arial"/>
                <a:cs typeface="Arial"/>
              </a:rPr>
              <a:t>H</a:t>
            </a:r>
            <a:r>
              <a:rPr sz="1000" b="1" spc="-25" dirty="0">
                <a:latin typeface="Arial"/>
                <a:cs typeface="Arial"/>
              </a:rPr>
              <a:t>A</a:t>
            </a:r>
            <a:r>
              <a:rPr sz="1000" b="1" spc="-10" dirty="0">
                <a:latin typeface="Arial"/>
                <a:cs typeface="Arial"/>
              </a:rPr>
              <a:t>BILI</a:t>
            </a:r>
            <a:r>
              <a:rPr sz="1000" b="1" spc="-55" dirty="0">
                <a:latin typeface="Arial"/>
                <a:cs typeface="Arial"/>
              </a:rPr>
              <a:t>T</a:t>
            </a:r>
            <a:r>
              <a:rPr sz="1000" b="1" spc="-45" dirty="0">
                <a:latin typeface="Arial"/>
                <a:cs typeface="Arial"/>
              </a:rPr>
              <a:t>A</a:t>
            </a:r>
            <a:r>
              <a:rPr sz="1000" b="1" spc="15" dirty="0">
                <a:latin typeface="Arial"/>
                <a:cs typeface="Arial"/>
              </a:rPr>
              <a:t>Ç</a:t>
            </a:r>
            <a:r>
              <a:rPr sz="1000" b="1" spc="-35" dirty="0">
                <a:latin typeface="Arial"/>
                <a:cs typeface="Arial"/>
              </a:rPr>
              <a:t>Ã</a:t>
            </a:r>
            <a:r>
              <a:rPr sz="1000" b="1" spc="-5" dirty="0">
                <a:latin typeface="Arial"/>
                <a:cs typeface="Arial"/>
              </a:rPr>
              <a:t>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  <a:buFont typeface="Arial"/>
              <a:buAutoNum type="arabicPeriod" startAt="9"/>
            </a:pPr>
            <a:endParaRPr sz="1000">
              <a:latin typeface="Times New Roman"/>
              <a:cs typeface="Times New Roman"/>
            </a:endParaRPr>
          </a:p>
          <a:p>
            <a:pPr marL="12700" marR="5080" lvl="1">
              <a:lnSpc>
                <a:spcPts val="1160"/>
              </a:lnSpc>
              <a:buFont typeface="Arial"/>
              <a:buAutoNum type="arabicPeriod"/>
              <a:tabLst>
                <a:tab pos="264160" algn="l"/>
              </a:tabLst>
            </a:pPr>
            <a:r>
              <a:rPr sz="1000" spc="-5" dirty="0">
                <a:latin typeface="Arial"/>
                <a:cs typeface="Arial"/>
              </a:rPr>
              <a:t>Os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u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g</a:t>
            </a:r>
            <a:r>
              <a:rPr sz="1000" spc="-15" dirty="0">
                <a:latin typeface="Arial"/>
                <a:cs typeface="Arial"/>
              </a:rPr>
              <a:t>ue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x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el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pon</a:t>
            </a:r>
            <a:r>
              <a:rPr sz="1000" dirty="0">
                <a:latin typeface="Arial"/>
                <a:cs typeface="Arial"/>
              </a:rPr>
              <a:t>sá</a:t>
            </a: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5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5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ss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5" dirty="0">
                <a:latin typeface="Arial"/>
                <a:cs typeface="Arial"/>
              </a:rPr>
              <a:t>ra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4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o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 </a:t>
            </a:r>
            <a:r>
              <a:rPr sz="1000" spc="-15" dirty="0">
                <a:latin typeface="Arial"/>
                <a:cs typeface="Arial"/>
              </a:rPr>
              <a:t>ap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en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ado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1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5" dirty="0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 marL="508000" lvl="2" indent="-228600">
              <a:lnSpc>
                <a:spcPts val="1085"/>
              </a:lnSpc>
              <a:buFont typeface="Arial"/>
              <a:buAutoNum type="alphaLcParenR"/>
              <a:tabLst>
                <a:tab pos="508000" algn="l"/>
              </a:tabLst>
            </a:pPr>
            <a:r>
              <a:rPr sz="1000" spc="-15" dirty="0">
                <a:latin typeface="Arial"/>
                <a:cs typeface="Arial"/>
              </a:rPr>
              <a:t>v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0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g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na</a:t>
            </a:r>
            <a:r>
              <a:rPr sz="1000" dirty="0">
                <a:latin typeface="Arial"/>
                <a:cs typeface="Arial"/>
              </a:rPr>
              <a:t>l</a:t>
            </a:r>
            <a:r>
              <a:rPr sz="1000" spc="-5" dirty="0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508000" lvl="2" indent="-228600">
              <a:lnSpc>
                <a:spcPts val="1175"/>
              </a:lnSpc>
              <a:buFont typeface="Arial"/>
              <a:buAutoNum type="alphaLcParenR"/>
              <a:tabLst>
                <a:tab pos="508000" algn="l"/>
              </a:tabLst>
            </a:pP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m</a:t>
            </a:r>
            <a:r>
              <a:rPr sz="1000" spc="9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5" dirty="0">
                <a:latin typeface="Arial"/>
                <a:cs typeface="Arial"/>
              </a:rPr>
              <a:t>óp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5" dirty="0">
                <a:latin typeface="Arial"/>
                <a:cs typeface="Arial"/>
              </a:rPr>
              <a:t>m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spc="-10" dirty="0">
                <a:latin typeface="Arial"/>
                <a:cs typeface="Arial"/>
              </a:rPr>
              <a:t>l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5" dirty="0">
                <a:latin typeface="Arial"/>
                <a:cs typeface="Arial"/>
              </a:rPr>
              <a:t>,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de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d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80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ap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dirty="0">
                <a:latin typeface="Arial"/>
                <a:cs typeface="Arial"/>
              </a:rPr>
              <a:t>i</a:t>
            </a:r>
            <a:r>
              <a:rPr sz="1000" spc="-15" dirty="0">
                <a:latin typeface="Arial"/>
                <a:cs typeface="Arial"/>
              </a:rPr>
              <a:t>g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dirty="0">
                <a:latin typeface="Arial"/>
                <a:cs typeface="Arial"/>
              </a:rPr>
              <a:t>n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spc="-10" dirty="0">
                <a:latin typeface="Arial"/>
                <a:cs typeface="Arial"/>
              </a:rPr>
              <a:t>i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q</a:t>
            </a:r>
            <a:r>
              <a:rPr sz="1000" dirty="0">
                <a:latin typeface="Arial"/>
                <a:cs typeface="Arial"/>
              </a:rPr>
              <a:t>u</a:t>
            </a:r>
            <a:r>
              <a:rPr sz="1000" spc="-10" dirty="0">
                <a:latin typeface="Arial"/>
                <a:cs typeface="Arial"/>
              </a:rPr>
              <a:t>e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dirty="0">
                <a:latin typeface="Arial"/>
                <a:cs typeface="Arial"/>
              </a:rPr>
              <a:t>v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ã</a:t>
            </a:r>
            <a:r>
              <a:rPr sz="1000" spc="-10" dirty="0">
                <a:latin typeface="Arial"/>
                <a:cs typeface="Arial"/>
              </a:rPr>
              <a:t>o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70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co</a:t>
            </a:r>
            <a:r>
              <a:rPr sz="1000" spc="-15" dirty="0">
                <a:latin typeface="Arial"/>
                <a:cs typeface="Arial"/>
              </a:rPr>
              <a:t>n</a:t>
            </a:r>
            <a:r>
              <a:rPr sz="1000" spc="0" dirty="0">
                <a:latin typeface="Arial"/>
                <a:cs typeface="Arial"/>
              </a:rPr>
              <a:t>f</a:t>
            </a:r>
            <a:r>
              <a:rPr sz="1000" spc="-5" dirty="0">
                <a:latin typeface="Arial"/>
                <a:cs typeface="Arial"/>
              </a:rPr>
              <a:t>r</a:t>
            </a:r>
            <a:r>
              <a:rPr sz="1000" spc="-15" dirty="0">
                <a:latin typeface="Arial"/>
                <a:cs typeface="Arial"/>
              </a:rPr>
              <a:t>on</a:t>
            </a:r>
            <a:r>
              <a:rPr sz="1000" spc="-1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a</a:t>
            </a:r>
            <a:r>
              <a:rPr sz="1000" dirty="0">
                <a:latin typeface="Arial"/>
                <a:cs typeface="Arial"/>
              </a:rPr>
              <a:t>d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s</a:t>
            </a:r>
            <a:r>
              <a:rPr sz="1000" spc="75" dirty="0">
                <a:latin typeface="Arial"/>
                <a:cs typeface="Arial"/>
              </a:rPr>
              <a:t> </a:t>
            </a:r>
            <a:r>
              <a:rPr sz="1000" spc="-15" dirty="0">
                <a:latin typeface="Arial"/>
                <a:cs typeface="Arial"/>
              </a:rPr>
              <a:t>p</a:t>
            </a:r>
            <a:r>
              <a:rPr sz="1000" dirty="0">
                <a:latin typeface="Arial"/>
                <a:cs typeface="Arial"/>
              </a:rPr>
              <a:t>e</a:t>
            </a:r>
            <a:r>
              <a:rPr sz="1000" spc="-10" dirty="0">
                <a:latin typeface="Arial"/>
                <a:cs typeface="Arial"/>
              </a:rPr>
              <a:t>lo</a:t>
            </a:r>
            <a:r>
              <a:rPr sz="1000" spc="65" dirty="0">
                <a:latin typeface="Arial"/>
                <a:cs typeface="Arial"/>
              </a:rPr>
              <a:t> </a:t>
            </a:r>
            <a:r>
              <a:rPr sz="1000" dirty="0">
                <a:latin typeface="Arial"/>
                <a:cs typeface="Arial"/>
              </a:rPr>
              <a:t>s</a:t>
            </a:r>
            <a:r>
              <a:rPr sz="1000" spc="-15" dirty="0">
                <a:latin typeface="Arial"/>
                <a:cs typeface="Arial"/>
              </a:rPr>
              <a:t>e</a:t>
            </a:r>
            <a:r>
              <a:rPr sz="1000" spc="0" dirty="0">
                <a:latin typeface="Arial"/>
                <a:cs typeface="Arial"/>
              </a:rPr>
              <a:t>t</a:t>
            </a:r>
            <a:r>
              <a:rPr sz="1000" spc="-15" dirty="0">
                <a:latin typeface="Arial"/>
                <a:cs typeface="Arial"/>
              </a:rPr>
              <a:t>o</a:t>
            </a:r>
            <a:r>
              <a:rPr sz="1000" spc="-5" dirty="0"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3783</Words>
  <Application>Microsoft Office PowerPoint</Application>
  <PresentationFormat>Benutzerdefiniert</PresentationFormat>
  <Paragraphs>504</Paragraphs>
  <Slides>10</Slides>
  <Notes>10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1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2018-06-25T17:55:48Z</dcterms:created>
  <dcterms:modified xsi:type="dcterms:W3CDTF">2018-06-25T15:55:51Z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