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0921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12" Type="http://schemas.openxmlformats.org/officeDocument/2006/relationships/image" Target="../media/image6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jp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jp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143000" y="338327"/>
            <a:ext cx="516636" cy="55321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655564" y="329184"/>
            <a:ext cx="818388" cy="35661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522475" y="3058667"/>
            <a:ext cx="1723644" cy="53949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4229100" y="3204972"/>
            <a:ext cx="1417320" cy="41605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923544" y="4105655"/>
            <a:ext cx="2834639" cy="143103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3986784" y="4155947"/>
            <a:ext cx="2756916" cy="105156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5501162" y="350528"/>
            <a:ext cx="0" cy="710565"/>
          </a:xfrm>
          <a:custGeom>
            <a:avLst/>
            <a:gdLst/>
            <a:ahLst/>
            <a:cxnLst/>
            <a:rect l="l" t="t" r="r" b="b"/>
            <a:pathLst>
              <a:path h="710565">
                <a:moveTo>
                  <a:pt x="0" y="710161"/>
                </a:moveTo>
                <a:lnTo>
                  <a:pt x="0" y="0"/>
                </a:lnTo>
              </a:path>
            </a:pathLst>
          </a:custGeom>
          <a:ln w="9070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6535180" y="350528"/>
            <a:ext cx="0" cy="710565"/>
          </a:xfrm>
          <a:custGeom>
            <a:avLst/>
            <a:gdLst/>
            <a:ahLst/>
            <a:cxnLst/>
            <a:rect l="l" t="t" r="r" b="b"/>
            <a:pathLst>
              <a:path h="710565">
                <a:moveTo>
                  <a:pt x="0" y="710161"/>
                </a:moveTo>
                <a:lnTo>
                  <a:pt x="0" y="0"/>
                </a:lnTo>
              </a:path>
            </a:pathLst>
          </a:custGeom>
          <a:ln w="9070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5501162" y="1056138"/>
            <a:ext cx="1038860" cy="0"/>
          </a:xfrm>
          <a:custGeom>
            <a:avLst/>
            <a:gdLst/>
            <a:ahLst/>
            <a:cxnLst/>
            <a:rect l="l" t="t" r="r" b="b"/>
            <a:pathLst>
              <a:path w="1038859">
                <a:moveTo>
                  <a:pt x="0" y="0"/>
                </a:moveTo>
                <a:lnTo>
                  <a:pt x="1038553" y="0"/>
                </a:lnTo>
              </a:path>
            </a:pathLst>
          </a:custGeom>
          <a:ln w="9070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929710" y="2815610"/>
            <a:ext cx="6172835" cy="0"/>
          </a:xfrm>
          <a:custGeom>
            <a:avLst/>
            <a:gdLst/>
            <a:ahLst/>
            <a:cxnLst/>
            <a:rect l="l" t="t" r="r" b="b"/>
            <a:pathLst>
              <a:path w="6172834">
                <a:moveTo>
                  <a:pt x="0" y="0"/>
                </a:moveTo>
                <a:lnTo>
                  <a:pt x="6172367" y="0"/>
                </a:lnTo>
              </a:path>
            </a:pathLst>
          </a:custGeom>
          <a:ln w="9070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956920" y="9751069"/>
            <a:ext cx="6177280" cy="0"/>
          </a:xfrm>
          <a:custGeom>
            <a:avLst/>
            <a:gdLst/>
            <a:ahLst/>
            <a:cxnLst/>
            <a:rect l="l" t="t" r="r" b="b"/>
            <a:pathLst>
              <a:path w="6177280">
                <a:moveTo>
                  <a:pt x="0" y="0"/>
                </a:moveTo>
                <a:lnTo>
                  <a:pt x="6176902" y="0"/>
                </a:lnTo>
              </a:path>
            </a:pathLst>
          </a:custGeom>
          <a:ln w="9070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ckcnzicbh.com.b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hyperlink" Target="mailto:esportes@mackenzicbh.com.b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56716" y="301752"/>
            <a:ext cx="502920" cy="5669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669279" y="292608"/>
            <a:ext cx="804672" cy="3657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301483" y="7996428"/>
            <a:ext cx="224027" cy="4800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510232" y="314110"/>
            <a:ext cx="0" cy="719455"/>
          </a:xfrm>
          <a:custGeom>
            <a:avLst/>
            <a:gdLst/>
            <a:ahLst/>
            <a:cxnLst/>
            <a:rect l="l" t="t" r="r" b="b"/>
            <a:pathLst>
              <a:path h="719455">
                <a:moveTo>
                  <a:pt x="0" y="719266"/>
                </a:moveTo>
                <a:lnTo>
                  <a:pt x="0" y="0"/>
                </a:lnTo>
              </a:path>
            </a:pathLst>
          </a:custGeom>
          <a:ln w="9070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539716" y="314110"/>
            <a:ext cx="0" cy="723900"/>
          </a:xfrm>
          <a:custGeom>
            <a:avLst/>
            <a:gdLst/>
            <a:ahLst/>
            <a:cxnLst/>
            <a:rect l="l" t="t" r="r" b="b"/>
            <a:pathLst>
              <a:path h="723900">
                <a:moveTo>
                  <a:pt x="0" y="723818"/>
                </a:moveTo>
                <a:lnTo>
                  <a:pt x="0" y="0"/>
                </a:lnTo>
              </a:path>
            </a:pathLst>
          </a:custGeom>
          <a:ln w="9070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505697" y="1031100"/>
            <a:ext cx="1038860" cy="0"/>
          </a:xfrm>
          <a:custGeom>
            <a:avLst/>
            <a:gdLst/>
            <a:ahLst/>
            <a:cxnLst/>
            <a:rect l="l" t="t" r="r" b="b"/>
            <a:pathLst>
              <a:path w="1038859">
                <a:moveTo>
                  <a:pt x="0" y="0"/>
                </a:moveTo>
                <a:lnTo>
                  <a:pt x="1038553" y="0"/>
                </a:lnTo>
              </a:path>
            </a:pathLst>
          </a:custGeom>
          <a:ln w="9070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816" y="5062180"/>
            <a:ext cx="0" cy="783590"/>
          </a:xfrm>
          <a:custGeom>
            <a:avLst/>
            <a:gdLst/>
            <a:ahLst/>
            <a:cxnLst/>
            <a:rect l="l" t="t" r="r" b="b"/>
            <a:pathLst>
              <a:path h="783589">
                <a:moveTo>
                  <a:pt x="0" y="782998"/>
                </a:moveTo>
                <a:lnTo>
                  <a:pt x="0" y="0"/>
                </a:lnTo>
              </a:path>
            </a:pathLst>
          </a:custGeom>
          <a:ln w="9070">
            <a:solidFill>
              <a:srgbClr val="DFDF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39006" y="7531813"/>
            <a:ext cx="299720" cy="0"/>
          </a:xfrm>
          <a:custGeom>
            <a:avLst/>
            <a:gdLst/>
            <a:ahLst/>
            <a:cxnLst/>
            <a:rect l="l" t="t" r="r" b="b"/>
            <a:pathLst>
              <a:path w="299719">
                <a:moveTo>
                  <a:pt x="0" y="0"/>
                </a:moveTo>
                <a:lnTo>
                  <a:pt x="299321" y="0"/>
                </a:lnTo>
              </a:path>
            </a:pathLst>
          </a:custGeom>
          <a:ln w="4535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39006" y="7529538"/>
            <a:ext cx="0" cy="1379855"/>
          </a:xfrm>
          <a:custGeom>
            <a:avLst/>
            <a:gdLst/>
            <a:ahLst/>
            <a:cxnLst/>
            <a:rect l="l" t="t" r="r" b="b"/>
            <a:pathLst>
              <a:path h="1379854">
                <a:moveTo>
                  <a:pt x="0" y="1379352"/>
                </a:moveTo>
                <a:lnTo>
                  <a:pt x="0" y="0"/>
                </a:lnTo>
              </a:path>
            </a:pathLst>
          </a:custGeom>
          <a:ln w="9070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20187" y="7529538"/>
            <a:ext cx="0" cy="332740"/>
          </a:xfrm>
          <a:custGeom>
            <a:avLst/>
            <a:gdLst/>
            <a:ahLst/>
            <a:cxnLst/>
            <a:rect l="l" t="t" r="r" b="b"/>
            <a:pathLst>
              <a:path h="332740">
                <a:moveTo>
                  <a:pt x="0" y="332318"/>
                </a:moveTo>
                <a:lnTo>
                  <a:pt x="0" y="0"/>
                </a:lnTo>
              </a:path>
            </a:pathLst>
          </a:custGeom>
          <a:ln w="9070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111116" y="7511328"/>
            <a:ext cx="5392420" cy="0"/>
          </a:xfrm>
          <a:custGeom>
            <a:avLst/>
            <a:gdLst/>
            <a:ahLst/>
            <a:cxnLst/>
            <a:rect l="l" t="t" r="r" b="b"/>
            <a:pathLst>
              <a:path w="5392420">
                <a:moveTo>
                  <a:pt x="0" y="0"/>
                </a:moveTo>
                <a:lnTo>
                  <a:pt x="5392318" y="0"/>
                </a:lnTo>
              </a:path>
            </a:pathLst>
          </a:custGeom>
          <a:ln w="45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013615" y="7534089"/>
            <a:ext cx="0" cy="860425"/>
          </a:xfrm>
          <a:custGeom>
            <a:avLst/>
            <a:gdLst/>
            <a:ahLst/>
            <a:cxnLst/>
            <a:rect l="l" t="t" r="r" b="b"/>
            <a:pathLst>
              <a:path h="860425">
                <a:moveTo>
                  <a:pt x="0" y="860388"/>
                </a:moveTo>
                <a:lnTo>
                  <a:pt x="0" y="0"/>
                </a:lnTo>
              </a:path>
            </a:pathLst>
          </a:custGeom>
          <a:ln w="9070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387777" y="7534089"/>
            <a:ext cx="0" cy="196215"/>
          </a:xfrm>
          <a:custGeom>
            <a:avLst/>
            <a:gdLst/>
            <a:ahLst/>
            <a:cxnLst/>
            <a:rect l="l" t="t" r="r" b="b"/>
            <a:pathLst>
              <a:path h="196215">
                <a:moveTo>
                  <a:pt x="0" y="195750"/>
                </a:moveTo>
                <a:lnTo>
                  <a:pt x="0" y="0"/>
                </a:lnTo>
              </a:path>
            </a:pathLst>
          </a:custGeom>
          <a:ln w="4535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961477" y="7534089"/>
            <a:ext cx="0" cy="792480"/>
          </a:xfrm>
          <a:custGeom>
            <a:avLst/>
            <a:gdLst/>
            <a:ahLst/>
            <a:cxnLst/>
            <a:rect l="l" t="t" r="r" b="b"/>
            <a:pathLst>
              <a:path h="792479">
                <a:moveTo>
                  <a:pt x="0" y="792104"/>
                </a:moveTo>
                <a:lnTo>
                  <a:pt x="0" y="0"/>
                </a:lnTo>
              </a:path>
            </a:pathLst>
          </a:custGeom>
          <a:ln w="9070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766469" y="7534089"/>
            <a:ext cx="0" cy="1375410"/>
          </a:xfrm>
          <a:custGeom>
            <a:avLst/>
            <a:gdLst/>
            <a:ahLst/>
            <a:cxnLst/>
            <a:rect l="l" t="t" r="r" b="b"/>
            <a:pathLst>
              <a:path h="1375409">
                <a:moveTo>
                  <a:pt x="0" y="1374800"/>
                </a:moveTo>
                <a:lnTo>
                  <a:pt x="0" y="0"/>
                </a:lnTo>
              </a:path>
            </a:pathLst>
          </a:custGeom>
          <a:ln w="9070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507970" y="7529538"/>
            <a:ext cx="0" cy="1188720"/>
          </a:xfrm>
          <a:custGeom>
            <a:avLst/>
            <a:gdLst/>
            <a:ahLst/>
            <a:cxnLst/>
            <a:rect l="l" t="t" r="r" b="b"/>
            <a:pathLst>
              <a:path h="1188720">
                <a:moveTo>
                  <a:pt x="0" y="1188154"/>
                </a:moveTo>
                <a:lnTo>
                  <a:pt x="0" y="0"/>
                </a:lnTo>
              </a:path>
            </a:pathLst>
          </a:custGeom>
          <a:ln w="4535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517040" y="7531813"/>
            <a:ext cx="426720" cy="0"/>
          </a:xfrm>
          <a:custGeom>
            <a:avLst/>
            <a:gdLst/>
            <a:ahLst/>
            <a:cxnLst/>
            <a:rect l="l" t="t" r="r" b="b"/>
            <a:pathLst>
              <a:path w="426720">
                <a:moveTo>
                  <a:pt x="0" y="0"/>
                </a:moveTo>
                <a:lnTo>
                  <a:pt x="426305" y="0"/>
                </a:lnTo>
              </a:path>
            </a:pathLst>
          </a:custGeom>
          <a:ln w="4535">
            <a:solidFill>
              <a:srgbClr val="90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215456" y="7529538"/>
            <a:ext cx="0" cy="492125"/>
          </a:xfrm>
          <a:custGeom>
            <a:avLst/>
            <a:gdLst/>
            <a:ahLst/>
            <a:cxnLst/>
            <a:rect l="l" t="t" r="r" b="b"/>
            <a:pathLst>
              <a:path h="492125">
                <a:moveTo>
                  <a:pt x="0" y="491650"/>
                </a:moveTo>
                <a:lnTo>
                  <a:pt x="0" y="0"/>
                </a:lnTo>
              </a:path>
            </a:pathLst>
          </a:custGeom>
          <a:ln w="4535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179175" y="7531813"/>
            <a:ext cx="36830" cy="0"/>
          </a:xfrm>
          <a:custGeom>
            <a:avLst/>
            <a:gdLst/>
            <a:ahLst/>
            <a:cxnLst/>
            <a:rect l="l" t="t" r="r" b="b"/>
            <a:pathLst>
              <a:path w="36829">
                <a:moveTo>
                  <a:pt x="0" y="0"/>
                </a:moveTo>
                <a:lnTo>
                  <a:pt x="36281" y="0"/>
                </a:lnTo>
              </a:path>
            </a:pathLst>
          </a:custGeom>
          <a:ln w="4535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387777" y="7693421"/>
            <a:ext cx="0" cy="168910"/>
          </a:xfrm>
          <a:custGeom>
            <a:avLst/>
            <a:gdLst/>
            <a:ahLst/>
            <a:cxnLst/>
            <a:rect l="l" t="t" r="r" b="b"/>
            <a:pathLst>
              <a:path h="168909">
                <a:moveTo>
                  <a:pt x="0" y="168435"/>
                </a:moveTo>
                <a:lnTo>
                  <a:pt x="0" y="0"/>
                </a:lnTo>
              </a:path>
            </a:pathLst>
          </a:custGeom>
          <a:ln w="4535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34471" y="8014358"/>
            <a:ext cx="5709920" cy="0"/>
          </a:xfrm>
          <a:custGeom>
            <a:avLst/>
            <a:gdLst/>
            <a:ahLst/>
            <a:cxnLst/>
            <a:rect l="l" t="t" r="r" b="b"/>
            <a:pathLst>
              <a:path w="5709920">
                <a:moveTo>
                  <a:pt x="0" y="0"/>
                </a:moveTo>
                <a:lnTo>
                  <a:pt x="5709780" y="0"/>
                </a:lnTo>
              </a:path>
            </a:pathLst>
          </a:custGeom>
          <a:ln w="9070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476224" y="8012083"/>
            <a:ext cx="744220" cy="0"/>
          </a:xfrm>
          <a:custGeom>
            <a:avLst/>
            <a:gdLst/>
            <a:ahLst/>
            <a:cxnLst/>
            <a:rect l="l" t="t" r="r" b="b"/>
            <a:pathLst>
              <a:path w="744220">
                <a:moveTo>
                  <a:pt x="0" y="0"/>
                </a:moveTo>
                <a:lnTo>
                  <a:pt x="743767" y="0"/>
                </a:lnTo>
              </a:path>
            </a:pathLst>
          </a:custGeom>
          <a:ln w="9070">
            <a:solidFill>
              <a:srgbClr val="9393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122454" y="7825437"/>
            <a:ext cx="0" cy="701675"/>
          </a:xfrm>
          <a:custGeom>
            <a:avLst/>
            <a:gdLst/>
            <a:ahLst/>
            <a:cxnLst/>
            <a:rect l="l" t="t" r="r" b="b"/>
            <a:pathLst>
              <a:path h="701675">
                <a:moveTo>
                  <a:pt x="0" y="701057"/>
                </a:moveTo>
                <a:lnTo>
                  <a:pt x="0" y="0"/>
                </a:lnTo>
              </a:path>
            </a:pathLst>
          </a:custGeom>
          <a:ln w="9070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387777" y="7825437"/>
            <a:ext cx="0" cy="200660"/>
          </a:xfrm>
          <a:custGeom>
            <a:avLst/>
            <a:gdLst/>
            <a:ahLst/>
            <a:cxnLst/>
            <a:rect l="l" t="t" r="r" b="b"/>
            <a:pathLst>
              <a:path h="200659">
                <a:moveTo>
                  <a:pt x="0" y="200303"/>
                </a:moveTo>
                <a:lnTo>
                  <a:pt x="0" y="0"/>
                </a:lnTo>
              </a:path>
            </a:pathLst>
          </a:custGeom>
          <a:ln w="4535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390045" y="7980217"/>
            <a:ext cx="0" cy="464820"/>
          </a:xfrm>
          <a:custGeom>
            <a:avLst/>
            <a:gdLst/>
            <a:ahLst/>
            <a:cxnLst/>
            <a:rect l="l" t="t" r="r" b="b"/>
            <a:pathLst>
              <a:path h="464820">
                <a:moveTo>
                  <a:pt x="0" y="464336"/>
                </a:moveTo>
                <a:lnTo>
                  <a:pt x="0" y="0"/>
                </a:lnTo>
              </a:path>
            </a:pathLst>
          </a:custGeom>
          <a:ln w="9070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219991" y="8248803"/>
            <a:ext cx="0" cy="655955"/>
          </a:xfrm>
          <a:custGeom>
            <a:avLst/>
            <a:gdLst/>
            <a:ahLst/>
            <a:cxnLst/>
            <a:rect l="l" t="t" r="r" b="b"/>
            <a:pathLst>
              <a:path h="655954">
                <a:moveTo>
                  <a:pt x="0" y="655534"/>
                </a:moveTo>
                <a:lnTo>
                  <a:pt x="0" y="0"/>
                </a:lnTo>
              </a:path>
            </a:pathLst>
          </a:custGeom>
          <a:ln w="4535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013615" y="8289775"/>
            <a:ext cx="0" cy="273685"/>
          </a:xfrm>
          <a:custGeom>
            <a:avLst/>
            <a:gdLst/>
            <a:ahLst/>
            <a:cxnLst/>
            <a:rect l="l" t="t" r="r" b="b"/>
            <a:pathLst>
              <a:path h="273684">
                <a:moveTo>
                  <a:pt x="0" y="273138"/>
                </a:moveTo>
                <a:lnTo>
                  <a:pt x="0" y="0"/>
                </a:lnTo>
              </a:path>
            </a:pathLst>
          </a:custGeom>
          <a:ln w="9070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963744" y="8289775"/>
            <a:ext cx="0" cy="154940"/>
          </a:xfrm>
          <a:custGeom>
            <a:avLst/>
            <a:gdLst/>
            <a:ahLst/>
            <a:cxnLst/>
            <a:rect l="l" t="t" r="r" b="b"/>
            <a:pathLst>
              <a:path h="154940">
                <a:moveTo>
                  <a:pt x="0" y="154778"/>
                </a:moveTo>
                <a:lnTo>
                  <a:pt x="0" y="0"/>
                </a:lnTo>
              </a:path>
            </a:pathLst>
          </a:custGeom>
          <a:ln w="4535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510237" y="8289775"/>
            <a:ext cx="0" cy="427990"/>
          </a:xfrm>
          <a:custGeom>
            <a:avLst/>
            <a:gdLst/>
            <a:ahLst/>
            <a:cxnLst/>
            <a:rect l="l" t="t" r="r" b="b"/>
            <a:pathLst>
              <a:path h="427990">
                <a:moveTo>
                  <a:pt x="0" y="427917"/>
                </a:moveTo>
                <a:lnTo>
                  <a:pt x="0" y="0"/>
                </a:lnTo>
              </a:path>
            </a:pathLst>
          </a:custGeom>
          <a:ln w="4535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841274" y="8408135"/>
            <a:ext cx="0" cy="501015"/>
          </a:xfrm>
          <a:custGeom>
            <a:avLst/>
            <a:gdLst/>
            <a:ahLst/>
            <a:cxnLst/>
            <a:rect l="l" t="t" r="r" b="b"/>
            <a:pathLst>
              <a:path h="501015">
                <a:moveTo>
                  <a:pt x="0" y="500754"/>
                </a:moveTo>
                <a:lnTo>
                  <a:pt x="0" y="0"/>
                </a:lnTo>
              </a:path>
            </a:pathLst>
          </a:custGeom>
          <a:ln w="9070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124722" y="8408135"/>
            <a:ext cx="0" cy="154940"/>
          </a:xfrm>
          <a:custGeom>
            <a:avLst/>
            <a:gdLst/>
            <a:ahLst/>
            <a:cxnLst/>
            <a:rect l="l" t="t" r="r" b="b"/>
            <a:pathLst>
              <a:path h="154940">
                <a:moveTo>
                  <a:pt x="0" y="154778"/>
                </a:moveTo>
                <a:lnTo>
                  <a:pt x="0" y="0"/>
                </a:lnTo>
              </a:path>
            </a:pathLst>
          </a:custGeom>
          <a:ln w="9070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392312" y="8408135"/>
            <a:ext cx="0" cy="309880"/>
          </a:xfrm>
          <a:custGeom>
            <a:avLst/>
            <a:gdLst/>
            <a:ahLst/>
            <a:cxnLst/>
            <a:rect l="l" t="t" r="r" b="b"/>
            <a:pathLst>
              <a:path h="309879">
                <a:moveTo>
                  <a:pt x="0" y="309557"/>
                </a:moveTo>
                <a:lnTo>
                  <a:pt x="0" y="0"/>
                </a:lnTo>
              </a:path>
            </a:pathLst>
          </a:custGeom>
          <a:ln w="4535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963744" y="8408135"/>
            <a:ext cx="0" cy="309880"/>
          </a:xfrm>
          <a:custGeom>
            <a:avLst/>
            <a:gdLst/>
            <a:ahLst/>
            <a:cxnLst/>
            <a:rect l="l" t="t" r="r" b="b"/>
            <a:pathLst>
              <a:path h="309879">
                <a:moveTo>
                  <a:pt x="0" y="309557"/>
                </a:moveTo>
                <a:lnTo>
                  <a:pt x="0" y="0"/>
                </a:lnTo>
              </a:path>
            </a:pathLst>
          </a:custGeom>
          <a:ln w="4535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122454" y="8526495"/>
            <a:ext cx="0" cy="191770"/>
          </a:xfrm>
          <a:custGeom>
            <a:avLst/>
            <a:gdLst/>
            <a:ahLst/>
            <a:cxnLst/>
            <a:rect l="l" t="t" r="r" b="b"/>
            <a:pathLst>
              <a:path h="191770">
                <a:moveTo>
                  <a:pt x="0" y="191197"/>
                </a:moveTo>
                <a:lnTo>
                  <a:pt x="0" y="0"/>
                </a:lnTo>
              </a:path>
            </a:pathLst>
          </a:custGeom>
          <a:ln w="4535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015883" y="8526495"/>
            <a:ext cx="0" cy="191770"/>
          </a:xfrm>
          <a:custGeom>
            <a:avLst/>
            <a:gdLst/>
            <a:ahLst/>
            <a:cxnLst/>
            <a:rect l="l" t="t" r="r" b="b"/>
            <a:pathLst>
              <a:path h="191770">
                <a:moveTo>
                  <a:pt x="0" y="191197"/>
                </a:moveTo>
                <a:lnTo>
                  <a:pt x="0" y="0"/>
                </a:lnTo>
              </a:path>
            </a:pathLst>
          </a:custGeom>
          <a:ln w="4535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39006" y="8710863"/>
            <a:ext cx="6385560" cy="0"/>
          </a:xfrm>
          <a:custGeom>
            <a:avLst/>
            <a:gdLst/>
            <a:ahLst/>
            <a:cxnLst/>
            <a:rect l="l" t="t" r="r" b="b"/>
            <a:pathLst>
              <a:path w="6385559">
                <a:moveTo>
                  <a:pt x="0" y="0"/>
                </a:moveTo>
                <a:lnTo>
                  <a:pt x="6385520" y="0"/>
                </a:lnTo>
              </a:path>
            </a:pathLst>
          </a:custGeom>
          <a:ln w="9070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20865" y="8931652"/>
            <a:ext cx="6422390" cy="0"/>
          </a:xfrm>
          <a:custGeom>
            <a:avLst/>
            <a:gdLst/>
            <a:ahLst/>
            <a:cxnLst/>
            <a:rect l="l" t="t" r="r" b="b"/>
            <a:pathLst>
              <a:path w="6422390">
                <a:moveTo>
                  <a:pt x="0" y="0"/>
                </a:moveTo>
                <a:lnTo>
                  <a:pt x="6421801" y="0"/>
                </a:lnTo>
              </a:path>
            </a:pathLst>
          </a:custGeom>
          <a:ln w="45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1901141" y="424337"/>
            <a:ext cx="1283970" cy="3448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70"/>
              </a:lnSpc>
            </a:pPr>
            <a:r>
              <a:rPr sz="1150" b="1" spc="5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endParaRPr sz="1150">
              <a:latin typeface="Arial"/>
              <a:cs typeface="Arial"/>
            </a:endParaRPr>
          </a:p>
          <a:p>
            <a:pPr marL="21590">
              <a:lnSpc>
                <a:spcPts val="1370"/>
              </a:lnSpc>
            </a:pP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15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1919282" y="10013461"/>
            <a:ext cx="423862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270760" algn="l"/>
              </a:tabLst>
            </a:pPr>
            <a:r>
              <a:rPr sz="950" spc="-50" dirty="0">
                <a:solidFill>
                  <a:srgbClr val="181818"/>
                </a:solidFill>
                <a:latin typeface="Times New Roman"/>
                <a:cs typeface="Times New Roman"/>
              </a:rPr>
              <a:t>H</a:t>
            </a:r>
            <a:r>
              <a:rPr sz="950" spc="-20" dirty="0">
                <a:solidFill>
                  <a:srgbClr val="484848"/>
                </a:solidFill>
                <a:latin typeface="Times New Roman"/>
                <a:cs typeface="Times New Roman"/>
              </a:rPr>
              <a:t>omc</a:t>
            </a:r>
            <a:r>
              <a:rPr sz="950" spc="15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181818"/>
                </a:solidFill>
                <a:latin typeface="Times New Roman"/>
                <a:cs typeface="Times New Roman"/>
              </a:rPr>
              <a:t>P</a:t>
            </a:r>
            <a:r>
              <a:rPr sz="950" spc="20" dirty="0">
                <a:solidFill>
                  <a:srgbClr val="181818"/>
                </a:solidFill>
                <a:latin typeface="Times New Roman"/>
                <a:cs typeface="Times New Roman"/>
              </a:rPr>
              <a:t>a</a:t>
            </a:r>
            <a:r>
              <a:rPr sz="950" spc="-5" dirty="0">
                <a:solidFill>
                  <a:srgbClr val="5E5E5E"/>
                </a:solidFill>
                <a:latin typeface="Times New Roman"/>
                <a:cs typeface="Times New Roman"/>
              </a:rPr>
              <a:t>gc:</a:t>
            </a:r>
            <a:r>
              <a:rPr sz="950" spc="-40" dirty="0">
                <a:solidFill>
                  <a:srgbClr val="5E5E5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484848"/>
                </a:solidFill>
                <a:latin typeface="Times New Roman"/>
                <a:cs typeface="Times New Roman"/>
              </a:rPr>
              <a:t>ww</a:t>
            </a:r>
            <a:r>
              <a:rPr sz="950" spc="95" dirty="0">
                <a:solidFill>
                  <a:srgbClr val="484848"/>
                </a:solidFill>
                <a:latin typeface="Times New Roman"/>
                <a:cs typeface="Times New Roman"/>
              </a:rPr>
              <a:t>w</a:t>
            </a:r>
            <a:r>
              <a:rPr sz="950" spc="45" dirty="0">
                <a:solidFill>
                  <a:srgbClr val="6E6E6E"/>
                </a:solidFill>
                <a:latin typeface="Times New Roman"/>
                <a:cs typeface="Times New Roman"/>
              </a:rPr>
              <a:t>.</a:t>
            </a:r>
            <a:r>
              <a:rPr sz="950" u="sng" spc="-10" dirty="0">
                <a:solidFill>
                  <a:srgbClr val="484848"/>
                </a:solidFill>
                <a:latin typeface="Times New Roman"/>
                <a:cs typeface="Times New Roman"/>
              </a:rPr>
              <a:t>m</a:t>
            </a:r>
            <a:r>
              <a:rPr sz="950" spc="-5" dirty="0">
                <a:solidFill>
                  <a:srgbClr val="484848"/>
                </a:solidFill>
                <a:latin typeface="Times New Roman"/>
                <a:cs typeface="Times New Roman"/>
              </a:rPr>
              <a:t>ackcnz</a:t>
            </a:r>
            <a:r>
              <a:rPr sz="950" spc="-110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181818"/>
                </a:solidFill>
                <a:latin typeface="Times New Roman"/>
                <a:cs typeface="Times New Roman"/>
              </a:rPr>
              <a:t>i</a:t>
            </a:r>
            <a:r>
              <a:rPr sz="950" spc="20" dirty="0">
                <a:solidFill>
                  <a:srgbClr val="5E5E5E"/>
                </a:solidFill>
                <a:latin typeface="Times New Roman"/>
                <a:cs typeface="Times New Roman"/>
              </a:rPr>
              <a:t>c</a:t>
            </a:r>
            <a:r>
              <a:rPr sz="950" spc="25" dirty="0">
                <a:solidFill>
                  <a:srgbClr val="5E5E5E"/>
                </a:solidFill>
                <a:latin typeface="Times New Roman"/>
                <a:cs typeface="Times New Roman"/>
              </a:rPr>
              <a:t>b</a:t>
            </a:r>
            <a:r>
              <a:rPr sz="950" spc="20" dirty="0">
                <a:solidFill>
                  <a:srgbClr val="313131"/>
                </a:solidFill>
                <a:latin typeface="Times New Roman"/>
                <a:cs typeface="Times New Roman"/>
              </a:rPr>
              <a:t>h</a:t>
            </a:r>
            <a:r>
              <a:rPr sz="950" spc="10" dirty="0">
                <a:solidFill>
                  <a:srgbClr val="6E6E6E"/>
                </a:solidFill>
                <a:latin typeface="Times New Roman"/>
                <a:cs typeface="Times New Roman"/>
              </a:rPr>
              <a:t>.c</a:t>
            </a:r>
            <a:r>
              <a:rPr sz="950" spc="30" dirty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sz="950" dirty="0">
                <a:solidFill>
                  <a:srgbClr val="313131"/>
                </a:solidFill>
                <a:latin typeface="Times New Roman"/>
                <a:cs typeface="Times New Roman"/>
              </a:rPr>
              <a:t>m</a:t>
            </a:r>
            <a:r>
              <a:rPr sz="950" dirty="0">
                <a:solidFill>
                  <a:srgbClr val="5E5E5E"/>
                </a:solidFill>
                <a:latin typeface="Times New Roman"/>
                <a:cs typeface="Times New Roman"/>
              </a:rPr>
              <a:t>.br	</a:t>
            </a:r>
            <a:r>
              <a:rPr sz="950" spc="-100" dirty="0">
                <a:solidFill>
                  <a:srgbClr val="484848"/>
                </a:solidFill>
                <a:latin typeface="Times New Roman"/>
                <a:cs typeface="Times New Roman"/>
              </a:rPr>
              <a:t>E</a:t>
            </a:r>
            <a:r>
              <a:rPr sz="950" spc="25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1050" spc="-114" dirty="0">
                <a:solidFill>
                  <a:srgbClr val="313131"/>
                </a:solidFill>
                <a:latin typeface="Times New Roman"/>
                <a:cs typeface="Times New Roman"/>
              </a:rPr>
              <a:t>Ma</a:t>
            </a:r>
            <a:r>
              <a:rPr sz="1050" spc="45" dirty="0">
                <a:solidFill>
                  <a:srgbClr val="313131"/>
                </a:solidFill>
                <a:latin typeface="Times New Roman"/>
                <a:cs typeface="Times New Roman"/>
              </a:rPr>
              <a:t>i</a:t>
            </a:r>
            <a:r>
              <a:rPr sz="1050" spc="-15" dirty="0">
                <a:solidFill>
                  <a:srgbClr val="080808"/>
                </a:solidFill>
                <a:latin typeface="Times New Roman"/>
                <a:cs typeface="Times New Roman"/>
              </a:rPr>
              <a:t>l</a:t>
            </a:r>
            <a:r>
              <a:rPr sz="1050" spc="-30" dirty="0">
                <a:solidFill>
                  <a:srgbClr val="6E6E6E"/>
                </a:solidFill>
                <a:latin typeface="Times New Roman"/>
                <a:cs typeface="Times New Roman"/>
              </a:rPr>
              <a:t>:</a:t>
            </a:r>
            <a:r>
              <a:rPr sz="1050" spc="-105" dirty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5E5E5E"/>
                </a:solidFill>
                <a:latin typeface="Times New Roman"/>
                <a:cs typeface="Times New Roman"/>
              </a:rPr>
              <a:t>csp</a:t>
            </a:r>
            <a:r>
              <a:rPr sz="950" spc="45" dirty="0">
                <a:solidFill>
                  <a:srgbClr val="5E5E5E"/>
                </a:solidFill>
                <a:latin typeface="Times New Roman"/>
                <a:cs typeface="Times New Roman"/>
              </a:rPr>
              <a:t>o</a:t>
            </a:r>
            <a:r>
              <a:rPr sz="950" dirty="0">
                <a:solidFill>
                  <a:srgbClr val="313131"/>
                </a:solidFill>
                <a:latin typeface="Times New Roman"/>
                <a:cs typeface="Times New Roman"/>
              </a:rPr>
              <a:t>r</a:t>
            </a:r>
            <a:r>
              <a:rPr sz="950" spc="10" dirty="0">
                <a:solidFill>
                  <a:srgbClr val="5E5E5E"/>
                </a:solidFill>
                <a:latin typeface="Times New Roman"/>
                <a:cs typeface="Times New Roman"/>
              </a:rPr>
              <a:t>te</a:t>
            </a:r>
            <a:r>
              <a:rPr sz="950" spc="-15" dirty="0">
                <a:solidFill>
                  <a:srgbClr val="5E5E5E"/>
                </a:solidFill>
                <a:latin typeface="Times New Roman"/>
                <a:cs typeface="Times New Roman"/>
              </a:rPr>
              <a:t>s</a:t>
            </a:r>
            <a:r>
              <a:rPr sz="950" spc="45" dirty="0">
                <a:solidFill>
                  <a:srgbClr val="959595"/>
                </a:solidFill>
                <a:latin typeface="Times New Roman"/>
                <a:cs typeface="Times New Roman"/>
              </a:rPr>
              <a:t>@</a:t>
            </a:r>
            <a:r>
              <a:rPr sz="950" spc="-5" dirty="0">
                <a:solidFill>
                  <a:srgbClr val="484848"/>
                </a:solidFill>
                <a:latin typeface="Times New Roman"/>
                <a:cs typeface="Times New Roman"/>
              </a:rPr>
              <a:t>macken</a:t>
            </a:r>
            <a:r>
              <a:rPr sz="950" spc="-120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950" spc="35" dirty="0">
                <a:solidFill>
                  <a:srgbClr val="6E6E6E"/>
                </a:solidFill>
                <a:latin typeface="Times New Roman"/>
                <a:cs typeface="Times New Roman"/>
              </a:rPr>
              <a:t>z</a:t>
            </a:r>
            <a:r>
              <a:rPr sz="950" spc="-25" dirty="0">
                <a:solidFill>
                  <a:srgbClr val="181818"/>
                </a:solidFill>
                <a:latin typeface="Times New Roman"/>
                <a:cs typeface="Times New Roman"/>
              </a:rPr>
              <a:t>i</a:t>
            </a:r>
            <a:r>
              <a:rPr sz="950" spc="20" dirty="0">
                <a:solidFill>
                  <a:srgbClr val="484848"/>
                </a:solidFill>
                <a:latin typeface="Times New Roman"/>
                <a:cs typeface="Times New Roman"/>
              </a:rPr>
              <a:t>e</a:t>
            </a:r>
            <a:r>
              <a:rPr sz="950" spc="25" dirty="0">
                <a:solidFill>
                  <a:srgbClr val="484848"/>
                </a:solidFill>
                <a:latin typeface="Times New Roman"/>
                <a:cs typeface="Times New Roman"/>
              </a:rPr>
              <a:t>b</a:t>
            </a:r>
            <a:r>
              <a:rPr sz="950" spc="-85" dirty="0">
                <a:solidFill>
                  <a:srgbClr val="181818"/>
                </a:solidFill>
                <a:latin typeface="Times New Roman"/>
                <a:cs typeface="Times New Roman"/>
              </a:rPr>
              <a:t>h</a:t>
            </a:r>
            <a:r>
              <a:rPr sz="950" spc="-10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484848"/>
                </a:solidFill>
                <a:latin typeface="Times New Roman"/>
                <a:cs typeface="Times New Roman"/>
              </a:rPr>
              <a:t>.</a:t>
            </a:r>
            <a:r>
              <a:rPr sz="950" dirty="0">
                <a:solidFill>
                  <a:srgbClr val="6E6E6E"/>
                </a:solidFill>
                <a:latin typeface="Times New Roman"/>
                <a:cs typeface="Times New Roman"/>
              </a:rPr>
              <a:t>c</a:t>
            </a:r>
            <a:r>
              <a:rPr sz="950" spc="20" dirty="0">
                <a:solidFill>
                  <a:srgbClr val="6E6E6E"/>
                </a:solidFill>
                <a:latin typeface="Times New Roman"/>
                <a:cs typeface="Times New Roman"/>
              </a:rPr>
              <a:t>o</a:t>
            </a:r>
            <a:r>
              <a:rPr sz="950" spc="30" dirty="0">
                <a:solidFill>
                  <a:srgbClr val="313131"/>
                </a:solidFill>
                <a:latin typeface="Times New Roman"/>
                <a:cs typeface="Times New Roman"/>
              </a:rPr>
              <a:t>m</a:t>
            </a:r>
            <a:r>
              <a:rPr sz="950" spc="20" dirty="0">
                <a:solidFill>
                  <a:srgbClr val="6E6E6E"/>
                </a:solidFill>
                <a:latin typeface="Times New Roman"/>
                <a:cs typeface="Times New Roman"/>
              </a:rPr>
              <a:t>.</a:t>
            </a:r>
            <a:r>
              <a:rPr sz="950" spc="10" dirty="0">
                <a:solidFill>
                  <a:srgbClr val="6E6E6E"/>
                </a:solidFill>
                <a:latin typeface="Times New Roman"/>
                <a:cs typeface="Times New Roman"/>
              </a:rPr>
              <a:t>b</a:t>
            </a:r>
            <a:r>
              <a:rPr sz="950" spc="-35" dirty="0">
                <a:solidFill>
                  <a:srgbClr val="484848"/>
                </a:solidFill>
                <a:latin typeface="Times New Roman"/>
                <a:cs typeface="Times New Roman"/>
              </a:rPr>
              <a:t>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510232" y="314110"/>
            <a:ext cx="1029969" cy="717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715" algn="ctr">
              <a:lnSpc>
                <a:spcPct val="100000"/>
              </a:lnSpc>
            </a:pPr>
            <a:r>
              <a:rPr sz="700" b="1" spc="-15" dirty="0">
                <a:solidFill>
                  <a:srgbClr val="080808"/>
                </a:solidFill>
                <a:latin typeface="Times New Roman"/>
                <a:cs typeface="Times New Roman"/>
              </a:rPr>
              <a:t>FORMAÇÃO </a:t>
            </a:r>
            <a:r>
              <a:rPr sz="700" b="1" spc="-8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700" b="1" spc="80" dirty="0">
                <a:solidFill>
                  <a:srgbClr val="080808"/>
                </a:solidFill>
                <a:latin typeface="Times New Roman"/>
                <a:cs typeface="Times New Roman"/>
              </a:rPr>
              <a:t>DI</a:t>
            </a:r>
            <a:endParaRPr sz="700">
              <a:latin typeface="Times New Roman"/>
              <a:cs typeface="Times New Roman"/>
            </a:endParaRPr>
          </a:p>
          <a:p>
            <a:pPr marL="29845" algn="ctr">
              <a:lnSpc>
                <a:spcPct val="100000"/>
              </a:lnSpc>
              <a:spcBef>
                <a:spcPts val="135"/>
              </a:spcBef>
            </a:pPr>
            <a:r>
              <a:rPr sz="800" b="1" spc="-35" dirty="0">
                <a:solidFill>
                  <a:srgbClr val="080808"/>
                </a:solidFill>
                <a:latin typeface="Times New Roman"/>
                <a:cs typeface="Times New Roman"/>
              </a:rPr>
              <a:t>ATL</a:t>
            </a:r>
            <a:r>
              <a:rPr sz="800" b="1" spc="-110" dirty="0">
                <a:solidFill>
                  <a:srgbClr val="080808"/>
                </a:solidFill>
                <a:latin typeface="Times New Roman"/>
                <a:cs typeface="Times New Roman"/>
              </a:rPr>
              <a:t>D</a:t>
            </a:r>
            <a:r>
              <a:rPr sz="800" b="1" dirty="0">
                <a:solidFill>
                  <a:srgbClr val="080808"/>
                </a:solidFill>
                <a:latin typeface="Times New Roman"/>
                <a:cs typeface="Times New Roman"/>
              </a:rPr>
              <a:t>AS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676666" y="1402491"/>
            <a:ext cx="241871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5" dirty="0">
                <a:solidFill>
                  <a:srgbClr val="080808"/>
                </a:solidFill>
                <a:latin typeface="Arial"/>
                <a:cs typeface="Arial"/>
              </a:rPr>
              <a:t>Belo</a:t>
            </a:r>
            <a:r>
              <a:rPr sz="12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80808"/>
                </a:solidFill>
                <a:latin typeface="Arial"/>
                <a:cs typeface="Arial"/>
              </a:rPr>
              <a:t>Horizont</a:t>
            </a:r>
            <a:r>
              <a:rPr sz="1200" spc="-5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200" spc="405" dirty="0">
                <a:solidFill>
                  <a:srgbClr val="080808"/>
                </a:solidFill>
                <a:latin typeface="Arial"/>
                <a:cs typeface="Arial"/>
              </a:rPr>
              <a:t>,</a:t>
            </a:r>
            <a:r>
              <a:rPr sz="1200" spc="-2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200" spc="-55" dirty="0">
                <a:solidFill>
                  <a:srgbClr val="080808"/>
                </a:solidFill>
                <a:latin typeface="Arial"/>
                <a:cs typeface="Arial"/>
              </a:rPr>
              <a:t>2</a:t>
            </a:r>
            <a:r>
              <a:rPr sz="12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2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81818"/>
                </a:solidFill>
                <a:latin typeface="Arial"/>
                <a:cs typeface="Arial"/>
              </a:rPr>
              <a:t>abr</a:t>
            </a:r>
            <a:r>
              <a:rPr sz="1200" spc="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200" spc="8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200" spc="-8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81818"/>
                </a:solidFill>
                <a:latin typeface="Arial"/>
                <a:cs typeface="Arial"/>
              </a:rPr>
              <a:t>de</a:t>
            </a:r>
            <a:r>
              <a:rPr sz="120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81818"/>
                </a:solidFill>
                <a:latin typeface="Arial"/>
                <a:cs typeface="Arial"/>
              </a:rPr>
              <a:t>20</a:t>
            </a:r>
            <a:r>
              <a:rPr sz="1200" spc="-105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1200" spc="-10" dirty="0">
                <a:solidFill>
                  <a:srgbClr val="181818"/>
                </a:solidFill>
                <a:latin typeface="Arial"/>
                <a:cs typeface="Arial"/>
              </a:rPr>
              <a:t>6.</a:t>
            </a:r>
            <a:endParaRPr sz="12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939685" y="2057771"/>
            <a:ext cx="6176645" cy="53136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34290" algn="ctr">
              <a:lnSpc>
                <a:spcPct val="100000"/>
              </a:lnSpc>
            </a:pPr>
            <a:r>
              <a:rPr sz="1300" b="1" spc="-150" dirty="0">
                <a:solidFill>
                  <a:srgbClr val="080808"/>
                </a:solidFill>
                <a:latin typeface="Times New Roman"/>
                <a:cs typeface="Times New Roman"/>
              </a:rPr>
              <a:t>ATA</a:t>
            </a:r>
            <a:r>
              <a:rPr sz="1300" b="1" spc="12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45" dirty="0">
                <a:solidFill>
                  <a:srgbClr val="080808"/>
                </a:solidFill>
                <a:latin typeface="Times New Roman"/>
                <a:cs typeface="Times New Roman"/>
              </a:rPr>
              <a:t>DE</a:t>
            </a:r>
            <a:r>
              <a:rPr sz="1300" b="1" spc="6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0" dirty="0">
                <a:solidFill>
                  <a:srgbClr val="080808"/>
                </a:solidFill>
                <a:latin typeface="Times New Roman"/>
                <a:cs typeface="Times New Roman"/>
              </a:rPr>
              <a:t>S</a:t>
            </a:r>
            <a:r>
              <a:rPr sz="1300" b="1" spc="-100" dirty="0">
                <a:solidFill>
                  <a:srgbClr val="080808"/>
                </a:solidFill>
                <a:latin typeface="Times New Roman"/>
                <a:cs typeface="Times New Roman"/>
              </a:rPr>
              <a:t>ORTEIO</a:t>
            </a:r>
            <a:endParaRPr sz="1300">
              <a:latin typeface="Times New Roman"/>
              <a:cs typeface="Times New Roman"/>
            </a:endParaRPr>
          </a:p>
          <a:p>
            <a:pPr marR="3810" algn="ctr">
              <a:lnSpc>
                <a:spcPct val="100000"/>
              </a:lnSpc>
              <a:spcBef>
                <a:spcPts val="910"/>
              </a:spcBef>
            </a:pPr>
            <a:r>
              <a:rPr sz="1300" b="1" spc="-120" dirty="0">
                <a:solidFill>
                  <a:srgbClr val="080808"/>
                </a:solidFill>
                <a:latin typeface="Times New Roman"/>
                <a:cs typeface="Times New Roman"/>
              </a:rPr>
              <a:t>EDITAL</a:t>
            </a:r>
            <a:r>
              <a:rPr sz="1300" b="1" spc="12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45" dirty="0">
                <a:solidFill>
                  <a:srgbClr val="080808"/>
                </a:solidFill>
                <a:latin typeface="Times New Roman"/>
                <a:cs typeface="Times New Roman"/>
              </a:rPr>
              <a:t>DE</a:t>
            </a:r>
            <a:r>
              <a:rPr sz="1300" b="1" spc="6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20" dirty="0">
                <a:solidFill>
                  <a:srgbClr val="080808"/>
                </a:solidFill>
                <a:latin typeface="Times New Roman"/>
                <a:cs typeface="Times New Roman"/>
              </a:rPr>
              <a:t>LICITAÇÃO</a:t>
            </a:r>
            <a:r>
              <a:rPr sz="1300" b="1" spc="7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30" dirty="0">
                <a:solidFill>
                  <a:srgbClr val="080808"/>
                </a:solidFill>
                <a:latin typeface="Times New Roman"/>
                <a:cs typeface="Times New Roman"/>
              </a:rPr>
              <a:t>_</a:t>
            </a:r>
            <a:r>
              <a:rPr sz="1300" b="1" spc="3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60" dirty="0">
                <a:solidFill>
                  <a:srgbClr val="080808"/>
                </a:solidFill>
                <a:latin typeface="Times New Roman"/>
                <a:cs typeface="Times New Roman"/>
              </a:rPr>
              <a:t>C</a:t>
            </a:r>
            <a:r>
              <a:rPr sz="1300" b="1" spc="-100" dirty="0">
                <a:solidFill>
                  <a:srgbClr val="080808"/>
                </a:solidFill>
                <a:latin typeface="Times New Roman"/>
                <a:cs typeface="Times New Roman"/>
              </a:rPr>
              <a:t>ONCORRENCIA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5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60" dirty="0">
                <a:solidFill>
                  <a:srgbClr val="080808"/>
                </a:solidFill>
                <a:latin typeface="Times New Roman"/>
                <a:cs typeface="Times New Roman"/>
              </a:rPr>
              <a:t>Nº</a:t>
            </a:r>
            <a:r>
              <a:rPr sz="1300" b="1" spc="4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30" dirty="0">
                <a:solidFill>
                  <a:srgbClr val="080808"/>
                </a:solidFill>
                <a:latin typeface="Times New Roman"/>
                <a:cs typeface="Times New Roman"/>
              </a:rPr>
              <a:t>005/</a:t>
            </a:r>
            <a:r>
              <a:rPr sz="1300" b="1" spc="-15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95" dirty="0">
                <a:solidFill>
                  <a:srgbClr val="080808"/>
                </a:solidFill>
                <a:latin typeface="Times New Roman"/>
                <a:cs typeface="Times New Roman"/>
              </a:rPr>
              <a:t>2016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550">
              <a:latin typeface="Times New Roman"/>
              <a:cs typeface="Times New Roman"/>
            </a:endParaRPr>
          </a:p>
          <a:p>
            <a:pPr marL="12700" marR="13970" algn="just">
              <a:lnSpc>
                <a:spcPct val="95300"/>
              </a:lnSpc>
            </a:pPr>
            <a:r>
              <a:rPr sz="1200" spc="-114" dirty="0">
                <a:solidFill>
                  <a:srgbClr val="080808"/>
                </a:solidFill>
                <a:latin typeface="Arial"/>
                <a:cs typeface="Arial"/>
              </a:rPr>
              <a:t>A </a:t>
            </a:r>
            <a:r>
              <a:rPr sz="12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81818"/>
                </a:solidFill>
                <a:latin typeface="Arial"/>
                <a:cs typeface="Arial"/>
              </a:rPr>
              <a:t>Com</a:t>
            </a:r>
            <a:r>
              <a:rPr sz="1200" spc="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181818"/>
                </a:solidFill>
                <a:latin typeface="Arial"/>
                <a:cs typeface="Arial"/>
              </a:rPr>
              <a:t>ssão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80808"/>
                </a:solidFill>
                <a:latin typeface="Arial"/>
                <a:cs typeface="Arial"/>
              </a:rPr>
              <a:t>Aqu</a:t>
            </a:r>
            <a:r>
              <a:rPr sz="1200" spc="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200" spc="-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080808"/>
                </a:solidFill>
                <a:latin typeface="Arial"/>
                <a:cs typeface="Arial"/>
              </a:rPr>
              <a:t>ções,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80808"/>
                </a:solidFill>
                <a:latin typeface="Arial"/>
                <a:cs typeface="Arial"/>
              </a:rPr>
              <a:t>constitu</a:t>
            </a:r>
            <a:r>
              <a:rPr sz="1200" spc="-30" dirty="0">
                <a:solidFill>
                  <a:srgbClr val="080808"/>
                </a:solidFill>
                <a:latin typeface="Arial"/>
                <a:cs typeface="Arial"/>
              </a:rPr>
              <a:t>ída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80808"/>
                </a:solidFill>
                <a:latin typeface="Arial"/>
                <a:cs typeface="Arial"/>
              </a:rPr>
              <a:t>através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81818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80808"/>
                </a:solidFill>
                <a:latin typeface="Arial"/>
                <a:cs typeface="Arial"/>
              </a:rPr>
              <a:t>Ato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81818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81818"/>
                </a:solidFill>
                <a:latin typeface="Arial"/>
                <a:cs typeface="Arial"/>
              </a:rPr>
              <a:t>Nomeação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1200" spc="-25" dirty="0">
                <a:solidFill>
                  <a:srgbClr val="181818"/>
                </a:solidFill>
                <a:latin typeface="Arial"/>
                <a:cs typeface="Arial"/>
              </a:rPr>
              <a:t>.</a:t>
            </a:r>
            <a:r>
              <a:rPr sz="1200" spc="322" baseline="20833" dirty="0">
                <a:solidFill>
                  <a:srgbClr val="181818"/>
                </a:solidFill>
                <a:latin typeface="Times New Roman"/>
                <a:cs typeface="Times New Roman"/>
              </a:rPr>
              <a:t>0</a:t>
            </a:r>
            <a:r>
              <a:rPr sz="1200" baseline="20833" dirty="0">
                <a:solidFill>
                  <a:srgbClr val="181818"/>
                </a:solidFill>
                <a:latin typeface="Times New Roman"/>
                <a:cs typeface="Times New Roman"/>
              </a:rPr>
              <a:t>   </a:t>
            </a:r>
            <a:r>
              <a:rPr sz="1200" spc="-142" baseline="20833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200" spc="60" dirty="0">
                <a:solidFill>
                  <a:srgbClr val="181818"/>
                </a:solidFill>
                <a:latin typeface="Arial"/>
                <a:cs typeface="Arial"/>
              </a:rPr>
              <a:t>0</a:t>
            </a:r>
            <a:r>
              <a:rPr sz="1200" spc="-110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1200" spc="25" dirty="0">
                <a:solidFill>
                  <a:srgbClr val="181818"/>
                </a:solidFill>
                <a:latin typeface="Arial"/>
                <a:cs typeface="Arial"/>
              </a:rPr>
              <a:t>/20</a:t>
            </a:r>
            <a:r>
              <a:rPr sz="1200" spc="-20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1200" spc="10" dirty="0">
                <a:solidFill>
                  <a:srgbClr val="181818"/>
                </a:solidFill>
                <a:latin typeface="Arial"/>
                <a:cs typeface="Arial"/>
              </a:rPr>
              <a:t>6,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1200" spc="-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81818"/>
                </a:solidFill>
                <a:latin typeface="Arial"/>
                <a:cs typeface="Arial"/>
              </a:rPr>
              <a:t>05/0</a:t>
            </a:r>
            <a:r>
              <a:rPr sz="1200" spc="-125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1200" spc="50" dirty="0">
                <a:solidFill>
                  <a:srgbClr val="181818"/>
                </a:solidFill>
                <a:latin typeface="Arial"/>
                <a:cs typeface="Arial"/>
              </a:rPr>
              <a:t>/20</a:t>
            </a:r>
            <a:r>
              <a:rPr sz="1200" spc="-75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1200" spc="30" dirty="0">
                <a:solidFill>
                  <a:srgbClr val="181818"/>
                </a:solidFill>
                <a:latin typeface="Arial"/>
                <a:cs typeface="Arial"/>
              </a:rPr>
              <a:t>6,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81818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81818"/>
                </a:solidFill>
                <a:latin typeface="Arial"/>
                <a:cs typeface="Arial"/>
              </a:rPr>
              <a:t>atendimento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80808"/>
                </a:solidFill>
                <a:latin typeface="Arial"/>
                <a:cs typeface="Arial"/>
              </a:rPr>
              <a:t>ao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art</a:t>
            </a:r>
            <a:r>
              <a:rPr sz="1200" spc="-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80808"/>
                </a:solidFill>
                <a:latin typeface="Arial"/>
                <a:cs typeface="Arial"/>
              </a:rPr>
              <a:t>go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181818"/>
                </a:solidFill>
                <a:latin typeface="Arial"/>
                <a:cs typeface="Arial"/>
              </a:rPr>
              <a:t>4</a:t>
            </a:r>
            <a:r>
              <a:rPr sz="1200" spc="45" dirty="0">
                <a:solidFill>
                  <a:srgbClr val="181818"/>
                </a:solidFill>
                <a:latin typeface="Arial"/>
                <a:cs typeface="Arial"/>
              </a:rPr>
              <a:t>°</a:t>
            </a:r>
            <a:r>
              <a:rPr sz="1200" spc="310" dirty="0">
                <a:solidFill>
                  <a:srgbClr val="181818"/>
                </a:solidFill>
                <a:latin typeface="Arial"/>
                <a:cs typeface="Arial"/>
              </a:rPr>
              <a:t>,</a:t>
            </a:r>
            <a:r>
              <a:rPr sz="1200" spc="1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81818"/>
                </a:solidFill>
                <a:latin typeface="Arial"/>
                <a:cs typeface="Arial"/>
              </a:rPr>
              <a:t>nc</a:t>
            </a:r>
            <a:r>
              <a:rPr sz="1200" spc="-3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181818"/>
                </a:solidFill>
                <a:latin typeface="Arial"/>
                <a:cs typeface="Arial"/>
              </a:rPr>
              <a:t>so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24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spc="69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spc="-2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81818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81818"/>
                </a:solidFill>
                <a:latin typeface="Arial"/>
                <a:cs typeface="Arial"/>
              </a:rPr>
              <a:t>Regu</a:t>
            </a:r>
            <a:r>
              <a:rPr sz="1200" spc="-4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181818"/>
                </a:solidFill>
                <a:latin typeface="Arial"/>
                <a:cs typeface="Arial"/>
              </a:rPr>
              <a:t>amento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81818"/>
                </a:solidFill>
                <a:latin typeface="Arial"/>
                <a:cs typeface="Arial"/>
              </a:rPr>
              <a:t>Compras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20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81818"/>
                </a:solidFill>
                <a:latin typeface="Arial"/>
                <a:cs typeface="Arial"/>
              </a:rPr>
              <a:t>Contratações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80808"/>
                </a:solidFill>
                <a:latin typeface="Arial"/>
                <a:cs typeface="Arial"/>
              </a:rPr>
              <a:t>Confederação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80808"/>
                </a:solidFill>
                <a:latin typeface="Arial"/>
                <a:cs typeface="Arial"/>
              </a:rPr>
              <a:t>Brasi</a:t>
            </a:r>
            <a:r>
              <a:rPr sz="1200" spc="-10" dirty="0">
                <a:solidFill>
                  <a:srgbClr val="080808"/>
                </a:solidFill>
                <a:latin typeface="Arial"/>
                <a:cs typeface="Arial"/>
              </a:rPr>
              <a:t>leira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81818"/>
                </a:solidFill>
                <a:latin typeface="Arial"/>
                <a:cs typeface="Arial"/>
              </a:rPr>
              <a:t>Clubes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 </a:t>
            </a:r>
            <a:r>
              <a:rPr sz="1200" spc="42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1200" spc="-180" dirty="0">
                <a:solidFill>
                  <a:srgbClr val="181818"/>
                </a:solidFill>
                <a:latin typeface="Arial"/>
                <a:cs typeface="Arial"/>
              </a:rPr>
              <a:t>B</a:t>
            </a:r>
            <a:r>
              <a:rPr sz="1200" spc="-40" dirty="0">
                <a:solidFill>
                  <a:srgbClr val="181818"/>
                </a:solidFill>
                <a:latin typeface="Arial"/>
                <a:cs typeface="Arial"/>
              </a:rPr>
              <a:t>C,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81818"/>
                </a:solidFill>
                <a:latin typeface="Arial"/>
                <a:cs typeface="Arial"/>
              </a:rPr>
              <a:t>representando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80808"/>
                </a:solidFill>
                <a:latin typeface="Arial"/>
                <a:cs typeface="Arial"/>
              </a:rPr>
              <a:t>nes</a:t>
            </a:r>
            <a:r>
              <a:rPr sz="1200" spc="-5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200" spc="2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81818"/>
                </a:solidFill>
                <a:latin typeface="Arial"/>
                <a:cs typeface="Arial"/>
              </a:rPr>
              <a:t>ato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1200" spc="-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2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81818"/>
                </a:solidFill>
                <a:latin typeface="Arial"/>
                <a:cs typeface="Arial"/>
              </a:rPr>
              <a:t>Clube,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 </a:t>
            </a:r>
            <a:r>
              <a:rPr sz="1200" spc="-1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80808"/>
                </a:solidFill>
                <a:latin typeface="Arial"/>
                <a:cs typeface="Arial"/>
              </a:rPr>
              <a:t>promoveu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2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80808"/>
                </a:solidFill>
                <a:latin typeface="Arial"/>
                <a:cs typeface="Arial"/>
              </a:rPr>
              <a:t>nesta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200" spc="-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80808"/>
                </a:solidFill>
                <a:latin typeface="Arial"/>
                <a:cs typeface="Arial"/>
              </a:rPr>
              <a:t>data,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1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80808"/>
                </a:solidFill>
                <a:latin typeface="Arial"/>
                <a:cs typeface="Arial"/>
              </a:rPr>
              <a:t>às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2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1200" spc="-20" dirty="0">
                <a:solidFill>
                  <a:srgbClr val="181818"/>
                </a:solidFill>
                <a:latin typeface="Arial"/>
                <a:cs typeface="Arial"/>
              </a:rPr>
              <a:t>3h30min,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 </a:t>
            </a:r>
            <a:r>
              <a:rPr sz="1200" spc="-1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1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300" b="1" spc="-120" dirty="0">
                <a:solidFill>
                  <a:srgbClr val="080808"/>
                </a:solidFill>
                <a:latin typeface="Times New Roman"/>
                <a:cs typeface="Times New Roman"/>
              </a:rPr>
              <a:t>"</a:t>
            </a:r>
            <a:r>
              <a:rPr sz="1300" b="1" spc="-80" dirty="0">
                <a:solidFill>
                  <a:srgbClr val="080808"/>
                </a:solidFill>
                <a:latin typeface="Times New Roman"/>
                <a:cs typeface="Times New Roman"/>
              </a:rPr>
              <a:t>SORTEIO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-6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PARA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 DESEMPATE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4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00" dirty="0">
                <a:solidFill>
                  <a:srgbClr val="080808"/>
                </a:solidFill>
                <a:latin typeface="Times New Roman"/>
                <a:cs typeface="Times New Roman"/>
              </a:rPr>
              <a:t>DO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0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ITEM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2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b="1" spc="165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00" b="1" spc="55" dirty="0">
                <a:solidFill>
                  <a:srgbClr val="080808"/>
                </a:solidFill>
                <a:latin typeface="Times New Roman"/>
                <a:cs typeface="Times New Roman"/>
              </a:rPr>
              <a:t>4</a:t>
            </a:r>
            <a:r>
              <a:rPr sz="1200" b="1" spc="-135" dirty="0">
                <a:solidFill>
                  <a:srgbClr val="080808"/>
                </a:solidFill>
                <a:latin typeface="Times New Roman"/>
                <a:cs typeface="Times New Roman"/>
              </a:rPr>
              <a:t>"</a:t>
            </a:r>
            <a:r>
              <a:rPr sz="1200" b="1" spc="125" dirty="0">
                <a:solidFill>
                  <a:srgbClr val="080808"/>
                </a:solidFill>
                <a:latin typeface="Times New Roman"/>
                <a:cs typeface="Times New Roman"/>
              </a:rPr>
              <a:t>,</a:t>
            </a:r>
            <a:r>
              <a:rPr sz="12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b="1" spc="-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15" dirty="0">
                <a:solidFill>
                  <a:srgbClr val="080808"/>
                </a:solidFill>
                <a:latin typeface="Arial"/>
                <a:cs typeface="Arial"/>
              </a:rPr>
              <a:t>referente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80808"/>
                </a:solidFill>
                <a:latin typeface="Arial"/>
                <a:cs typeface="Arial"/>
              </a:rPr>
              <a:t>à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81818"/>
                </a:solidFill>
                <a:latin typeface="Arial"/>
                <a:cs typeface="Arial"/>
              </a:rPr>
              <a:t>fase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80808"/>
                </a:solidFill>
                <a:latin typeface="Arial"/>
                <a:cs typeface="Arial"/>
              </a:rPr>
              <a:t>processo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81818"/>
                </a:solidFill>
                <a:latin typeface="Arial"/>
                <a:cs typeface="Arial"/>
              </a:rPr>
              <a:t>licitatório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300" b="1" spc="-110" dirty="0">
                <a:solidFill>
                  <a:srgbClr val="080808"/>
                </a:solidFill>
                <a:latin typeface="Times New Roman"/>
                <a:cs typeface="Times New Roman"/>
              </a:rPr>
              <a:t>CONCORRÊNCIA</a:t>
            </a:r>
            <a:endParaRPr sz="1300">
              <a:latin typeface="Times New Roman"/>
              <a:cs typeface="Times New Roman"/>
            </a:endParaRPr>
          </a:p>
          <a:p>
            <a:pPr marL="12700" marR="15240" indent="8890" algn="just">
              <a:lnSpc>
                <a:spcPct val="93400"/>
              </a:lnSpc>
              <a:spcBef>
                <a:spcPts val="10"/>
              </a:spcBef>
            </a:pPr>
            <a:r>
              <a:rPr sz="1300" b="1" spc="-85" dirty="0">
                <a:solidFill>
                  <a:srgbClr val="080808"/>
                </a:solidFill>
                <a:latin typeface="Times New Roman"/>
                <a:cs typeface="Times New Roman"/>
              </a:rPr>
              <a:t>N</a:t>
            </a:r>
            <a:r>
              <a:rPr sz="1300" b="1" spc="25" dirty="0">
                <a:solidFill>
                  <a:srgbClr val="080808"/>
                </a:solidFill>
                <a:latin typeface="Times New Roman"/>
                <a:cs typeface="Times New Roman"/>
              </a:rPr>
              <a:t>.</a:t>
            </a:r>
            <a:r>
              <a:rPr sz="1350" b="1" spc="315" baseline="21604" dirty="0">
                <a:solidFill>
                  <a:srgbClr val="080808"/>
                </a:solidFill>
                <a:latin typeface="Times New Roman"/>
                <a:cs typeface="Times New Roman"/>
              </a:rPr>
              <a:t>0</a:t>
            </a:r>
            <a:r>
              <a:rPr sz="1350" b="1" baseline="21604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50" b="1" spc="150" baseline="21604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30" dirty="0">
                <a:solidFill>
                  <a:srgbClr val="080808"/>
                </a:solidFill>
                <a:latin typeface="Times New Roman"/>
                <a:cs typeface="Times New Roman"/>
              </a:rPr>
              <a:t>005/</a:t>
            </a:r>
            <a:r>
              <a:rPr sz="1300" b="1" spc="-15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25" dirty="0">
                <a:solidFill>
                  <a:srgbClr val="080808"/>
                </a:solidFill>
                <a:latin typeface="Times New Roman"/>
                <a:cs typeface="Times New Roman"/>
              </a:rPr>
              <a:t>2</a:t>
            </a:r>
            <a:r>
              <a:rPr sz="1300" b="1" spc="90" dirty="0">
                <a:solidFill>
                  <a:srgbClr val="080808"/>
                </a:solidFill>
                <a:latin typeface="Times New Roman"/>
                <a:cs typeface="Times New Roman"/>
              </a:rPr>
              <a:t>016,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cujo </a:t>
            </a:r>
            <a:r>
              <a:rPr sz="12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81818"/>
                </a:solidFill>
                <a:latin typeface="Arial"/>
                <a:cs typeface="Arial"/>
              </a:rPr>
              <a:t>objeto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81818"/>
                </a:solidFill>
                <a:latin typeface="Arial"/>
                <a:cs typeface="Arial"/>
              </a:rPr>
              <a:t>é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80808"/>
                </a:solidFill>
                <a:latin typeface="Arial"/>
                <a:cs typeface="Arial"/>
              </a:rPr>
              <a:t>aquis</a:t>
            </a:r>
            <a:r>
              <a:rPr sz="1200" spc="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080808"/>
                </a:solidFill>
                <a:latin typeface="Arial"/>
                <a:cs typeface="Arial"/>
              </a:rPr>
              <a:t>ção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EQUIPAM</a:t>
            </a:r>
            <a:r>
              <a:rPr sz="1300" b="1" spc="-4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10" dirty="0">
                <a:solidFill>
                  <a:srgbClr val="080808"/>
                </a:solidFill>
                <a:latin typeface="Times New Roman"/>
                <a:cs typeface="Times New Roman"/>
              </a:rPr>
              <a:t>ENTOS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3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85" dirty="0">
                <a:solidFill>
                  <a:srgbClr val="080808"/>
                </a:solidFill>
                <a:latin typeface="Times New Roman"/>
                <a:cs typeface="Times New Roman"/>
              </a:rPr>
              <a:t>ESPORTIVOS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5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40" dirty="0">
                <a:solidFill>
                  <a:srgbClr val="181818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1200" spc="-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300" b="1" spc="-120" dirty="0">
                <a:solidFill>
                  <a:srgbClr val="080808"/>
                </a:solidFill>
                <a:latin typeface="Times New Roman"/>
                <a:cs typeface="Times New Roman"/>
              </a:rPr>
              <a:t>PRO</a:t>
            </a:r>
            <a:r>
              <a:rPr sz="1300" b="1" spc="70" dirty="0">
                <a:solidFill>
                  <a:srgbClr val="080808"/>
                </a:solidFill>
                <a:latin typeface="Times New Roman"/>
                <a:cs typeface="Times New Roman"/>
              </a:rPr>
              <a:t>J</a:t>
            </a:r>
            <a:r>
              <a:rPr sz="1300" b="1" spc="-160" dirty="0">
                <a:solidFill>
                  <a:srgbClr val="080808"/>
                </a:solidFill>
                <a:latin typeface="Times New Roman"/>
                <a:cs typeface="Times New Roman"/>
              </a:rPr>
              <a:t>ETO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14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MACKENZIE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-6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FORMANDO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ATLETAS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80" dirty="0">
                <a:solidFill>
                  <a:srgbClr val="080808"/>
                </a:solidFill>
                <a:latin typeface="Times New Roman"/>
                <a:cs typeface="Times New Roman"/>
              </a:rPr>
              <a:t>OLÍMPICOS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-16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50" b="1" spc="130" dirty="0">
                <a:solidFill>
                  <a:srgbClr val="080808"/>
                </a:solidFill>
                <a:latin typeface="Times New Roman"/>
                <a:cs typeface="Times New Roman"/>
              </a:rPr>
              <a:t>Ili,</a:t>
            </a:r>
            <a:r>
              <a:rPr sz="125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50" b="1" spc="1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20" dirty="0">
                <a:solidFill>
                  <a:srgbClr val="181818"/>
                </a:solidFill>
                <a:latin typeface="Arial"/>
                <a:cs typeface="Arial"/>
              </a:rPr>
              <a:t>convênio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 </a:t>
            </a:r>
            <a:r>
              <a:rPr sz="1200" spc="-1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181818"/>
                </a:solidFill>
                <a:latin typeface="Arial"/>
                <a:cs typeface="Arial"/>
              </a:rPr>
              <a:t>n°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81818"/>
                </a:solidFill>
                <a:latin typeface="Arial"/>
                <a:cs typeface="Arial"/>
              </a:rPr>
              <a:t> 45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2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81818"/>
                </a:solidFill>
                <a:latin typeface="Arial"/>
                <a:cs typeface="Arial"/>
              </a:rPr>
              <a:t>ce</a:t>
            </a:r>
            <a:r>
              <a:rPr sz="1200" spc="-4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181818"/>
                </a:solidFill>
                <a:latin typeface="Arial"/>
                <a:cs typeface="Arial"/>
              </a:rPr>
              <a:t>ebrado</a:t>
            </a:r>
            <a:r>
              <a:rPr sz="1200" spc="1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entre</a:t>
            </a:r>
            <a:r>
              <a:rPr sz="1200" spc="11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3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MACKENZIE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9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14" dirty="0">
                <a:solidFill>
                  <a:srgbClr val="080808"/>
                </a:solidFill>
                <a:latin typeface="Times New Roman"/>
                <a:cs typeface="Times New Roman"/>
              </a:rPr>
              <a:t>ESPORTE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35" dirty="0">
                <a:solidFill>
                  <a:srgbClr val="080808"/>
                </a:solidFill>
                <a:latin typeface="Times New Roman"/>
                <a:cs typeface="Times New Roman"/>
              </a:rPr>
              <a:t>CLUBE</a:t>
            </a:r>
            <a:r>
              <a:rPr sz="1300" b="1" spc="11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25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200" spc="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200" spc="9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CONFEDERAÇÃO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-90" dirty="0">
                <a:solidFill>
                  <a:srgbClr val="080808"/>
                </a:solidFill>
                <a:latin typeface="Times New Roman"/>
                <a:cs typeface="Times New Roman"/>
              </a:rPr>
              <a:t>BRASILEIRA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-145" dirty="0">
                <a:solidFill>
                  <a:srgbClr val="080808"/>
                </a:solidFill>
                <a:latin typeface="Times New Roman"/>
                <a:cs typeface="Times New Roman"/>
              </a:rPr>
              <a:t>DE</a:t>
            </a:r>
            <a:r>
              <a:rPr sz="1300" b="1" spc="-5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14" dirty="0">
                <a:solidFill>
                  <a:srgbClr val="080808"/>
                </a:solidFill>
                <a:latin typeface="Times New Roman"/>
                <a:cs typeface="Times New Roman"/>
              </a:rPr>
              <a:t>CLUBES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8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475" dirty="0">
                <a:solidFill>
                  <a:srgbClr val="080808"/>
                </a:solidFill>
                <a:latin typeface="Times New Roman"/>
                <a:cs typeface="Times New Roman"/>
              </a:rPr>
              <a:t>-</a:t>
            </a:r>
            <a:r>
              <a:rPr sz="1300" b="1" spc="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00" dirty="0">
                <a:solidFill>
                  <a:srgbClr val="080808"/>
                </a:solidFill>
                <a:latin typeface="Times New Roman"/>
                <a:cs typeface="Times New Roman"/>
              </a:rPr>
              <a:t>CBC,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40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81818"/>
                </a:solidFill>
                <a:latin typeface="Arial"/>
                <a:cs typeface="Arial"/>
              </a:rPr>
              <a:t>atend</a:t>
            </a:r>
            <a:r>
              <a:rPr sz="1200" spc="2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81818"/>
                </a:solidFill>
                <a:latin typeface="Arial"/>
                <a:cs typeface="Arial"/>
              </a:rPr>
              <a:t>mento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80808"/>
                </a:solidFill>
                <a:latin typeface="Arial"/>
                <a:cs typeface="Arial"/>
              </a:rPr>
              <a:t>un</a:t>
            </a:r>
            <a:r>
              <a:rPr sz="1200" spc="-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80808"/>
                </a:solidFill>
                <a:latin typeface="Arial"/>
                <a:cs typeface="Arial"/>
              </a:rPr>
              <a:t>dade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80808"/>
                </a:solidFill>
                <a:latin typeface="Arial"/>
                <a:cs typeface="Arial"/>
              </a:rPr>
              <a:t>Mackenzi</a:t>
            </a:r>
            <a:r>
              <a:rPr sz="1200" spc="2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200" spc="-20" dirty="0">
                <a:solidFill>
                  <a:srgbClr val="313131"/>
                </a:solidFill>
                <a:latin typeface="Arial"/>
                <a:cs typeface="Arial"/>
              </a:rPr>
              <a:t>lube,</a:t>
            </a:r>
            <a:r>
              <a:rPr sz="12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200" spc="-45" dirty="0">
                <a:solidFill>
                  <a:srgbClr val="181818"/>
                </a:solidFill>
                <a:latin typeface="Arial"/>
                <a:cs typeface="Arial"/>
              </a:rPr>
              <a:t>ocalizada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na</a:t>
            </a:r>
            <a:endParaRPr sz="1200">
              <a:latin typeface="Arial"/>
              <a:cs typeface="Arial"/>
            </a:endParaRPr>
          </a:p>
          <a:p>
            <a:pPr marL="12700" indent="8890" algn="just">
              <a:lnSpc>
                <a:spcPct val="100000"/>
              </a:lnSpc>
              <a:spcBef>
                <a:spcPts val="10"/>
              </a:spcBef>
            </a:pPr>
            <a:r>
              <a:rPr sz="1200" spc="-90" dirty="0">
                <a:solidFill>
                  <a:srgbClr val="181818"/>
                </a:solidFill>
                <a:latin typeface="Arial"/>
                <a:cs typeface="Arial"/>
              </a:rPr>
              <a:t>Rua</a:t>
            </a:r>
            <a:r>
              <a:rPr sz="1200" spc="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81818"/>
                </a:solidFill>
                <a:latin typeface="Arial"/>
                <a:cs typeface="Arial"/>
              </a:rPr>
              <a:t>Congonhas,</a:t>
            </a:r>
            <a:r>
              <a:rPr sz="1200" spc="1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200" spc="-20" dirty="0">
                <a:solidFill>
                  <a:srgbClr val="484848"/>
                </a:solidFill>
                <a:latin typeface="Arial"/>
                <a:cs typeface="Arial"/>
              </a:rPr>
              <a:t>.</a:t>
            </a:r>
            <a:r>
              <a:rPr sz="1350" spc="247" baseline="18518" dirty="0">
                <a:solidFill>
                  <a:srgbClr val="181818"/>
                </a:solidFill>
                <a:latin typeface="Times New Roman"/>
                <a:cs typeface="Times New Roman"/>
              </a:rPr>
              <a:t>0</a:t>
            </a:r>
            <a:r>
              <a:rPr sz="1350" spc="127" baseline="18518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181818"/>
                </a:solidFill>
                <a:latin typeface="Arial"/>
                <a:cs typeface="Arial"/>
              </a:rPr>
              <a:t>450,</a:t>
            </a:r>
            <a:r>
              <a:rPr sz="1200" spc="8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80808"/>
                </a:solidFill>
                <a:latin typeface="Arial"/>
                <a:cs typeface="Arial"/>
              </a:rPr>
              <a:t>Bairro</a:t>
            </a:r>
            <a:r>
              <a:rPr sz="12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80808"/>
                </a:solidFill>
                <a:latin typeface="Arial"/>
                <a:cs typeface="Arial"/>
              </a:rPr>
              <a:t>Santo</a:t>
            </a:r>
            <a:r>
              <a:rPr sz="12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80808"/>
                </a:solidFill>
                <a:latin typeface="Arial"/>
                <a:cs typeface="Arial"/>
              </a:rPr>
              <a:t>Antônio,</a:t>
            </a:r>
            <a:r>
              <a:rPr sz="120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181818"/>
                </a:solidFill>
                <a:latin typeface="Arial"/>
                <a:cs typeface="Arial"/>
              </a:rPr>
              <a:t>CEP</a:t>
            </a:r>
            <a:r>
              <a:rPr sz="1200" spc="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81818"/>
                </a:solidFill>
                <a:latin typeface="Arial"/>
                <a:cs typeface="Arial"/>
              </a:rPr>
              <a:t>30.330-</a:t>
            </a:r>
            <a:r>
              <a:rPr sz="1200" spc="-70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1200" spc="-10" dirty="0">
                <a:solidFill>
                  <a:srgbClr val="181818"/>
                </a:solidFill>
                <a:latin typeface="Arial"/>
                <a:cs typeface="Arial"/>
              </a:rPr>
              <a:t>00,</a:t>
            </a:r>
            <a:r>
              <a:rPr sz="1200" spc="-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em</a:t>
            </a:r>
            <a:r>
              <a:rPr sz="120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80808"/>
                </a:solidFill>
                <a:latin typeface="Arial"/>
                <a:cs typeface="Arial"/>
              </a:rPr>
              <a:t>Belo</a:t>
            </a:r>
            <a:r>
              <a:rPr sz="12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80808"/>
                </a:solidFill>
                <a:latin typeface="Arial"/>
                <a:cs typeface="Arial"/>
              </a:rPr>
              <a:t>Hor</a:t>
            </a:r>
            <a:r>
              <a:rPr sz="1200" spc="-114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80808"/>
                </a:solidFill>
                <a:latin typeface="Arial"/>
                <a:cs typeface="Arial"/>
              </a:rPr>
              <a:t>zonte</a:t>
            </a:r>
            <a:r>
              <a:rPr sz="12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420" dirty="0">
                <a:solidFill>
                  <a:srgbClr val="313131"/>
                </a:solidFill>
                <a:latin typeface="Arial"/>
                <a:cs typeface="Arial"/>
              </a:rPr>
              <a:t>-</a:t>
            </a:r>
            <a:r>
              <a:rPr sz="1200" spc="-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81818"/>
                </a:solidFill>
                <a:latin typeface="Arial"/>
                <a:cs typeface="Arial"/>
              </a:rPr>
              <a:t>MG</a:t>
            </a:r>
            <a:r>
              <a:rPr sz="1200" spc="50" dirty="0">
                <a:solidFill>
                  <a:srgbClr val="181818"/>
                </a:solidFill>
                <a:latin typeface="Arial"/>
                <a:cs typeface="Arial"/>
              </a:rPr>
              <a:t> 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9525" algn="just">
              <a:lnSpc>
                <a:spcPct val="98600"/>
              </a:lnSpc>
            </a:pP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O  </a:t>
            </a:r>
            <a:r>
              <a:rPr sz="1200" spc="-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refer</a:t>
            </a:r>
            <a:r>
              <a:rPr sz="1200" spc="-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2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b="1" spc="-10" dirty="0">
                <a:solidFill>
                  <a:srgbClr val="080808"/>
                </a:solidFill>
                <a:latin typeface="Times New Roman"/>
                <a:cs typeface="Times New Roman"/>
              </a:rPr>
              <a:t>S</a:t>
            </a:r>
            <a:r>
              <a:rPr sz="1300" b="1" spc="-100" dirty="0">
                <a:solidFill>
                  <a:srgbClr val="080808"/>
                </a:solidFill>
                <a:latin typeface="Times New Roman"/>
                <a:cs typeface="Times New Roman"/>
              </a:rPr>
              <a:t>ORTEIO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2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PARA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6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35" dirty="0">
                <a:solidFill>
                  <a:srgbClr val="080808"/>
                </a:solidFill>
                <a:latin typeface="Times New Roman"/>
                <a:cs typeface="Times New Roman"/>
              </a:rPr>
              <a:t>DESEMPATE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14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20" dirty="0">
                <a:solidFill>
                  <a:srgbClr val="080808"/>
                </a:solidFill>
                <a:latin typeface="Times New Roman"/>
                <a:cs typeface="Times New Roman"/>
              </a:rPr>
              <a:t>DO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 </a:t>
            </a:r>
            <a:r>
              <a:rPr sz="1300" b="1" spc="-150" dirty="0">
                <a:solidFill>
                  <a:srgbClr val="080808"/>
                </a:solidFill>
                <a:latin typeface="Times New Roman"/>
                <a:cs typeface="Times New Roman"/>
              </a:rPr>
              <a:t>ITEM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114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50" b="1" spc="50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50" b="1" spc="225" dirty="0">
                <a:solidFill>
                  <a:srgbClr val="080808"/>
                </a:solidFill>
                <a:latin typeface="Times New Roman"/>
                <a:cs typeface="Times New Roman"/>
              </a:rPr>
              <a:t>4</a:t>
            </a:r>
            <a:r>
              <a:rPr sz="125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250" b="1" spc="-11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15" dirty="0">
                <a:solidFill>
                  <a:srgbClr val="181818"/>
                </a:solidFill>
                <a:latin typeface="Arial"/>
                <a:cs typeface="Arial"/>
              </a:rPr>
              <a:t>ocorreu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 </a:t>
            </a:r>
            <a:r>
              <a:rPr sz="1200" spc="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81818"/>
                </a:solidFill>
                <a:latin typeface="Arial"/>
                <a:cs typeface="Arial"/>
              </a:rPr>
              <a:t>na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 </a:t>
            </a: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200" spc="1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200" spc="-10" dirty="0">
                <a:solidFill>
                  <a:srgbClr val="313131"/>
                </a:solidFill>
                <a:latin typeface="Arial"/>
                <a:cs typeface="Arial"/>
              </a:rPr>
              <a:t>etoria</a:t>
            </a:r>
            <a:r>
              <a:rPr sz="12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200" spc="-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20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80808"/>
                </a:solidFill>
                <a:latin typeface="Arial"/>
                <a:cs typeface="Arial"/>
              </a:rPr>
              <a:t>Administração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81818"/>
                </a:solidFill>
                <a:latin typeface="Arial"/>
                <a:cs typeface="Arial"/>
              </a:rPr>
              <a:t>ent</a:t>
            </a:r>
            <a:r>
              <a:rPr sz="1200" spc="-2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dade,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80808"/>
                </a:solidFill>
                <a:latin typeface="Arial"/>
                <a:cs typeface="Arial"/>
              </a:rPr>
              <a:t>loca</a:t>
            </a:r>
            <a:r>
              <a:rPr sz="1200" spc="-5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080808"/>
                </a:solidFill>
                <a:latin typeface="Arial"/>
                <a:cs typeface="Arial"/>
              </a:rPr>
              <a:t>zada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200" spc="-50" dirty="0">
                <a:solidFill>
                  <a:srgbClr val="080808"/>
                </a:solidFill>
                <a:latin typeface="Arial"/>
                <a:cs typeface="Arial"/>
              </a:rPr>
              <a:t>na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80808"/>
                </a:solidFill>
                <a:latin typeface="Arial"/>
                <a:cs typeface="Arial"/>
              </a:rPr>
              <a:t>Rua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81818"/>
                </a:solidFill>
                <a:latin typeface="Arial"/>
                <a:cs typeface="Arial"/>
              </a:rPr>
              <a:t>Congonhas,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1200" spc="-25" dirty="0">
                <a:solidFill>
                  <a:srgbClr val="181818"/>
                </a:solidFill>
                <a:latin typeface="Arial"/>
                <a:cs typeface="Arial"/>
              </a:rPr>
              <a:t>.</a:t>
            </a:r>
            <a:r>
              <a:rPr sz="1275" spc="217" baseline="19607" dirty="0">
                <a:solidFill>
                  <a:srgbClr val="181818"/>
                </a:solidFill>
                <a:latin typeface="Times New Roman"/>
                <a:cs typeface="Times New Roman"/>
              </a:rPr>
              <a:t>0</a:t>
            </a:r>
            <a:r>
              <a:rPr sz="1275" baseline="19607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275" spc="104" baseline="19607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450, </a:t>
            </a:r>
            <a:r>
              <a:rPr sz="1200" spc="-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80808"/>
                </a:solidFill>
                <a:latin typeface="Arial"/>
                <a:cs typeface="Arial"/>
              </a:rPr>
              <a:t>B</a:t>
            </a:r>
            <a:r>
              <a:rPr sz="1200" spc="-6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200" spc="1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1200" spc="20" dirty="0">
                <a:solidFill>
                  <a:srgbClr val="080808"/>
                </a:solidFill>
                <a:latin typeface="Arial"/>
                <a:cs typeface="Arial"/>
              </a:rPr>
              <a:t>ro</a:t>
            </a:r>
            <a:r>
              <a:rPr sz="1200" spc="1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81818"/>
                </a:solidFill>
                <a:latin typeface="Arial"/>
                <a:cs typeface="Arial"/>
              </a:rPr>
              <a:t>Santo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200" spc="-5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313131"/>
                </a:solidFill>
                <a:latin typeface="Arial"/>
                <a:cs typeface="Arial"/>
              </a:rPr>
              <a:t>tônio, </a:t>
            </a:r>
            <a:r>
              <a:rPr sz="1200" spc="-165" dirty="0">
                <a:solidFill>
                  <a:srgbClr val="181818"/>
                </a:solidFill>
                <a:latin typeface="Arial"/>
                <a:cs typeface="Arial"/>
              </a:rPr>
              <a:t>CEP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81818"/>
                </a:solidFill>
                <a:latin typeface="Arial"/>
                <a:cs typeface="Arial"/>
              </a:rPr>
              <a:t>30</a:t>
            </a:r>
            <a:r>
              <a:rPr sz="1200" spc="15" dirty="0">
                <a:solidFill>
                  <a:srgbClr val="181818"/>
                </a:solidFill>
                <a:latin typeface="Arial"/>
                <a:cs typeface="Arial"/>
              </a:rPr>
              <a:t>.</a:t>
            </a:r>
            <a:r>
              <a:rPr sz="1200" spc="5" dirty="0">
                <a:solidFill>
                  <a:srgbClr val="181818"/>
                </a:solidFill>
                <a:latin typeface="Arial"/>
                <a:cs typeface="Arial"/>
              </a:rPr>
              <a:t>330-</a:t>
            </a:r>
            <a:r>
              <a:rPr sz="1200" spc="-60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1200" spc="5" dirty="0">
                <a:solidFill>
                  <a:srgbClr val="181818"/>
                </a:solidFill>
                <a:latin typeface="Arial"/>
                <a:cs typeface="Arial"/>
              </a:rPr>
              <a:t>00,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em </a:t>
            </a:r>
            <a:r>
              <a:rPr sz="1200" spc="-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81818"/>
                </a:solidFill>
                <a:latin typeface="Arial"/>
                <a:cs typeface="Arial"/>
              </a:rPr>
              <a:t>Belo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80808"/>
                </a:solidFill>
                <a:latin typeface="Arial"/>
                <a:cs typeface="Arial"/>
              </a:rPr>
              <a:t>Hor</a:t>
            </a:r>
            <a:r>
              <a:rPr sz="1200" spc="-8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80808"/>
                </a:solidFill>
                <a:latin typeface="Arial"/>
                <a:cs typeface="Arial"/>
              </a:rPr>
              <a:t>zonte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465" dirty="0">
                <a:solidFill>
                  <a:srgbClr val="484848"/>
                </a:solidFill>
                <a:latin typeface="Arial"/>
                <a:cs typeface="Arial"/>
              </a:rPr>
              <a:t>-</a:t>
            </a:r>
            <a:r>
              <a:rPr sz="1200" spc="15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81818"/>
                </a:solidFill>
                <a:latin typeface="Arial"/>
                <a:cs typeface="Arial"/>
              </a:rPr>
              <a:t>MG</a:t>
            </a:r>
            <a:r>
              <a:rPr sz="1200" spc="-60" dirty="0">
                <a:solidFill>
                  <a:srgbClr val="181818"/>
                </a:solidFill>
                <a:latin typeface="Arial"/>
                <a:cs typeface="Arial"/>
              </a:rPr>
              <a:t>.</a:t>
            </a:r>
            <a:r>
              <a:rPr sz="1200" spc="405" dirty="0">
                <a:solidFill>
                  <a:srgbClr val="181818"/>
                </a:solidFill>
                <a:latin typeface="Arial"/>
                <a:cs typeface="Arial"/>
              </a:rPr>
              <a:t>,</a:t>
            </a:r>
            <a:r>
              <a:rPr sz="1200" spc="-1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81818"/>
                </a:solidFill>
                <a:latin typeface="Arial"/>
                <a:cs typeface="Arial"/>
              </a:rPr>
              <a:t>tendo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como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membros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81818"/>
                </a:solidFill>
                <a:latin typeface="Arial"/>
                <a:cs typeface="Arial"/>
              </a:rPr>
              <a:t>Sra.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81818"/>
                </a:solidFill>
                <a:latin typeface="Arial"/>
                <a:cs typeface="Arial"/>
              </a:rPr>
              <a:t>Sandra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Michel</a:t>
            </a:r>
            <a:r>
              <a:rPr sz="1200" spc="-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81818"/>
                </a:solidFill>
                <a:latin typeface="Arial"/>
                <a:cs typeface="Arial"/>
              </a:rPr>
              <a:t>Braga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80808"/>
                </a:solidFill>
                <a:latin typeface="Arial"/>
                <a:cs typeface="Arial"/>
              </a:rPr>
              <a:t>Sampaio,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1200" spc="5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1200" spc="150" dirty="0">
                <a:solidFill>
                  <a:srgbClr val="484848"/>
                </a:solidFill>
                <a:latin typeface="Arial"/>
                <a:cs typeface="Arial"/>
              </a:rPr>
              <a:t>.</a:t>
            </a:r>
            <a:r>
              <a:rPr sz="1200" spc="14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81818"/>
                </a:solidFill>
                <a:latin typeface="Arial"/>
                <a:cs typeface="Arial"/>
              </a:rPr>
              <a:t>Kellyson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80808"/>
                </a:solidFill>
                <a:latin typeface="Arial"/>
                <a:cs typeface="Arial"/>
              </a:rPr>
              <a:t>Salgado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81818"/>
                </a:solidFill>
                <a:latin typeface="Arial"/>
                <a:cs typeface="Arial"/>
              </a:rPr>
              <a:t>Gomes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81818"/>
                </a:solidFill>
                <a:latin typeface="Arial"/>
                <a:cs typeface="Arial"/>
              </a:rPr>
              <a:t> e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80808"/>
                </a:solidFill>
                <a:latin typeface="Arial"/>
                <a:cs typeface="Arial"/>
              </a:rPr>
              <a:t>Sra.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080808"/>
                </a:solidFill>
                <a:latin typeface="Arial"/>
                <a:cs typeface="Arial"/>
              </a:rPr>
              <a:t>Lilian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81818"/>
                </a:solidFill>
                <a:latin typeface="Arial"/>
                <a:cs typeface="Arial"/>
              </a:rPr>
              <a:t>Cristiane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81818"/>
                </a:solidFill>
                <a:latin typeface="Arial"/>
                <a:cs typeface="Arial"/>
              </a:rPr>
              <a:t>Gua</a:t>
            </a:r>
            <a:r>
              <a:rPr sz="1200" spc="-1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bert</a:t>
            </a:r>
            <a:r>
              <a:rPr sz="1200" spc="-50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1200" spc="310" dirty="0">
                <a:solidFill>
                  <a:srgbClr val="181818"/>
                </a:solidFill>
                <a:latin typeface="Arial"/>
                <a:cs typeface="Arial"/>
              </a:rPr>
              <a:t>,</a:t>
            </a:r>
            <a:r>
              <a:rPr sz="1200" spc="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81818"/>
                </a:solidFill>
                <a:latin typeface="Arial"/>
                <a:cs typeface="Arial"/>
              </a:rPr>
              <a:t>com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2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81818"/>
                </a:solidFill>
                <a:latin typeface="Arial"/>
                <a:cs typeface="Arial"/>
              </a:rPr>
              <a:t>presença</a:t>
            </a:r>
            <a:r>
              <a:rPr sz="1200" spc="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dos</a:t>
            </a:r>
            <a:r>
              <a:rPr sz="1200" spc="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segu</a:t>
            </a:r>
            <a:r>
              <a:rPr sz="1200" spc="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81818"/>
                </a:solidFill>
                <a:latin typeface="Arial"/>
                <a:cs typeface="Arial"/>
              </a:rPr>
              <a:t>ntes</a:t>
            </a:r>
            <a:r>
              <a:rPr sz="1200" spc="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80808"/>
                </a:solidFill>
                <a:latin typeface="Arial"/>
                <a:cs typeface="Arial"/>
              </a:rPr>
              <a:t>representantes: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algn="just">
              <a:lnSpc>
                <a:spcPts val="1495"/>
              </a:lnSpc>
            </a:pPr>
            <a:r>
              <a:rPr sz="1300" b="1" spc="-170" dirty="0">
                <a:solidFill>
                  <a:srgbClr val="080808"/>
                </a:solidFill>
                <a:latin typeface="Times New Roman"/>
                <a:cs typeface="Times New Roman"/>
              </a:rPr>
              <a:t>NOM</a:t>
            </a:r>
            <a:r>
              <a:rPr sz="1300" b="1" spc="-13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50" dirty="0">
                <a:solidFill>
                  <a:srgbClr val="080808"/>
                </a:solidFill>
                <a:latin typeface="Times New Roman"/>
                <a:cs typeface="Times New Roman"/>
              </a:rPr>
              <a:t>E</a:t>
            </a:r>
            <a:r>
              <a:rPr sz="1300" b="1" spc="-70" dirty="0">
                <a:solidFill>
                  <a:srgbClr val="080808"/>
                </a:solidFill>
                <a:latin typeface="Times New Roman"/>
                <a:cs typeface="Times New Roman"/>
              </a:rPr>
              <a:t>: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wona</a:t>
            </a:r>
            <a:r>
              <a:rPr sz="1200" spc="1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81818"/>
                </a:solidFill>
                <a:latin typeface="Arial"/>
                <a:cs typeface="Arial"/>
              </a:rPr>
              <a:t>Maria</a:t>
            </a:r>
            <a:r>
              <a:rPr sz="1200" spc="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81818"/>
                </a:solidFill>
                <a:latin typeface="Arial"/>
                <a:cs typeface="Arial"/>
              </a:rPr>
              <a:t>Szmuchrowska</a:t>
            </a:r>
            <a:endParaRPr sz="1200">
              <a:latin typeface="Arial"/>
              <a:cs typeface="Arial"/>
            </a:endParaRPr>
          </a:p>
          <a:p>
            <a:pPr marL="17145" algn="just">
              <a:lnSpc>
                <a:spcPts val="1470"/>
              </a:lnSpc>
            </a:pPr>
            <a:r>
              <a:rPr sz="1300" spc="45" dirty="0">
                <a:solidFill>
                  <a:srgbClr val="080808"/>
                </a:solidFill>
                <a:latin typeface="Times New Roman"/>
                <a:cs typeface="Times New Roman"/>
              </a:rPr>
              <a:t>CI:</a:t>
            </a:r>
            <a:r>
              <a:rPr sz="1300" spc="-4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080808"/>
                </a:solidFill>
                <a:latin typeface="Arial"/>
                <a:cs typeface="Arial"/>
              </a:rPr>
              <a:t>V20</a:t>
            </a:r>
            <a:r>
              <a:rPr sz="1200" spc="-5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200" spc="-30" dirty="0">
                <a:solidFill>
                  <a:srgbClr val="080808"/>
                </a:solidFill>
                <a:latin typeface="Arial"/>
                <a:cs typeface="Arial"/>
              </a:rPr>
              <a:t>08</a:t>
            </a:r>
            <a:r>
              <a:rPr sz="1200" spc="-25" dirty="0">
                <a:solidFill>
                  <a:srgbClr val="080808"/>
                </a:solidFill>
                <a:latin typeface="Arial"/>
                <a:cs typeface="Arial"/>
              </a:rPr>
              <a:t>0</a:t>
            </a:r>
            <a:r>
              <a:rPr sz="1200" spc="60" dirty="0">
                <a:solidFill>
                  <a:srgbClr val="313131"/>
                </a:solidFill>
                <a:latin typeface="Arial"/>
                <a:cs typeface="Arial"/>
              </a:rPr>
              <a:t>-</a:t>
            </a:r>
            <a:r>
              <a:rPr sz="1200" spc="-55" dirty="0">
                <a:solidFill>
                  <a:srgbClr val="080808"/>
                </a:solidFill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  <a:p>
            <a:pPr marL="12700" algn="just">
              <a:lnSpc>
                <a:spcPts val="1470"/>
              </a:lnSpc>
            </a:pPr>
            <a:r>
              <a:rPr sz="1300" b="1" spc="-85" dirty="0">
                <a:solidFill>
                  <a:srgbClr val="080808"/>
                </a:solidFill>
                <a:latin typeface="Times New Roman"/>
                <a:cs typeface="Times New Roman"/>
              </a:rPr>
              <a:t>CPF:</a:t>
            </a:r>
            <a:r>
              <a:rPr sz="1300" b="1" spc="8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60" dirty="0">
                <a:solidFill>
                  <a:srgbClr val="080808"/>
                </a:solidFill>
                <a:latin typeface="Arial"/>
                <a:cs typeface="Arial"/>
              </a:rPr>
              <a:t>0</a:t>
            </a:r>
            <a:r>
              <a:rPr sz="1200" spc="-11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200" spc="40" dirty="0">
                <a:solidFill>
                  <a:srgbClr val="080808"/>
                </a:solidFill>
                <a:latin typeface="Arial"/>
                <a:cs typeface="Arial"/>
              </a:rPr>
              <a:t>2</a:t>
            </a:r>
            <a:r>
              <a:rPr sz="1200" spc="15" dirty="0">
                <a:solidFill>
                  <a:srgbClr val="484848"/>
                </a:solidFill>
                <a:latin typeface="Arial"/>
                <a:cs typeface="Arial"/>
              </a:rPr>
              <a:t>.</a:t>
            </a:r>
            <a:r>
              <a:rPr sz="1200" spc="-25" dirty="0">
                <a:solidFill>
                  <a:srgbClr val="181818"/>
                </a:solidFill>
                <a:latin typeface="Arial"/>
                <a:cs typeface="Arial"/>
              </a:rPr>
              <a:t>734.026-26</a:t>
            </a:r>
            <a:endParaRPr sz="1200">
              <a:latin typeface="Arial"/>
              <a:cs typeface="Arial"/>
            </a:endParaRPr>
          </a:p>
          <a:p>
            <a:pPr marL="21590" algn="just">
              <a:lnSpc>
                <a:spcPts val="1495"/>
              </a:lnSpc>
            </a:pPr>
            <a:r>
              <a:rPr sz="1300" b="1" spc="-114" dirty="0">
                <a:solidFill>
                  <a:srgbClr val="181818"/>
                </a:solidFill>
                <a:latin typeface="Times New Roman"/>
                <a:cs typeface="Times New Roman"/>
              </a:rPr>
              <a:t>EMPRESA: </a:t>
            </a:r>
            <a:r>
              <a:rPr sz="1300" b="1" spc="-12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80808"/>
                </a:solidFill>
                <a:latin typeface="Arial"/>
                <a:cs typeface="Arial"/>
              </a:rPr>
              <a:t>H</a:t>
            </a:r>
            <a:r>
              <a:rPr sz="1200" spc="-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80808"/>
                </a:solidFill>
                <a:latin typeface="Arial"/>
                <a:cs typeface="Arial"/>
              </a:rPr>
              <a:t>drofit</a:t>
            </a:r>
            <a:r>
              <a:rPr sz="12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200" spc="-6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200" spc="-3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200" spc="30" dirty="0">
                <a:solidFill>
                  <a:srgbClr val="080808"/>
                </a:solidFill>
                <a:latin typeface="Arial"/>
                <a:cs typeface="Arial"/>
              </a:rPr>
              <a:t>li</a:t>
            </a:r>
            <a:r>
              <a:rPr sz="12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181818"/>
                </a:solidFill>
                <a:latin typeface="Arial"/>
                <a:cs typeface="Arial"/>
              </a:rPr>
              <a:t>ME</a:t>
            </a:r>
            <a:r>
              <a:rPr sz="1200" spc="-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2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b="1" spc="-70" dirty="0">
                <a:solidFill>
                  <a:srgbClr val="080808"/>
                </a:solidFill>
                <a:latin typeface="Times New Roman"/>
                <a:cs typeface="Times New Roman"/>
              </a:rPr>
              <a:t>CNPJ:</a:t>
            </a:r>
            <a:r>
              <a:rPr sz="1300" b="1" spc="11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15" dirty="0">
                <a:solidFill>
                  <a:srgbClr val="080808"/>
                </a:solidFill>
                <a:latin typeface="Arial"/>
                <a:cs typeface="Arial"/>
              </a:rPr>
              <a:t>05</a:t>
            </a:r>
            <a:r>
              <a:rPr sz="1200" spc="15" dirty="0">
                <a:solidFill>
                  <a:srgbClr val="080808"/>
                </a:solidFill>
                <a:latin typeface="Arial"/>
                <a:cs typeface="Arial"/>
              </a:rPr>
              <a:t>.</a:t>
            </a:r>
            <a:r>
              <a:rPr sz="1200" spc="-20" dirty="0">
                <a:solidFill>
                  <a:srgbClr val="080808"/>
                </a:solidFill>
                <a:latin typeface="Arial"/>
                <a:cs typeface="Arial"/>
              </a:rPr>
              <a:t>508</a:t>
            </a:r>
            <a:r>
              <a:rPr sz="1200" spc="-15" dirty="0">
                <a:solidFill>
                  <a:srgbClr val="080808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697/000</a:t>
            </a:r>
            <a:r>
              <a:rPr sz="1200" spc="-9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200" spc="-15" dirty="0">
                <a:solidFill>
                  <a:srgbClr val="080808"/>
                </a:solidFill>
                <a:latin typeface="Arial"/>
                <a:cs typeface="Arial"/>
              </a:rPr>
              <a:t>-20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algn="just">
              <a:lnSpc>
                <a:spcPts val="1495"/>
              </a:lnSpc>
            </a:pPr>
            <a:r>
              <a:rPr sz="1200" spc="-80" dirty="0">
                <a:solidFill>
                  <a:srgbClr val="080808"/>
                </a:solidFill>
                <a:latin typeface="Arial"/>
                <a:cs typeface="Arial"/>
              </a:rPr>
              <a:t>As </a:t>
            </a:r>
            <a:r>
              <a:rPr sz="1200" spc="-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81818"/>
                </a:solidFill>
                <a:latin typeface="Arial"/>
                <a:cs typeface="Arial"/>
              </a:rPr>
              <a:t>empresas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300" b="1" spc="-85" dirty="0">
                <a:solidFill>
                  <a:srgbClr val="080808"/>
                </a:solidFill>
                <a:latin typeface="Times New Roman"/>
                <a:cs typeface="Times New Roman"/>
              </a:rPr>
              <a:t>HIDROFIT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10" dirty="0">
                <a:solidFill>
                  <a:srgbClr val="080808"/>
                </a:solidFill>
                <a:latin typeface="Times New Roman"/>
                <a:cs typeface="Times New Roman"/>
              </a:rPr>
              <a:t>EIRELI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3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370" dirty="0">
                <a:solidFill>
                  <a:srgbClr val="080808"/>
                </a:solidFill>
                <a:latin typeface="Times New Roman"/>
                <a:cs typeface="Times New Roman"/>
              </a:rPr>
              <a:t>M</a:t>
            </a:r>
            <a:r>
              <a:rPr sz="1300" b="1" spc="-16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220" dirty="0">
                <a:solidFill>
                  <a:srgbClr val="080808"/>
                </a:solidFill>
                <a:latin typeface="Times New Roman"/>
                <a:cs typeface="Times New Roman"/>
              </a:rPr>
              <a:t>E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60" dirty="0">
                <a:solidFill>
                  <a:srgbClr val="080808"/>
                </a:solidFill>
                <a:latin typeface="Times New Roman"/>
                <a:cs typeface="Times New Roman"/>
              </a:rPr>
              <a:t>-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4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14" dirty="0">
                <a:solidFill>
                  <a:srgbClr val="080808"/>
                </a:solidFill>
                <a:latin typeface="Times New Roman"/>
                <a:cs typeface="Times New Roman"/>
              </a:rPr>
              <a:t>C</a:t>
            </a:r>
            <a:r>
              <a:rPr sz="1300" b="1" spc="15" dirty="0">
                <a:solidFill>
                  <a:srgbClr val="080808"/>
                </a:solidFill>
                <a:latin typeface="Times New Roman"/>
                <a:cs typeface="Times New Roman"/>
              </a:rPr>
              <a:t>N</a:t>
            </a:r>
            <a:r>
              <a:rPr sz="1300" b="1" spc="-65" dirty="0">
                <a:solidFill>
                  <a:srgbClr val="080808"/>
                </a:solidFill>
                <a:latin typeface="Times New Roman"/>
                <a:cs typeface="Times New Roman"/>
              </a:rPr>
              <a:t>PJ: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4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5" dirty="0">
                <a:solidFill>
                  <a:srgbClr val="181818"/>
                </a:solidFill>
                <a:latin typeface="Arial"/>
                <a:cs typeface="Arial"/>
              </a:rPr>
              <a:t>05</a:t>
            </a:r>
            <a:r>
              <a:rPr sz="1200" spc="10" dirty="0">
                <a:solidFill>
                  <a:srgbClr val="181818"/>
                </a:solidFill>
                <a:latin typeface="Arial"/>
                <a:cs typeface="Arial"/>
              </a:rPr>
              <a:t>.</a:t>
            </a: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50</a:t>
            </a:r>
            <a:r>
              <a:rPr sz="1200" spc="45" dirty="0">
                <a:solidFill>
                  <a:srgbClr val="181818"/>
                </a:solidFill>
                <a:latin typeface="Arial"/>
                <a:cs typeface="Arial"/>
              </a:rPr>
              <a:t>8</a:t>
            </a:r>
            <a:r>
              <a:rPr sz="1200" spc="-55" dirty="0">
                <a:solidFill>
                  <a:srgbClr val="484848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697/000</a:t>
            </a:r>
            <a:r>
              <a:rPr sz="1200" spc="-90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-20 </a:t>
            </a:r>
            <a:r>
              <a:rPr sz="1200" spc="-1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300" b="1" spc="-220" dirty="0">
                <a:solidFill>
                  <a:srgbClr val="080808"/>
                </a:solidFill>
                <a:latin typeface="Times New Roman"/>
                <a:cs typeface="Times New Roman"/>
              </a:rPr>
              <a:t>L</a:t>
            </a:r>
            <a:r>
              <a:rPr sz="1300" b="1" spc="-110" dirty="0">
                <a:solidFill>
                  <a:srgbClr val="080808"/>
                </a:solidFill>
                <a:latin typeface="Times New Roman"/>
                <a:cs typeface="Times New Roman"/>
              </a:rPr>
              <a:t>G</a:t>
            </a:r>
            <a:r>
              <a:rPr sz="1300" b="1" spc="-105" dirty="0">
                <a:solidFill>
                  <a:srgbClr val="080808"/>
                </a:solidFill>
                <a:latin typeface="Times New Roman"/>
                <a:cs typeface="Times New Roman"/>
              </a:rPr>
              <a:t>D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COMERCIAL</a:t>
            </a:r>
            <a:endParaRPr sz="1300">
              <a:latin typeface="Times New Roman"/>
              <a:cs typeface="Times New Roman"/>
            </a:endParaRPr>
          </a:p>
          <a:p>
            <a:pPr marL="21590" marR="5080" algn="just">
              <a:lnSpc>
                <a:spcPts val="1400"/>
              </a:lnSpc>
              <a:spcBef>
                <a:spcPts val="114"/>
              </a:spcBef>
            </a:pPr>
            <a:r>
              <a:rPr sz="1300" b="1" spc="-95" dirty="0">
                <a:solidFill>
                  <a:srgbClr val="080808"/>
                </a:solidFill>
                <a:latin typeface="Times New Roman"/>
                <a:cs typeface="Times New Roman"/>
              </a:rPr>
              <a:t>EIRELI </a:t>
            </a:r>
            <a:r>
              <a:rPr sz="1300" b="1" spc="8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60" dirty="0">
                <a:solidFill>
                  <a:srgbClr val="080808"/>
                </a:solidFill>
                <a:latin typeface="Times New Roman"/>
                <a:cs typeface="Times New Roman"/>
              </a:rPr>
              <a:t>-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7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90" dirty="0">
                <a:solidFill>
                  <a:srgbClr val="080808"/>
                </a:solidFill>
                <a:latin typeface="Times New Roman"/>
                <a:cs typeface="Times New Roman"/>
              </a:rPr>
              <a:t>ME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4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50" dirty="0">
                <a:solidFill>
                  <a:srgbClr val="080808"/>
                </a:solidFill>
                <a:latin typeface="Times New Roman"/>
                <a:cs typeface="Times New Roman"/>
              </a:rPr>
              <a:t>-CNPJ: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12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2</a:t>
            </a:r>
            <a:r>
              <a:rPr sz="1200" spc="45" dirty="0">
                <a:solidFill>
                  <a:srgbClr val="181818"/>
                </a:solidFill>
                <a:latin typeface="Arial"/>
                <a:cs typeface="Arial"/>
              </a:rPr>
              <a:t>2</a:t>
            </a:r>
            <a:r>
              <a:rPr sz="1200" spc="-55" dirty="0">
                <a:solidFill>
                  <a:srgbClr val="484848"/>
                </a:solidFill>
                <a:latin typeface="Arial"/>
                <a:cs typeface="Arial"/>
              </a:rPr>
              <a:t>.</a:t>
            </a:r>
            <a:r>
              <a:rPr sz="1200" spc="-10" dirty="0">
                <a:solidFill>
                  <a:srgbClr val="080808"/>
                </a:solidFill>
                <a:latin typeface="Arial"/>
                <a:cs typeface="Arial"/>
              </a:rPr>
              <a:t>577</a:t>
            </a:r>
            <a:r>
              <a:rPr sz="1200" spc="-20" dirty="0">
                <a:solidFill>
                  <a:srgbClr val="080808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395/000</a:t>
            </a:r>
            <a:r>
              <a:rPr sz="1200" spc="-9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200" spc="-10" dirty="0">
                <a:solidFill>
                  <a:srgbClr val="080808"/>
                </a:solidFill>
                <a:latin typeface="Arial"/>
                <a:cs typeface="Arial"/>
              </a:rPr>
              <a:t>-22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80808"/>
                </a:solidFill>
                <a:latin typeface="Arial"/>
                <a:cs typeface="Arial"/>
              </a:rPr>
              <a:t>ficaram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81818"/>
                </a:solidFill>
                <a:latin typeface="Arial"/>
                <a:cs typeface="Arial"/>
              </a:rPr>
              <a:t>empatadas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12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ITEM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 </a:t>
            </a:r>
            <a:r>
              <a:rPr sz="1300" b="1" spc="-10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50" b="1" spc="50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50" b="1" spc="225" dirty="0">
                <a:solidFill>
                  <a:srgbClr val="080808"/>
                </a:solidFill>
                <a:latin typeface="Times New Roman"/>
                <a:cs typeface="Times New Roman"/>
              </a:rPr>
              <a:t>4</a:t>
            </a:r>
            <a:r>
              <a:rPr sz="125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50" b="1" spc="-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313131"/>
                </a:solidFill>
                <a:latin typeface="Arial"/>
                <a:cs typeface="Arial"/>
              </a:rPr>
              <a:t>confo</a:t>
            </a:r>
            <a:r>
              <a:rPr sz="1200" spc="10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1200" spc="-4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200" spc="-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20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81818"/>
                </a:solidFill>
                <a:latin typeface="Arial"/>
                <a:cs typeface="Arial"/>
              </a:rPr>
              <a:t>aba</a:t>
            </a:r>
            <a:r>
              <a:rPr sz="1200" spc="-2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484848"/>
                </a:solidFill>
                <a:latin typeface="Arial"/>
                <a:cs typeface="Arial"/>
              </a:rPr>
              <a:t>x</a:t>
            </a:r>
            <a:r>
              <a:rPr sz="1200" spc="10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1200" spc="-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80808"/>
                </a:solidFill>
                <a:latin typeface="Arial"/>
                <a:cs typeface="Arial"/>
              </a:rPr>
              <a:t>detalhado.</a:t>
            </a:r>
            <a:endParaRPr sz="12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440838" y="7602945"/>
            <a:ext cx="477520" cy="3505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91500"/>
              </a:lnSpc>
            </a:pPr>
            <a:r>
              <a:rPr sz="800" spc="-15" dirty="0">
                <a:solidFill>
                  <a:srgbClr val="080808"/>
                </a:solidFill>
                <a:latin typeface="Arial"/>
                <a:cs typeface="Arial"/>
              </a:rPr>
              <a:t>UNIDADE</a:t>
            </a:r>
            <a:r>
              <a:rPr sz="80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080808"/>
                </a:solidFill>
                <a:latin typeface="Arial"/>
                <a:cs typeface="Arial"/>
              </a:rPr>
              <a:t>DE </a:t>
            </a:r>
            <a:r>
              <a:rPr sz="800" spc="-10" dirty="0">
                <a:solidFill>
                  <a:srgbClr val="080808"/>
                </a:solidFill>
                <a:latin typeface="Arial"/>
                <a:cs typeface="Arial"/>
              </a:rPr>
              <a:t>ME</a:t>
            </a:r>
            <a:r>
              <a:rPr sz="800" spc="-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800" spc="-1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800" spc="-1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endParaRPr sz="8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883022" y="7657572"/>
            <a:ext cx="509905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63500">
              <a:lnSpc>
                <a:spcPts val="900"/>
              </a:lnSpc>
            </a:pPr>
            <a:r>
              <a:rPr sz="800" spc="-5" dirty="0">
                <a:solidFill>
                  <a:srgbClr val="080808"/>
                </a:solidFill>
                <a:latin typeface="Arial"/>
                <a:cs typeface="Arial"/>
              </a:rPr>
              <a:t>VALOR UN</a:t>
            </a:r>
            <a:r>
              <a:rPr sz="800" spc="-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800" dirty="0">
                <a:solidFill>
                  <a:srgbClr val="080808"/>
                </a:solidFill>
                <a:latin typeface="Arial"/>
                <a:cs typeface="Arial"/>
              </a:rPr>
              <a:t>TÁR</a:t>
            </a:r>
            <a:r>
              <a:rPr sz="800" spc="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endParaRPr sz="8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6672141" y="7657572"/>
            <a:ext cx="366395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marR="5080" indent="-9525">
              <a:lnSpc>
                <a:spcPts val="900"/>
              </a:lnSpc>
            </a:pPr>
            <a:r>
              <a:rPr sz="800" spc="-10" dirty="0">
                <a:solidFill>
                  <a:srgbClr val="181818"/>
                </a:solidFill>
                <a:latin typeface="Arial"/>
                <a:cs typeface="Arial"/>
              </a:rPr>
              <a:t>VALOR </a:t>
            </a:r>
            <a:r>
              <a:rPr sz="800" spc="-15" dirty="0">
                <a:solidFill>
                  <a:srgbClr val="484848"/>
                </a:solidFill>
                <a:latin typeface="Arial"/>
                <a:cs typeface="Arial"/>
              </a:rPr>
              <a:t>TO</a:t>
            </a:r>
            <a:r>
              <a:rPr sz="800" spc="-25" dirty="0">
                <a:solidFill>
                  <a:srgbClr val="484848"/>
                </a:solidFill>
                <a:latin typeface="Arial"/>
                <a:cs typeface="Arial"/>
              </a:rPr>
              <a:t>T</a:t>
            </a:r>
            <a:r>
              <a:rPr sz="800" spc="5" dirty="0">
                <a:solidFill>
                  <a:srgbClr val="181818"/>
                </a:solidFill>
                <a:latin typeface="Arial"/>
                <a:cs typeface="Arial"/>
              </a:rPr>
              <a:t>AL</a:t>
            </a:r>
            <a:endParaRPr sz="8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220866" y="7716753"/>
            <a:ext cx="69024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5" dirty="0">
                <a:solidFill>
                  <a:srgbClr val="080808"/>
                </a:solidFill>
                <a:latin typeface="Arial"/>
                <a:cs typeface="Arial"/>
              </a:rPr>
              <a:t>EUIPAMENTO</a:t>
            </a:r>
            <a:endParaRPr sz="8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2780964" y="7716753"/>
            <a:ext cx="84010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5" dirty="0">
                <a:solidFill>
                  <a:srgbClr val="080808"/>
                </a:solidFill>
                <a:latin typeface="Arial"/>
                <a:cs typeface="Arial"/>
              </a:rPr>
              <a:t>ESPECI</a:t>
            </a:r>
            <a:r>
              <a:rPr sz="800" spc="10" dirty="0">
                <a:solidFill>
                  <a:srgbClr val="080808"/>
                </a:solidFill>
                <a:latin typeface="Arial"/>
                <a:cs typeface="Arial"/>
              </a:rPr>
              <a:t>F</a:t>
            </a:r>
            <a:r>
              <a:rPr sz="800" spc="-5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800" spc="-10" dirty="0">
                <a:solidFill>
                  <a:srgbClr val="080808"/>
                </a:solidFill>
                <a:latin typeface="Arial"/>
                <a:cs typeface="Arial"/>
              </a:rPr>
              <a:t>CAÇÃO</a:t>
            </a:r>
            <a:endParaRPr sz="8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5012269" y="7716753"/>
            <a:ext cx="6908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0" dirty="0">
                <a:solidFill>
                  <a:srgbClr val="181818"/>
                </a:solidFill>
                <a:latin typeface="Arial"/>
                <a:cs typeface="Arial"/>
              </a:rPr>
              <a:t>QUANTIDADE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2046267" y="8067282"/>
            <a:ext cx="2327910" cy="5962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1900"/>
              </a:lnSpc>
            </a:pPr>
            <a:r>
              <a:rPr sz="800" spc="25" dirty="0">
                <a:solidFill>
                  <a:srgbClr val="484848"/>
                </a:solidFill>
                <a:latin typeface="Arial"/>
                <a:cs typeface="Arial"/>
              </a:rPr>
              <a:t>P</a:t>
            </a:r>
            <a:r>
              <a:rPr sz="800" spc="-4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800" spc="-15" dirty="0">
                <a:solidFill>
                  <a:srgbClr val="313131"/>
                </a:solidFill>
                <a:latin typeface="Arial"/>
                <a:cs typeface="Arial"/>
              </a:rPr>
              <a:t>aca</a:t>
            </a:r>
            <a:r>
              <a:rPr sz="800" spc="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313131"/>
                </a:solidFill>
                <a:latin typeface="Arial"/>
                <a:cs typeface="Arial"/>
              </a:rPr>
              <a:t>tipo</a:t>
            </a:r>
            <a:r>
              <a:rPr sz="80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E7E7E"/>
                </a:solidFill>
                <a:latin typeface="Arial"/>
                <a:cs typeface="Arial"/>
              </a:rPr>
              <a:t>"</a:t>
            </a:r>
            <a:r>
              <a:rPr sz="800" spc="-15" dirty="0">
                <a:solidFill>
                  <a:srgbClr val="313131"/>
                </a:solidFill>
                <a:latin typeface="Arial"/>
                <a:cs typeface="Arial"/>
              </a:rPr>
              <a:t>plataforma</a:t>
            </a:r>
            <a:r>
              <a:rPr sz="800" spc="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181818"/>
                </a:solidFill>
                <a:latin typeface="Arial"/>
                <a:cs typeface="Arial"/>
              </a:rPr>
              <a:t>de</a:t>
            </a:r>
            <a:r>
              <a:rPr sz="800" spc="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484848"/>
                </a:solidFill>
                <a:latin typeface="Arial"/>
                <a:cs typeface="Arial"/>
              </a:rPr>
              <a:t>contat</a:t>
            </a:r>
            <a:r>
              <a:rPr sz="800" spc="20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800" spc="45" dirty="0">
                <a:solidFill>
                  <a:srgbClr val="7E7E7E"/>
                </a:solidFill>
                <a:latin typeface="Arial"/>
                <a:cs typeface="Arial"/>
              </a:rPr>
              <a:t>"</a:t>
            </a:r>
            <a:r>
              <a:rPr sz="800" spc="-20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800" spc="250" dirty="0">
                <a:solidFill>
                  <a:srgbClr val="313131"/>
                </a:solidFill>
                <a:latin typeface="Arial"/>
                <a:cs typeface="Arial"/>
              </a:rPr>
              <a:t>-</a:t>
            </a:r>
            <a:r>
              <a:rPr sz="800" spc="-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313131"/>
                </a:solidFill>
                <a:latin typeface="Arial"/>
                <a:cs typeface="Arial"/>
              </a:rPr>
              <a:t>medindo</a:t>
            </a:r>
            <a:r>
              <a:rPr sz="80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484848"/>
                </a:solidFill>
                <a:latin typeface="Arial"/>
                <a:cs typeface="Arial"/>
              </a:rPr>
              <a:t>66</a:t>
            </a:r>
            <a:r>
              <a:rPr sz="800" spc="4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484848"/>
                </a:solidFill>
                <a:latin typeface="Arial"/>
                <a:cs typeface="Arial"/>
              </a:rPr>
              <a:t>X</a:t>
            </a:r>
            <a:r>
              <a:rPr sz="800" spc="-2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5E5E5E"/>
                </a:solidFill>
                <a:latin typeface="Arial"/>
                <a:cs typeface="Arial"/>
              </a:rPr>
              <a:t>50</a:t>
            </a:r>
            <a:r>
              <a:rPr sz="800" spc="-70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5E5E5E"/>
                </a:solidFill>
                <a:latin typeface="Arial"/>
                <a:cs typeface="Arial"/>
              </a:rPr>
              <a:t>c</a:t>
            </a:r>
            <a:r>
              <a:rPr sz="800" spc="40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80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484848"/>
                </a:solidFill>
                <a:latin typeface="Arial"/>
                <a:cs typeface="Arial"/>
              </a:rPr>
              <a:t>(hardware)</a:t>
            </a:r>
            <a:r>
              <a:rPr sz="800" spc="3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800" spc="340" dirty="0">
                <a:solidFill>
                  <a:srgbClr val="181818"/>
                </a:solidFill>
                <a:latin typeface="Arial"/>
                <a:cs typeface="Arial"/>
              </a:rPr>
              <a:t>-</a:t>
            </a:r>
            <a:r>
              <a:rPr sz="800" spc="-1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484848"/>
                </a:solidFill>
                <a:latin typeface="Arial"/>
                <a:cs typeface="Arial"/>
              </a:rPr>
              <a:t>sensível</a:t>
            </a:r>
            <a:r>
              <a:rPr sz="800" spc="4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900" spc="55" dirty="0">
                <a:solidFill>
                  <a:srgbClr val="5E5E5E"/>
                </a:solidFill>
                <a:latin typeface="Times New Roman"/>
                <a:cs typeface="Times New Roman"/>
              </a:rPr>
              <a:t>à</a:t>
            </a:r>
            <a:r>
              <a:rPr sz="900" spc="-45" dirty="0">
                <a:solidFill>
                  <a:srgbClr val="5E5E5E"/>
                </a:solidFill>
                <a:latin typeface="Times New Roman"/>
                <a:cs typeface="Times New Roman"/>
              </a:rPr>
              <a:t> </a:t>
            </a:r>
            <a:r>
              <a:rPr sz="800" spc="-5" dirty="0">
                <a:solidFill>
                  <a:srgbClr val="484848"/>
                </a:solidFill>
                <a:latin typeface="Arial"/>
                <a:cs typeface="Arial"/>
              </a:rPr>
              <a:t>pequenas</a:t>
            </a:r>
            <a:r>
              <a:rPr sz="800" spc="1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484848"/>
                </a:solidFill>
                <a:latin typeface="Arial"/>
                <a:cs typeface="Arial"/>
              </a:rPr>
              <a:t>pressõe</a:t>
            </a:r>
            <a:r>
              <a:rPr sz="800" spc="3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800" spc="50" dirty="0">
                <a:solidFill>
                  <a:srgbClr val="6E6E6E"/>
                </a:solidFill>
                <a:latin typeface="Arial"/>
                <a:cs typeface="Arial"/>
              </a:rPr>
              <a:t>, </a:t>
            </a:r>
            <a:r>
              <a:rPr sz="800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80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484848"/>
                </a:solidFill>
                <a:latin typeface="Arial"/>
                <a:cs typeface="Arial"/>
              </a:rPr>
              <a:t>um</a:t>
            </a:r>
            <a:r>
              <a:rPr sz="800" spc="9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484848"/>
                </a:solidFill>
                <a:latin typeface="Arial"/>
                <a:cs typeface="Arial"/>
              </a:rPr>
              <a:t>programa</a:t>
            </a:r>
            <a:r>
              <a:rPr sz="800" spc="1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484848"/>
                </a:solidFill>
                <a:latin typeface="Arial"/>
                <a:cs typeface="Arial"/>
              </a:rPr>
              <a:t>(</a:t>
            </a:r>
            <a:r>
              <a:rPr sz="800" spc="-20" dirty="0">
                <a:solidFill>
                  <a:srgbClr val="484848"/>
                </a:solidFill>
                <a:latin typeface="Arial"/>
                <a:cs typeface="Arial"/>
              </a:rPr>
              <a:t>software</a:t>
            </a:r>
            <a:r>
              <a:rPr sz="800" spc="-15" dirty="0">
                <a:solidFill>
                  <a:srgbClr val="484848"/>
                </a:solidFill>
                <a:latin typeface="Arial"/>
                <a:cs typeface="Arial"/>
              </a:rPr>
              <a:t>)</a:t>
            </a:r>
            <a:r>
              <a:rPr sz="800" spc="7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313131"/>
                </a:solidFill>
                <a:latin typeface="Arial"/>
                <a:cs typeface="Arial"/>
              </a:rPr>
              <a:t>Jump</a:t>
            </a:r>
            <a:r>
              <a:rPr sz="800" spc="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484848"/>
                </a:solidFill>
                <a:latin typeface="Arial"/>
                <a:cs typeface="Arial"/>
              </a:rPr>
              <a:t>Te</a:t>
            </a:r>
            <a:r>
              <a:rPr sz="80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800" spc="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800" spc="8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484848"/>
                </a:solidFill>
                <a:latin typeface="Arial"/>
                <a:cs typeface="Arial"/>
              </a:rPr>
              <a:t>2.</a:t>
            </a:r>
            <a:r>
              <a:rPr sz="800" spc="25" dirty="0">
                <a:solidFill>
                  <a:srgbClr val="484848"/>
                </a:solidFill>
                <a:latin typeface="Arial"/>
                <a:cs typeface="Arial"/>
              </a:rPr>
              <a:t>0</a:t>
            </a:r>
            <a:r>
              <a:rPr sz="800" spc="50" dirty="0">
                <a:solidFill>
                  <a:srgbClr val="6E6E6E"/>
                </a:solidFill>
                <a:latin typeface="Arial"/>
                <a:cs typeface="Arial"/>
              </a:rPr>
              <a:t>,</a:t>
            </a:r>
            <a:r>
              <a:rPr sz="800" spc="-35" dirty="0">
                <a:solidFill>
                  <a:srgbClr val="6E6E6E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80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484848"/>
                </a:solidFill>
                <a:latin typeface="Arial"/>
                <a:cs typeface="Arial"/>
              </a:rPr>
              <a:t>um</a:t>
            </a:r>
            <a:r>
              <a:rPr sz="800" dirty="0">
                <a:solidFill>
                  <a:srgbClr val="484848"/>
                </a:solidFill>
                <a:latin typeface="Arial"/>
                <a:cs typeface="Arial"/>
              </a:rPr>
              <a:t> cabo </a:t>
            </a:r>
            <a:r>
              <a:rPr sz="800" spc="-11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80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484848"/>
                </a:solidFill>
                <a:latin typeface="Arial"/>
                <a:cs typeface="Arial"/>
              </a:rPr>
              <a:t>conexão</a:t>
            </a:r>
            <a:r>
              <a:rPr sz="8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313131"/>
                </a:solidFill>
                <a:latin typeface="Arial"/>
                <a:cs typeface="Arial"/>
              </a:rPr>
              <a:t>(</a:t>
            </a:r>
            <a:r>
              <a:rPr sz="800" spc="-6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313131"/>
                </a:solidFill>
                <a:latin typeface="Arial"/>
                <a:cs typeface="Arial"/>
              </a:rPr>
              <a:t>nterface</a:t>
            </a:r>
            <a:r>
              <a:rPr sz="800" spc="-10" dirty="0">
                <a:solidFill>
                  <a:srgbClr val="313131"/>
                </a:solidFill>
                <a:latin typeface="Arial"/>
                <a:cs typeface="Arial"/>
              </a:rPr>
              <a:t>)</a:t>
            </a:r>
            <a:r>
              <a:rPr sz="8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313131"/>
                </a:solidFill>
                <a:latin typeface="Arial"/>
                <a:cs typeface="Arial"/>
              </a:rPr>
              <a:t>e </a:t>
            </a:r>
            <a:r>
              <a:rPr sz="800" spc="-1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80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484848"/>
                </a:solidFill>
                <a:latin typeface="Arial"/>
                <a:cs typeface="Arial"/>
              </a:rPr>
              <a:t>25 </a:t>
            </a:r>
            <a:r>
              <a:rPr sz="800" spc="-9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484848"/>
                </a:solidFill>
                <a:latin typeface="Arial"/>
                <a:cs typeface="Arial"/>
              </a:rPr>
              <a:t>p</a:t>
            </a:r>
            <a:r>
              <a:rPr sz="800" spc="-30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800" spc="-5" dirty="0">
                <a:solidFill>
                  <a:srgbClr val="484848"/>
                </a:solidFill>
                <a:latin typeface="Arial"/>
                <a:cs typeface="Arial"/>
              </a:rPr>
              <a:t>nos</a:t>
            </a:r>
            <a:r>
              <a:rPr sz="8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800" spc="-8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484848"/>
                </a:solidFill>
                <a:latin typeface="Arial"/>
                <a:cs typeface="Arial"/>
              </a:rPr>
              <a:t>(</a:t>
            </a:r>
            <a:r>
              <a:rPr sz="800" spc="-15" dirty="0">
                <a:solidFill>
                  <a:srgbClr val="484848"/>
                </a:solidFill>
                <a:latin typeface="Arial"/>
                <a:cs typeface="Arial"/>
              </a:rPr>
              <a:t>porta</a:t>
            </a:r>
            <a:endParaRPr sz="800">
              <a:latin typeface="Arial"/>
              <a:cs typeface="Arial"/>
            </a:endParaRPr>
          </a:p>
          <a:p>
            <a:pPr marL="12700" algn="just">
              <a:lnSpc>
                <a:spcPts val="930"/>
              </a:lnSpc>
            </a:pPr>
            <a:r>
              <a:rPr sz="800" dirty="0">
                <a:solidFill>
                  <a:srgbClr val="313131"/>
                </a:solidFill>
                <a:latin typeface="Arial"/>
                <a:cs typeface="Arial"/>
              </a:rPr>
              <a:t>parale</a:t>
            </a:r>
            <a:r>
              <a:rPr sz="800" spc="-70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800" spc="-15" dirty="0">
                <a:solidFill>
                  <a:srgbClr val="313131"/>
                </a:solidFill>
                <a:latin typeface="Arial"/>
                <a:cs typeface="Arial"/>
              </a:rPr>
              <a:t>a)</a:t>
            </a:r>
            <a:r>
              <a:rPr sz="800" spc="-1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E7E7E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7193686" y="8151003"/>
            <a:ext cx="53340" cy="10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50" spc="-145" dirty="0">
                <a:solidFill>
                  <a:srgbClr val="A7A7A7"/>
                </a:solidFill>
                <a:latin typeface="Arial"/>
                <a:cs typeface="Arial"/>
              </a:rPr>
              <a:t>1</a:t>
            </a:r>
            <a:endParaRPr sz="65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1270753" y="8235717"/>
            <a:ext cx="598805" cy="2457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8895" marR="5080" indent="-36830">
              <a:lnSpc>
                <a:spcPts val="930"/>
              </a:lnSpc>
            </a:pPr>
            <a:r>
              <a:rPr sz="800" spc="-10" dirty="0">
                <a:solidFill>
                  <a:srgbClr val="080808"/>
                </a:solidFill>
                <a:latin typeface="Arial"/>
                <a:cs typeface="Arial"/>
              </a:rPr>
              <a:t>TAPETE</a:t>
            </a:r>
            <a:r>
              <a:rPr sz="80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080808"/>
                </a:solidFill>
                <a:latin typeface="Arial"/>
                <a:cs typeface="Arial"/>
              </a:rPr>
              <a:t>DE </a:t>
            </a:r>
            <a:r>
              <a:rPr sz="800" spc="-15" dirty="0">
                <a:solidFill>
                  <a:srgbClr val="181818"/>
                </a:solidFill>
                <a:latin typeface="Arial"/>
                <a:cs typeface="Arial"/>
              </a:rPr>
              <a:t>CONTATO</a:t>
            </a:r>
            <a:endParaRPr sz="8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917010" y="8294913"/>
            <a:ext cx="14668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50" dirty="0">
                <a:solidFill>
                  <a:srgbClr val="080808"/>
                </a:solidFill>
                <a:latin typeface="Times New Roman"/>
                <a:cs typeface="Times New Roman"/>
              </a:rPr>
              <a:t>14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4477119" y="8299450"/>
            <a:ext cx="40132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20" dirty="0">
                <a:solidFill>
                  <a:srgbClr val="484848"/>
                </a:solidFill>
                <a:latin typeface="Arial"/>
                <a:cs typeface="Arial"/>
              </a:rPr>
              <a:t>Un</a:t>
            </a:r>
            <a:r>
              <a:rPr sz="800" spc="-65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800" dirty="0">
                <a:solidFill>
                  <a:srgbClr val="484848"/>
                </a:solidFill>
                <a:latin typeface="Arial"/>
                <a:cs typeface="Arial"/>
              </a:rPr>
              <a:t>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5329731" y="8300022"/>
            <a:ext cx="7620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dirty="0">
                <a:solidFill>
                  <a:srgbClr val="313131"/>
                </a:solidFill>
                <a:latin typeface="Times New Roman"/>
                <a:cs typeface="Times New Roman"/>
              </a:rPr>
              <a:t>1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5855811" y="8299450"/>
            <a:ext cx="57721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0" dirty="0">
                <a:solidFill>
                  <a:srgbClr val="484848"/>
                </a:solidFill>
                <a:latin typeface="Arial"/>
                <a:cs typeface="Arial"/>
              </a:rPr>
              <a:t>A$</a:t>
            </a:r>
            <a:r>
              <a:rPr sz="800" spc="4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5E5E5E"/>
                </a:solidFill>
                <a:latin typeface="Arial"/>
                <a:cs typeface="Arial"/>
              </a:rPr>
              <a:t>2.600</a:t>
            </a:r>
            <a:r>
              <a:rPr sz="800" spc="-130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7E7E7E"/>
                </a:solidFill>
                <a:latin typeface="Arial"/>
                <a:cs typeface="Arial"/>
              </a:rPr>
              <a:t>,</a:t>
            </a:r>
            <a:r>
              <a:rPr sz="800" spc="10" dirty="0">
                <a:solidFill>
                  <a:srgbClr val="5E5E5E"/>
                </a:solidFill>
                <a:latin typeface="Arial"/>
                <a:cs typeface="Arial"/>
              </a:rPr>
              <a:t>00</a:t>
            </a:r>
            <a:endParaRPr sz="80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6654000" y="8299450"/>
            <a:ext cx="41910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50" dirty="0">
                <a:solidFill>
                  <a:srgbClr val="5E5E5E"/>
                </a:solidFill>
                <a:latin typeface="Arial"/>
                <a:cs typeface="Arial"/>
              </a:rPr>
              <a:t>2</a:t>
            </a:r>
            <a:r>
              <a:rPr sz="800" spc="-50" dirty="0">
                <a:solidFill>
                  <a:srgbClr val="7E7E7E"/>
                </a:solidFill>
                <a:latin typeface="Arial"/>
                <a:cs typeface="Arial"/>
              </a:rPr>
              <a:t>.</a:t>
            </a:r>
            <a:r>
              <a:rPr sz="800" spc="-10" dirty="0">
                <a:solidFill>
                  <a:srgbClr val="5E5E5E"/>
                </a:solidFill>
                <a:latin typeface="Arial"/>
                <a:cs typeface="Arial"/>
              </a:rPr>
              <a:t>600,00</a:t>
            </a:r>
            <a:endParaRPr sz="8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948756" y="8745577"/>
            <a:ext cx="6158230" cy="4908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21454">
              <a:lnSpc>
                <a:spcPct val="100000"/>
              </a:lnSpc>
              <a:tabLst>
                <a:tab pos="5281930" algn="l"/>
              </a:tabLst>
            </a:pPr>
            <a:r>
              <a:rPr sz="1200" spc="-15" baseline="3472" dirty="0">
                <a:solidFill>
                  <a:srgbClr val="181818"/>
                </a:solidFill>
                <a:latin typeface="Arial"/>
                <a:cs typeface="Arial"/>
              </a:rPr>
              <a:t>VALOR</a:t>
            </a:r>
            <a:r>
              <a:rPr sz="1200" spc="97" baseline="3472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5" baseline="3472" dirty="0">
                <a:solidFill>
                  <a:srgbClr val="181818"/>
                </a:solidFill>
                <a:latin typeface="Arial"/>
                <a:cs typeface="Arial"/>
              </a:rPr>
              <a:t>TOTA</a:t>
            </a:r>
            <a:r>
              <a:rPr sz="1200" spc="97" baseline="3472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200" spc="247" baseline="3472" dirty="0">
                <a:solidFill>
                  <a:srgbClr val="5E5E5E"/>
                </a:solidFill>
                <a:latin typeface="Arial"/>
                <a:cs typeface="Arial"/>
              </a:rPr>
              <a:t>:</a:t>
            </a:r>
            <a:r>
              <a:rPr sz="1200" baseline="3472" dirty="0">
                <a:solidFill>
                  <a:srgbClr val="5E5E5E"/>
                </a:solidFill>
                <a:latin typeface="Arial"/>
                <a:cs typeface="Arial"/>
              </a:rPr>
              <a:t>	</a:t>
            </a:r>
            <a:r>
              <a:rPr sz="800" spc="-20" dirty="0">
                <a:solidFill>
                  <a:srgbClr val="5E5E5E"/>
                </a:solidFill>
                <a:latin typeface="Arial"/>
                <a:cs typeface="Arial"/>
              </a:rPr>
              <a:t>A$</a:t>
            </a:r>
            <a:r>
              <a:rPr sz="800" spc="5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6E6E6E"/>
                </a:solidFill>
                <a:latin typeface="Arial"/>
                <a:cs typeface="Arial"/>
              </a:rPr>
              <a:t>2</a:t>
            </a:r>
            <a:r>
              <a:rPr sz="800" spc="-15" dirty="0">
                <a:solidFill>
                  <a:srgbClr val="959595"/>
                </a:solidFill>
                <a:latin typeface="Arial"/>
                <a:cs typeface="Arial"/>
              </a:rPr>
              <a:t>.</a:t>
            </a:r>
            <a:r>
              <a:rPr sz="800" spc="-20" dirty="0">
                <a:solidFill>
                  <a:srgbClr val="6E6E6E"/>
                </a:solidFill>
                <a:latin typeface="Arial"/>
                <a:cs typeface="Arial"/>
              </a:rPr>
              <a:t>600,00</a:t>
            </a:r>
            <a:endParaRPr sz="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O </a:t>
            </a:r>
            <a:r>
              <a:rPr sz="1200" spc="-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presente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300" b="1" spc="-85" dirty="0">
                <a:solidFill>
                  <a:srgbClr val="080808"/>
                </a:solidFill>
                <a:latin typeface="Times New Roman"/>
                <a:cs typeface="Times New Roman"/>
              </a:rPr>
              <a:t>SORTEIO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DE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50" dirty="0">
                <a:solidFill>
                  <a:srgbClr val="080808"/>
                </a:solidFill>
                <a:latin typeface="Times New Roman"/>
                <a:cs typeface="Times New Roman"/>
              </a:rPr>
              <a:t>DESEM</a:t>
            </a:r>
            <a:r>
              <a:rPr sz="1300" b="1" spc="-7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40" dirty="0">
                <a:solidFill>
                  <a:srgbClr val="080808"/>
                </a:solidFill>
                <a:latin typeface="Times New Roman"/>
                <a:cs typeface="Times New Roman"/>
              </a:rPr>
              <a:t>PATE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2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foi </a:t>
            </a:r>
            <a:r>
              <a:rPr sz="1200" spc="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81818"/>
                </a:solidFill>
                <a:latin typeface="Arial"/>
                <a:cs typeface="Arial"/>
              </a:rPr>
              <a:t>realizado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81818"/>
                </a:solidFill>
                <a:latin typeface="Arial"/>
                <a:cs typeface="Arial"/>
              </a:rPr>
              <a:t>pelo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81818"/>
                </a:solidFill>
                <a:latin typeface="Arial"/>
                <a:cs typeface="Arial"/>
              </a:rPr>
              <a:t>Sra.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200" spc="-4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200" spc="-35" dirty="0">
                <a:solidFill>
                  <a:srgbClr val="313131"/>
                </a:solidFill>
                <a:latin typeface="Arial"/>
                <a:cs typeface="Arial"/>
              </a:rPr>
              <a:t>anda</a:t>
            </a:r>
            <a:r>
              <a:rPr sz="12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313131"/>
                </a:solidFill>
                <a:latin typeface="Arial"/>
                <a:cs typeface="Arial"/>
              </a:rPr>
              <a:t>Cr</a:t>
            </a:r>
            <a:r>
              <a:rPr sz="1200" spc="-6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313131"/>
                </a:solidFill>
                <a:latin typeface="Arial"/>
                <a:cs typeface="Arial"/>
              </a:rPr>
              <a:t>stina</a:t>
            </a:r>
            <a:r>
              <a:rPr sz="12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81818"/>
                </a:solidFill>
                <a:latin typeface="Arial"/>
                <a:cs typeface="Arial"/>
              </a:rPr>
              <a:t>Araujo</a:t>
            </a:r>
            <a:endParaRPr sz="12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957826" y="9323529"/>
            <a:ext cx="614616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35" dirty="0">
                <a:solidFill>
                  <a:srgbClr val="181818"/>
                </a:solidFill>
                <a:latin typeface="Arial"/>
                <a:cs typeface="Arial"/>
              </a:rPr>
              <a:t>Rodrigues, </a:t>
            </a:r>
            <a:r>
              <a:rPr sz="1200" spc="10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81818"/>
                </a:solidFill>
                <a:latin typeface="Arial"/>
                <a:cs typeface="Arial"/>
              </a:rPr>
              <a:t>funcionária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 </a:t>
            </a:r>
            <a:r>
              <a:rPr sz="1200" spc="-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81818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81818"/>
                </a:solidFill>
                <a:latin typeface="Arial"/>
                <a:cs typeface="Arial"/>
              </a:rPr>
              <a:t>Mackenzie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 </a:t>
            </a:r>
            <a:r>
              <a:rPr sz="1200" spc="-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81818"/>
                </a:solidFill>
                <a:latin typeface="Arial"/>
                <a:cs typeface="Arial"/>
              </a:rPr>
              <a:t>Esporte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81818"/>
                </a:solidFill>
                <a:latin typeface="Arial"/>
                <a:cs typeface="Arial"/>
              </a:rPr>
              <a:t>Cl</a:t>
            </a:r>
            <a:r>
              <a:rPr sz="1200" spc="-85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1200" spc="5" dirty="0">
                <a:solidFill>
                  <a:srgbClr val="181818"/>
                </a:solidFill>
                <a:latin typeface="Arial"/>
                <a:cs typeface="Arial"/>
              </a:rPr>
              <a:t>be,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81818"/>
                </a:solidFill>
                <a:latin typeface="Arial"/>
                <a:cs typeface="Arial"/>
              </a:rPr>
              <a:t>tendo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81818"/>
                </a:solidFill>
                <a:latin typeface="Arial"/>
                <a:cs typeface="Arial"/>
              </a:rPr>
              <a:t>com</a:t>
            </a:r>
            <a:r>
              <a:rPr sz="1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80808"/>
                </a:solidFill>
                <a:latin typeface="Arial"/>
                <a:cs typeface="Arial"/>
              </a:rPr>
              <a:t>v</a:t>
            </a:r>
            <a:r>
              <a:rPr sz="1200" spc="-40" dirty="0">
                <a:solidFill>
                  <a:srgbClr val="313131"/>
                </a:solidFill>
                <a:latin typeface="Arial"/>
                <a:cs typeface="Arial"/>
              </a:rPr>
              <a:t>encedora</a:t>
            </a:r>
            <a:r>
              <a:rPr sz="12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200" spc="-1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313131"/>
                </a:solidFill>
                <a:latin typeface="Arial"/>
                <a:cs typeface="Arial"/>
              </a:rPr>
              <a:t>empresa</a:t>
            </a:r>
            <a:endParaRPr sz="120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1674383" y="9333669"/>
            <a:ext cx="5330190" cy="654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75" dirty="0">
                <a:solidFill>
                  <a:srgbClr val="313131"/>
                </a:solidFill>
                <a:latin typeface="Times New Roman"/>
                <a:cs typeface="Times New Roman"/>
              </a:rPr>
              <a:t>Dire</a:t>
            </a:r>
            <a:r>
              <a:rPr sz="1050" spc="10" dirty="0">
                <a:solidFill>
                  <a:srgbClr val="313131"/>
                </a:solidFill>
                <a:latin typeface="Times New Roman"/>
                <a:cs typeface="Times New Roman"/>
              </a:rPr>
              <a:t>t</a:t>
            </a:r>
            <a:r>
              <a:rPr sz="1050" spc="-45" dirty="0">
                <a:solidFill>
                  <a:srgbClr val="5E5E5E"/>
                </a:solidFill>
                <a:latin typeface="Times New Roman"/>
                <a:cs typeface="Times New Roman"/>
              </a:rPr>
              <a:t>oria</a:t>
            </a:r>
            <a:r>
              <a:rPr sz="1050" spc="-20" dirty="0">
                <a:solidFill>
                  <a:srgbClr val="5E5E5E"/>
                </a:solidFill>
                <a:latin typeface="Times New Roman"/>
                <a:cs typeface="Times New Roman"/>
              </a:rPr>
              <a:t> </a:t>
            </a:r>
            <a:r>
              <a:rPr sz="1050" spc="-50" dirty="0">
                <a:solidFill>
                  <a:srgbClr val="484848"/>
                </a:solidFill>
                <a:latin typeface="Times New Roman"/>
                <a:cs typeface="Times New Roman"/>
              </a:rPr>
              <a:t>de</a:t>
            </a:r>
            <a:r>
              <a:rPr sz="1050" spc="-60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1050" spc="-65" dirty="0">
                <a:solidFill>
                  <a:srgbClr val="484848"/>
                </a:solidFill>
                <a:latin typeface="Times New Roman"/>
                <a:cs typeface="Times New Roman"/>
              </a:rPr>
              <a:t>Administração</a:t>
            </a:r>
            <a:r>
              <a:rPr sz="1050" spc="85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6E6E6E"/>
                </a:solidFill>
                <a:latin typeface="Times New Roman"/>
                <a:cs typeface="Times New Roman"/>
              </a:rPr>
              <a:t>-</a:t>
            </a:r>
            <a:r>
              <a:rPr sz="1050" spc="-15" dirty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sz="1050" spc="-100" dirty="0">
                <a:solidFill>
                  <a:srgbClr val="313131"/>
                </a:solidFill>
                <a:latin typeface="Times New Roman"/>
                <a:cs typeface="Times New Roman"/>
              </a:rPr>
              <a:t>Rua</a:t>
            </a:r>
            <a:r>
              <a:rPr sz="1050" spc="30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1050" spc="-95" dirty="0">
                <a:solidFill>
                  <a:srgbClr val="5E5E5E"/>
                </a:solidFill>
                <a:latin typeface="Times New Roman"/>
                <a:cs typeface="Times New Roman"/>
              </a:rPr>
              <a:t>C</a:t>
            </a:r>
            <a:r>
              <a:rPr sz="1050" spc="-5" dirty="0">
                <a:solidFill>
                  <a:srgbClr val="5E5E5E"/>
                </a:solidFill>
                <a:latin typeface="Times New Roman"/>
                <a:cs typeface="Times New Roman"/>
              </a:rPr>
              <a:t>o</a:t>
            </a:r>
            <a:r>
              <a:rPr sz="1050" spc="-100" dirty="0">
                <a:solidFill>
                  <a:srgbClr val="313131"/>
                </a:solidFill>
                <a:latin typeface="Times New Roman"/>
                <a:cs typeface="Times New Roman"/>
              </a:rPr>
              <a:t>n</a:t>
            </a:r>
            <a:r>
              <a:rPr sz="1050" spc="-60" dirty="0">
                <a:solidFill>
                  <a:srgbClr val="5E5E5E"/>
                </a:solidFill>
                <a:latin typeface="Times New Roman"/>
                <a:cs typeface="Times New Roman"/>
              </a:rPr>
              <a:t>g</a:t>
            </a:r>
            <a:r>
              <a:rPr sz="1050" spc="-70" dirty="0">
                <a:solidFill>
                  <a:srgbClr val="5E5E5E"/>
                </a:solidFill>
                <a:latin typeface="Times New Roman"/>
                <a:cs typeface="Times New Roman"/>
              </a:rPr>
              <a:t>o</a:t>
            </a:r>
            <a:r>
              <a:rPr sz="1050" spc="-80" dirty="0">
                <a:solidFill>
                  <a:srgbClr val="313131"/>
                </a:solidFill>
                <a:latin typeface="Times New Roman"/>
                <a:cs typeface="Times New Roman"/>
              </a:rPr>
              <a:t>nh</a:t>
            </a:r>
            <a:r>
              <a:rPr sz="1050" spc="-20" dirty="0">
                <a:solidFill>
                  <a:srgbClr val="313131"/>
                </a:solidFill>
                <a:latin typeface="Times New Roman"/>
                <a:cs typeface="Times New Roman"/>
              </a:rPr>
              <a:t>a</a:t>
            </a:r>
            <a:r>
              <a:rPr sz="1050" spc="-5" dirty="0">
                <a:solidFill>
                  <a:srgbClr val="5E5E5E"/>
                </a:solidFill>
                <a:latin typeface="Times New Roman"/>
                <a:cs typeface="Times New Roman"/>
              </a:rPr>
              <a:t>s,</a:t>
            </a:r>
            <a:r>
              <a:rPr sz="1050" spc="-145" dirty="0">
                <a:solidFill>
                  <a:srgbClr val="5E5E5E"/>
                </a:solidFill>
                <a:latin typeface="Times New Roman"/>
                <a:cs typeface="Times New Roman"/>
              </a:rPr>
              <a:t> </a:t>
            </a:r>
            <a:r>
              <a:rPr sz="950" spc="20" dirty="0">
                <a:solidFill>
                  <a:srgbClr val="313131"/>
                </a:solidFill>
                <a:latin typeface="Times New Roman"/>
                <a:cs typeface="Times New Roman"/>
              </a:rPr>
              <a:t>4</a:t>
            </a:r>
            <a:r>
              <a:rPr sz="950" spc="-15" dirty="0">
                <a:solidFill>
                  <a:srgbClr val="5E5E5E"/>
                </a:solidFill>
                <a:latin typeface="Times New Roman"/>
                <a:cs typeface="Times New Roman"/>
              </a:rPr>
              <a:t>5</a:t>
            </a:r>
            <a:r>
              <a:rPr sz="950" spc="55" dirty="0">
                <a:solidFill>
                  <a:srgbClr val="313131"/>
                </a:solidFill>
                <a:latin typeface="Times New Roman"/>
                <a:cs typeface="Times New Roman"/>
              </a:rPr>
              <a:t>0</a:t>
            </a:r>
            <a:r>
              <a:rPr sz="950" spc="-20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7E7E7E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50" spc="-80" dirty="0">
                <a:solidFill>
                  <a:srgbClr val="5E5E5E"/>
                </a:solidFill>
                <a:latin typeface="Times New Roman"/>
                <a:cs typeface="Times New Roman"/>
              </a:rPr>
              <a:t>C</a:t>
            </a:r>
            <a:r>
              <a:rPr sz="1050" spc="-35" dirty="0">
                <a:solidFill>
                  <a:srgbClr val="5E5E5E"/>
                </a:solidFill>
                <a:latin typeface="Times New Roman"/>
                <a:cs typeface="Times New Roman"/>
              </a:rPr>
              <a:t>E</a:t>
            </a:r>
            <a:r>
              <a:rPr sz="1050" spc="-90" dirty="0">
                <a:solidFill>
                  <a:srgbClr val="313131"/>
                </a:solidFill>
                <a:latin typeface="Times New Roman"/>
                <a:cs typeface="Times New Roman"/>
              </a:rPr>
              <a:t>P</a:t>
            </a:r>
            <a:r>
              <a:rPr sz="1050" spc="60" dirty="0">
                <a:solidFill>
                  <a:srgbClr val="5E5E5E"/>
                </a:solidFill>
                <a:latin typeface="Times New Roman"/>
                <a:cs typeface="Times New Roman"/>
              </a:rPr>
              <a:t>.</a:t>
            </a:r>
            <a:r>
              <a:rPr sz="1050" spc="-160" dirty="0">
                <a:solidFill>
                  <a:srgbClr val="5E5E5E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6E6E6E"/>
                </a:solidFill>
                <a:latin typeface="Times New Roman"/>
                <a:cs typeface="Times New Roman"/>
              </a:rPr>
              <a:t>3</a:t>
            </a:r>
            <a:r>
              <a:rPr sz="950" spc="40" dirty="0">
                <a:solidFill>
                  <a:srgbClr val="484848"/>
                </a:solidFill>
                <a:latin typeface="Times New Roman"/>
                <a:cs typeface="Times New Roman"/>
              </a:rPr>
              <a:t>0</a:t>
            </a:r>
            <a:r>
              <a:rPr sz="950" spc="-45" dirty="0">
                <a:solidFill>
                  <a:srgbClr val="484848"/>
                </a:solidFill>
                <a:latin typeface="Times New Roman"/>
                <a:cs typeface="Times New Roman"/>
              </a:rPr>
              <a:t>.</a:t>
            </a:r>
            <a:r>
              <a:rPr sz="950" dirty="0">
                <a:solidFill>
                  <a:srgbClr val="484848"/>
                </a:solidFill>
                <a:latin typeface="Times New Roman"/>
                <a:cs typeface="Times New Roman"/>
              </a:rPr>
              <a:t>330</a:t>
            </a:r>
            <a:r>
              <a:rPr sz="950" spc="35" dirty="0">
                <a:solidFill>
                  <a:srgbClr val="484848"/>
                </a:solidFill>
                <a:latin typeface="Times New Roman"/>
                <a:cs typeface="Times New Roman"/>
              </a:rPr>
              <a:t>.</a:t>
            </a:r>
            <a:r>
              <a:rPr sz="950" dirty="0">
                <a:solidFill>
                  <a:srgbClr val="484848"/>
                </a:solidFill>
                <a:latin typeface="Times New Roman"/>
                <a:cs typeface="Times New Roman"/>
              </a:rPr>
              <a:t>100</a:t>
            </a:r>
            <a:r>
              <a:rPr sz="950" spc="-70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959595"/>
                </a:solidFill>
                <a:latin typeface="Times New Roman"/>
                <a:cs typeface="Times New Roman"/>
              </a:rPr>
              <a:t>-</a:t>
            </a:r>
            <a:r>
              <a:rPr sz="950" spc="10" dirty="0">
                <a:solidFill>
                  <a:srgbClr val="959595"/>
                </a:solidFill>
                <a:latin typeface="Times New Roman"/>
                <a:cs typeface="Times New Roman"/>
              </a:rPr>
              <a:t> </a:t>
            </a:r>
            <a:r>
              <a:rPr sz="1050" spc="-160" dirty="0">
                <a:solidFill>
                  <a:srgbClr val="484848"/>
                </a:solidFill>
                <a:latin typeface="Times New Roman"/>
                <a:cs typeface="Times New Roman"/>
              </a:rPr>
              <a:t>F</a:t>
            </a:r>
            <a:r>
              <a:rPr sz="1050" spc="-50" dirty="0">
                <a:solidFill>
                  <a:srgbClr val="484848"/>
                </a:solidFill>
                <a:latin typeface="Times New Roman"/>
                <a:cs typeface="Times New Roman"/>
              </a:rPr>
              <a:t>one</a:t>
            </a:r>
            <a:r>
              <a:rPr sz="1050" spc="-15" dirty="0">
                <a:solidFill>
                  <a:srgbClr val="959595"/>
                </a:solidFill>
                <a:latin typeface="Times New Roman"/>
                <a:cs typeface="Times New Roman"/>
              </a:rPr>
              <a:t>/</a:t>
            </a:r>
            <a:r>
              <a:rPr sz="1050" spc="-80" dirty="0">
                <a:solidFill>
                  <a:srgbClr val="484848"/>
                </a:solidFill>
                <a:latin typeface="Times New Roman"/>
                <a:cs typeface="Times New Roman"/>
              </a:rPr>
              <a:t>Fax</a:t>
            </a:r>
            <a:r>
              <a:rPr sz="1050" spc="25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950" spc="-5" dirty="0">
                <a:solidFill>
                  <a:srgbClr val="484848"/>
                </a:solidFill>
                <a:latin typeface="Times New Roman"/>
                <a:cs typeface="Times New Roman"/>
              </a:rPr>
              <a:t>(031)</a:t>
            </a:r>
            <a:r>
              <a:rPr sz="950" spc="10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6E6E6E"/>
                </a:solidFill>
                <a:latin typeface="Times New Roman"/>
                <a:cs typeface="Times New Roman"/>
              </a:rPr>
              <a:t>3223-</a:t>
            </a:r>
            <a:r>
              <a:rPr sz="950" spc="-50" dirty="0">
                <a:solidFill>
                  <a:srgbClr val="6E6E6E"/>
                </a:solidFill>
                <a:latin typeface="Times New Roman"/>
                <a:cs typeface="Times New Roman"/>
              </a:rPr>
              <a:t>2</a:t>
            </a:r>
            <a:r>
              <a:rPr sz="950" spc="95" dirty="0">
                <a:solidFill>
                  <a:srgbClr val="6E6E6E"/>
                </a:solidFill>
                <a:latin typeface="Times New Roman"/>
                <a:cs typeface="Times New Roman"/>
              </a:rPr>
              <a:t>6</a:t>
            </a:r>
            <a:r>
              <a:rPr sz="950" spc="5" dirty="0">
                <a:solidFill>
                  <a:srgbClr val="484848"/>
                </a:solidFill>
                <a:latin typeface="Times New Roman"/>
                <a:cs typeface="Times New Roman"/>
              </a:rPr>
              <a:t>11</a:t>
            </a:r>
            <a:r>
              <a:rPr sz="950" spc="75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4950" i="1" spc="-190" dirty="0">
                <a:solidFill>
                  <a:srgbClr val="464675"/>
                </a:solidFill>
                <a:latin typeface="Arial"/>
                <a:cs typeface="Arial"/>
              </a:rPr>
              <a:t>&amp;;</a:t>
            </a:r>
            <a:endParaRPr sz="495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1746945" y="9876891"/>
            <a:ext cx="457898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95" dirty="0">
                <a:solidFill>
                  <a:srgbClr val="313131"/>
                </a:solidFill>
                <a:latin typeface="Times New Roman"/>
                <a:cs typeface="Times New Roman"/>
              </a:rPr>
              <a:t>Pr</a:t>
            </a:r>
            <a:r>
              <a:rPr sz="1050" spc="-50" dirty="0">
                <a:solidFill>
                  <a:srgbClr val="313131"/>
                </a:solidFill>
                <a:latin typeface="Times New Roman"/>
                <a:cs typeface="Times New Roman"/>
              </a:rPr>
              <a:t>a</a:t>
            </a:r>
            <a:r>
              <a:rPr sz="1050" spc="-70" dirty="0">
                <a:solidFill>
                  <a:srgbClr val="5E5E5E"/>
                </a:solidFill>
                <a:latin typeface="Times New Roman"/>
                <a:cs typeface="Times New Roman"/>
              </a:rPr>
              <a:t>ça</a:t>
            </a:r>
            <a:r>
              <a:rPr sz="1050" spc="40" dirty="0">
                <a:solidFill>
                  <a:srgbClr val="5E5E5E"/>
                </a:solidFill>
                <a:latin typeface="Times New Roman"/>
                <a:cs typeface="Times New Roman"/>
              </a:rPr>
              <a:t> </a:t>
            </a:r>
            <a:r>
              <a:rPr sz="1050" spc="-105" dirty="0">
                <a:solidFill>
                  <a:srgbClr val="313131"/>
                </a:solidFill>
                <a:latin typeface="Times New Roman"/>
                <a:cs typeface="Times New Roman"/>
              </a:rPr>
              <a:t>d</a:t>
            </a:r>
            <a:r>
              <a:rPr sz="1050" spc="-20" dirty="0">
                <a:solidFill>
                  <a:srgbClr val="5E5E5E"/>
                </a:solidFill>
                <a:latin typeface="Times New Roman"/>
                <a:cs typeface="Times New Roman"/>
              </a:rPr>
              <a:t>e</a:t>
            </a:r>
            <a:r>
              <a:rPr sz="1050" dirty="0">
                <a:solidFill>
                  <a:srgbClr val="5E5E5E"/>
                </a:solidFill>
                <a:latin typeface="Times New Roman"/>
                <a:cs typeface="Times New Roman"/>
              </a:rPr>
              <a:t> </a:t>
            </a:r>
            <a:r>
              <a:rPr sz="1050" spc="-110" dirty="0">
                <a:solidFill>
                  <a:srgbClr val="5E5E5E"/>
                </a:solidFill>
                <a:latin typeface="Times New Roman"/>
                <a:cs typeface="Times New Roman"/>
              </a:rPr>
              <a:t>E</a:t>
            </a:r>
            <a:r>
              <a:rPr sz="1050" spc="-60" dirty="0">
                <a:solidFill>
                  <a:srgbClr val="5E5E5E"/>
                </a:solidFill>
                <a:latin typeface="Times New Roman"/>
                <a:cs typeface="Times New Roman"/>
              </a:rPr>
              <a:t>s</a:t>
            </a:r>
            <a:r>
              <a:rPr sz="1050" spc="-65" dirty="0">
                <a:solidFill>
                  <a:srgbClr val="313131"/>
                </a:solidFill>
                <a:latin typeface="Times New Roman"/>
                <a:cs typeface="Times New Roman"/>
              </a:rPr>
              <a:t>p</a:t>
            </a:r>
            <a:r>
              <a:rPr sz="1050" spc="-50" dirty="0">
                <a:solidFill>
                  <a:srgbClr val="5E5E5E"/>
                </a:solidFill>
                <a:latin typeface="Times New Roman"/>
                <a:cs typeface="Times New Roman"/>
              </a:rPr>
              <a:t>ortes</a:t>
            </a:r>
            <a:r>
              <a:rPr sz="1050" spc="-10" dirty="0">
                <a:solidFill>
                  <a:srgbClr val="5E5E5E"/>
                </a:solidFill>
                <a:latin typeface="Times New Roman"/>
                <a:cs typeface="Times New Roman"/>
              </a:rPr>
              <a:t> </a:t>
            </a:r>
            <a:r>
              <a:rPr sz="1050" spc="20" dirty="0">
                <a:solidFill>
                  <a:srgbClr val="6E6E6E"/>
                </a:solidFill>
                <a:latin typeface="Times New Roman"/>
                <a:cs typeface="Times New Roman"/>
              </a:rPr>
              <a:t>-</a:t>
            </a:r>
            <a:r>
              <a:rPr sz="1050" spc="-65" dirty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sz="1050" spc="-100" dirty="0">
                <a:solidFill>
                  <a:srgbClr val="313131"/>
                </a:solidFill>
                <a:latin typeface="Times New Roman"/>
                <a:cs typeface="Times New Roman"/>
              </a:rPr>
              <a:t>Rua</a:t>
            </a:r>
            <a:r>
              <a:rPr sz="1050" spc="100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1050" spc="-140" dirty="0">
                <a:solidFill>
                  <a:srgbClr val="484848"/>
                </a:solidFill>
                <a:latin typeface="Times New Roman"/>
                <a:cs typeface="Times New Roman"/>
              </a:rPr>
              <a:t>B</a:t>
            </a:r>
            <a:r>
              <a:rPr sz="1050" spc="-50" dirty="0">
                <a:solidFill>
                  <a:srgbClr val="6E6E6E"/>
                </a:solidFill>
                <a:latin typeface="Times New Roman"/>
                <a:cs typeface="Times New Roman"/>
              </a:rPr>
              <a:t>e</a:t>
            </a:r>
            <a:r>
              <a:rPr sz="1050" spc="-85" dirty="0">
                <a:solidFill>
                  <a:srgbClr val="313131"/>
                </a:solidFill>
                <a:latin typeface="Times New Roman"/>
                <a:cs typeface="Times New Roman"/>
              </a:rPr>
              <a:t>nvinda</a:t>
            </a:r>
            <a:r>
              <a:rPr sz="1050" spc="85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1050" spc="-50" dirty="0">
                <a:solidFill>
                  <a:srgbClr val="484848"/>
                </a:solidFill>
                <a:latin typeface="Times New Roman"/>
                <a:cs typeface="Times New Roman"/>
              </a:rPr>
              <a:t>de</a:t>
            </a:r>
            <a:r>
              <a:rPr sz="1050" spc="-25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1050" spc="-100" dirty="0">
                <a:solidFill>
                  <a:srgbClr val="5E5E5E"/>
                </a:solidFill>
                <a:latin typeface="Times New Roman"/>
                <a:cs typeface="Times New Roman"/>
              </a:rPr>
              <a:t>C</a:t>
            </a:r>
            <a:r>
              <a:rPr sz="1050" spc="-15" dirty="0">
                <a:solidFill>
                  <a:srgbClr val="5E5E5E"/>
                </a:solidFill>
                <a:latin typeface="Times New Roman"/>
                <a:cs typeface="Times New Roman"/>
              </a:rPr>
              <a:t>a</a:t>
            </a:r>
            <a:r>
              <a:rPr sz="1050" spc="-65" dirty="0">
                <a:solidFill>
                  <a:srgbClr val="313131"/>
                </a:solidFill>
                <a:latin typeface="Times New Roman"/>
                <a:cs typeface="Times New Roman"/>
              </a:rPr>
              <a:t>rvalh</a:t>
            </a:r>
            <a:r>
              <a:rPr sz="1050" spc="0" dirty="0">
                <a:solidFill>
                  <a:srgbClr val="313131"/>
                </a:solidFill>
                <a:latin typeface="Times New Roman"/>
                <a:cs typeface="Times New Roman"/>
              </a:rPr>
              <a:t>o</a:t>
            </a:r>
            <a:r>
              <a:rPr sz="1050" spc="-25" dirty="0">
                <a:solidFill>
                  <a:srgbClr val="7E7E7E"/>
                </a:solidFill>
                <a:latin typeface="Times New Roman"/>
                <a:cs typeface="Times New Roman"/>
              </a:rPr>
              <a:t>,</a:t>
            </a:r>
            <a:r>
              <a:rPr sz="1050" spc="-5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50" spc="-95" dirty="0">
                <a:solidFill>
                  <a:srgbClr val="484848"/>
                </a:solidFill>
                <a:latin typeface="Times New Roman"/>
                <a:cs typeface="Times New Roman"/>
              </a:rPr>
              <a:t>Fin</a:t>
            </a:r>
            <a:r>
              <a:rPr sz="1050" dirty="0">
                <a:solidFill>
                  <a:srgbClr val="484848"/>
                </a:solidFill>
                <a:latin typeface="Times New Roman"/>
                <a:cs typeface="Times New Roman"/>
              </a:rPr>
              <a:t>a</a:t>
            </a:r>
            <a:r>
              <a:rPr sz="1050" spc="-85" dirty="0">
                <a:solidFill>
                  <a:srgbClr val="181818"/>
                </a:solidFill>
                <a:latin typeface="Times New Roman"/>
                <a:cs typeface="Times New Roman"/>
              </a:rPr>
              <a:t>l</a:t>
            </a:r>
            <a:r>
              <a:rPr sz="1050" spc="2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7E7E7E"/>
                </a:solidFill>
                <a:latin typeface="Times New Roman"/>
                <a:cs typeface="Times New Roman"/>
              </a:rPr>
              <a:t>-</a:t>
            </a:r>
            <a:r>
              <a:rPr sz="1050" spc="-5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1050" spc="-100" dirty="0">
                <a:solidFill>
                  <a:srgbClr val="5E5E5E"/>
                </a:solidFill>
                <a:latin typeface="Times New Roman"/>
                <a:cs typeface="Times New Roman"/>
              </a:rPr>
              <a:t>C</a:t>
            </a:r>
            <a:r>
              <a:rPr sz="1050" spc="-45" dirty="0">
                <a:solidFill>
                  <a:srgbClr val="5E5E5E"/>
                </a:solidFill>
                <a:latin typeface="Times New Roman"/>
                <a:cs typeface="Times New Roman"/>
              </a:rPr>
              <a:t>E</a:t>
            </a:r>
            <a:r>
              <a:rPr sz="1050" spc="-85" dirty="0">
                <a:solidFill>
                  <a:srgbClr val="313131"/>
                </a:solidFill>
                <a:latin typeface="Times New Roman"/>
                <a:cs typeface="Times New Roman"/>
              </a:rPr>
              <a:t>P</a:t>
            </a:r>
            <a:r>
              <a:rPr sz="1050" spc="-55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950" spc="-5" dirty="0">
                <a:solidFill>
                  <a:srgbClr val="484848"/>
                </a:solidFill>
                <a:latin typeface="Times New Roman"/>
                <a:cs typeface="Times New Roman"/>
              </a:rPr>
              <a:t>30.330.</a:t>
            </a:r>
            <a:r>
              <a:rPr sz="950" spc="-60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950" spc="-195" dirty="0">
                <a:solidFill>
                  <a:srgbClr val="181818"/>
                </a:solidFill>
                <a:latin typeface="Times New Roman"/>
                <a:cs typeface="Times New Roman"/>
              </a:rPr>
              <a:t>1</a:t>
            </a:r>
            <a:r>
              <a:rPr sz="950" spc="25" dirty="0">
                <a:solidFill>
                  <a:srgbClr val="5E5E5E"/>
                </a:solidFill>
                <a:latin typeface="Times New Roman"/>
                <a:cs typeface="Times New Roman"/>
              </a:rPr>
              <a:t>80</a:t>
            </a:r>
            <a:r>
              <a:rPr sz="950" spc="-35" dirty="0">
                <a:solidFill>
                  <a:srgbClr val="5E5E5E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6E6E6E"/>
                </a:solidFill>
                <a:latin typeface="Times New Roman"/>
                <a:cs typeface="Times New Roman"/>
              </a:rPr>
              <a:t>-</a:t>
            </a:r>
            <a:r>
              <a:rPr sz="950" spc="10" dirty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sz="1050" spc="-70" dirty="0">
                <a:solidFill>
                  <a:srgbClr val="484848"/>
                </a:solidFill>
                <a:latin typeface="Times New Roman"/>
                <a:cs typeface="Times New Roman"/>
              </a:rPr>
              <a:t>Belo</a:t>
            </a:r>
            <a:r>
              <a:rPr sz="1050" spc="10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313131"/>
                </a:solidFill>
                <a:latin typeface="Times New Roman"/>
                <a:cs typeface="Times New Roman"/>
              </a:rPr>
              <a:t>Hor</a:t>
            </a:r>
            <a:r>
              <a:rPr sz="950" spc="55" dirty="0">
                <a:solidFill>
                  <a:srgbClr val="313131"/>
                </a:solidFill>
                <a:latin typeface="Times New Roman"/>
                <a:cs typeface="Times New Roman"/>
              </a:rPr>
              <a:t>i</a:t>
            </a:r>
            <a:r>
              <a:rPr sz="950" spc="-35" dirty="0">
                <a:solidFill>
                  <a:srgbClr val="7E7E7E"/>
                </a:solidFill>
                <a:latin typeface="Times New Roman"/>
                <a:cs typeface="Times New Roman"/>
              </a:rPr>
              <a:t>z</a:t>
            </a:r>
            <a:r>
              <a:rPr sz="950" spc="-30" dirty="0">
                <a:solidFill>
                  <a:srgbClr val="5E5E5E"/>
                </a:solidFill>
                <a:latin typeface="Times New Roman"/>
                <a:cs typeface="Times New Roman"/>
              </a:rPr>
              <a:t>on</a:t>
            </a:r>
            <a:r>
              <a:rPr sz="950" spc="75" dirty="0">
                <a:solidFill>
                  <a:srgbClr val="5E5E5E"/>
                </a:solidFill>
                <a:latin typeface="Times New Roman"/>
                <a:cs typeface="Times New Roman"/>
              </a:rPr>
              <a:t>t</a:t>
            </a:r>
            <a:r>
              <a:rPr sz="950" spc="-20" dirty="0">
                <a:solidFill>
                  <a:srgbClr val="7E7E7E"/>
                </a:solidFill>
                <a:latin typeface="Times New Roman"/>
                <a:cs typeface="Times New Roman"/>
              </a:rPr>
              <a:t>e</a:t>
            </a:r>
            <a:r>
              <a:rPr sz="950" spc="-40" dirty="0">
                <a:solidFill>
                  <a:srgbClr val="7E7E7E"/>
                </a:solidFill>
                <a:latin typeface="Times New Roman"/>
                <a:cs typeface="Times New Roman"/>
              </a:rPr>
              <a:t> </a:t>
            </a:r>
            <a:r>
              <a:rPr sz="950" spc="380" dirty="0">
                <a:solidFill>
                  <a:srgbClr val="DDDBDA"/>
                </a:solidFill>
                <a:latin typeface="Times New Roman"/>
                <a:cs typeface="Times New Roman"/>
              </a:rPr>
              <a:t>-</a:t>
            </a:r>
            <a:r>
              <a:rPr sz="950" spc="-155" dirty="0">
                <a:solidFill>
                  <a:srgbClr val="DDDBDA"/>
                </a:solidFill>
                <a:latin typeface="Times New Roman"/>
                <a:cs typeface="Times New Roman"/>
              </a:rPr>
              <a:t> </a:t>
            </a:r>
            <a:r>
              <a:rPr sz="950" spc="-70" dirty="0">
                <a:solidFill>
                  <a:srgbClr val="484848"/>
                </a:solidFill>
                <a:latin typeface="Times New Roman"/>
                <a:cs typeface="Times New Roman"/>
              </a:rPr>
              <a:t>MG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6826337" y="9752647"/>
            <a:ext cx="131445" cy="311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50" i="1" spc="-295" dirty="0">
                <a:solidFill>
                  <a:srgbClr val="959595"/>
                </a:solidFill>
                <a:latin typeface="Arial"/>
                <a:cs typeface="Arial"/>
              </a:rPr>
              <a:t>J</a:t>
            </a:r>
            <a:endParaRPr sz="22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01141" y="465307"/>
            <a:ext cx="1283970" cy="340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55"/>
              </a:lnSpc>
            </a:pPr>
            <a:r>
              <a:rPr sz="1150" b="1" spc="5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endParaRPr sz="1150">
              <a:latin typeface="Arial"/>
              <a:cs typeface="Arial"/>
            </a:endParaRPr>
          </a:p>
          <a:p>
            <a:pPr marL="17145">
              <a:lnSpc>
                <a:spcPts val="1355"/>
              </a:lnSpc>
            </a:pP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15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28352" y="10060656"/>
            <a:ext cx="195135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5" dirty="0">
                <a:solidFill>
                  <a:srgbClr val="343434"/>
                </a:solidFill>
                <a:latin typeface="Times New Roman"/>
                <a:cs typeface="Times New Roman"/>
              </a:rPr>
              <a:t>H</a:t>
            </a:r>
            <a:r>
              <a:rPr sz="900" spc="45" dirty="0">
                <a:solidFill>
                  <a:srgbClr val="5D5D5D"/>
                </a:solidFill>
                <a:latin typeface="Times New Roman"/>
                <a:cs typeface="Times New Roman"/>
              </a:rPr>
              <a:t>o</a:t>
            </a:r>
            <a:r>
              <a:rPr sz="900" spc="-15" dirty="0">
                <a:solidFill>
                  <a:srgbClr val="343434"/>
                </a:solidFill>
                <a:latin typeface="Times New Roman"/>
                <a:cs typeface="Times New Roman"/>
              </a:rPr>
              <a:t>mc</a:t>
            </a:r>
            <a:r>
              <a:rPr sz="900" spc="45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343434"/>
                </a:solidFill>
                <a:latin typeface="Times New Roman"/>
                <a:cs typeface="Times New Roman"/>
              </a:rPr>
              <a:t>Pa</a:t>
            </a:r>
            <a:r>
              <a:rPr sz="900" spc="-5" dirty="0">
                <a:solidFill>
                  <a:srgbClr val="343434"/>
                </a:solidFill>
                <a:latin typeface="Times New Roman"/>
                <a:cs typeface="Times New Roman"/>
              </a:rPr>
              <a:t>g</a:t>
            </a:r>
            <a:r>
              <a:rPr sz="900" spc="25" dirty="0">
                <a:solidFill>
                  <a:srgbClr val="5D5D5D"/>
                </a:solidFill>
                <a:latin typeface="Times New Roman"/>
                <a:cs typeface="Times New Roman"/>
              </a:rPr>
              <a:t>c:</a:t>
            </a:r>
            <a:r>
              <a:rPr sz="900" spc="-10" dirty="0">
                <a:solidFill>
                  <a:srgbClr val="5D5D5D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4B4B4B"/>
                </a:solidFill>
                <a:latin typeface="Times New Roman"/>
                <a:cs typeface="Times New Roman"/>
                <a:hlinkClick r:id="rId3"/>
              </a:rPr>
              <a:t>www.mackcnzicbh.com.br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86868" y="10060656"/>
            <a:ext cx="198437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30" dirty="0">
                <a:solidFill>
                  <a:srgbClr val="5D5D5D"/>
                </a:solidFill>
                <a:latin typeface="Times New Roman"/>
                <a:cs typeface="Times New Roman"/>
              </a:rPr>
              <a:t>E</a:t>
            </a:r>
            <a:r>
              <a:rPr sz="900" spc="30" dirty="0">
                <a:solidFill>
                  <a:srgbClr val="5D5D5D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181818"/>
                </a:solidFill>
                <a:latin typeface="Times New Roman"/>
                <a:cs typeface="Times New Roman"/>
              </a:rPr>
              <a:t>M</a:t>
            </a:r>
            <a:r>
              <a:rPr sz="900" spc="20" dirty="0">
                <a:solidFill>
                  <a:srgbClr val="4B4B4B"/>
                </a:solidFill>
                <a:latin typeface="Times New Roman"/>
                <a:cs typeface="Times New Roman"/>
              </a:rPr>
              <a:t>ail:</a:t>
            </a:r>
            <a:r>
              <a:rPr sz="900" spc="-35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4B4B4B"/>
                </a:solidFill>
                <a:latin typeface="Times New Roman"/>
                <a:cs typeface="Times New Roman"/>
                <a:hlinkClick r:id="rId4"/>
              </a:rPr>
              <a:t>esporte</a:t>
            </a:r>
            <a:r>
              <a:rPr sz="900" spc="35" dirty="0">
                <a:solidFill>
                  <a:srgbClr val="4B4B4B"/>
                </a:solidFill>
                <a:latin typeface="Times New Roman"/>
                <a:cs typeface="Times New Roman"/>
                <a:hlinkClick r:id="rId4"/>
              </a:rPr>
              <a:t>s</a:t>
            </a:r>
            <a:r>
              <a:rPr sz="900" spc="90" dirty="0">
                <a:solidFill>
                  <a:srgbClr val="898989"/>
                </a:solidFill>
                <a:latin typeface="Times New Roman"/>
                <a:cs typeface="Times New Roman"/>
                <a:hlinkClick r:id="rId4"/>
              </a:rPr>
              <a:t>@</a:t>
            </a:r>
            <a:r>
              <a:rPr sz="900" spc="10" dirty="0">
                <a:solidFill>
                  <a:srgbClr val="343434"/>
                </a:solidFill>
                <a:latin typeface="Times New Roman"/>
                <a:cs typeface="Times New Roman"/>
                <a:hlinkClick r:id="rId4"/>
              </a:rPr>
              <a:t>m</a:t>
            </a:r>
            <a:r>
              <a:rPr sz="900" spc="50" dirty="0">
                <a:solidFill>
                  <a:srgbClr val="343434"/>
                </a:solidFill>
                <a:latin typeface="Times New Roman"/>
                <a:cs typeface="Times New Roman"/>
                <a:hlinkClick r:id="rId4"/>
              </a:rPr>
              <a:t>a</a:t>
            </a:r>
            <a:r>
              <a:rPr sz="900" spc="95" dirty="0">
                <a:solidFill>
                  <a:srgbClr val="5D5D5D"/>
                </a:solidFill>
                <a:latin typeface="Times New Roman"/>
                <a:cs typeface="Times New Roman"/>
                <a:hlinkClick r:id="rId4"/>
              </a:rPr>
              <a:t>c</a:t>
            </a:r>
            <a:r>
              <a:rPr sz="900" spc="-25" dirty="0">
                <a:solidFill>
                  <a:srgbClr val="343434"/>
                </a:solidFill>
                <a:latin typeface="Times New Roman"/>
                <a:cs typeface="Times New Roman"/>
                <a:hlinkClick r:id="rId4"/>
              </a:rPr>
              <a:t>k</a:t>
            </a:r>
            <a:r>
              <a:rPr sz="900" spc="95" dirty="0">
                <a:solidFill>
                  <a:srgbClr val="5D5D5D"/>
                </a:solidFill>
                <a:latin typeface="Times New Roman"/>
                <a:cs typeface="Times New Roman"/>
                <a:hlinkClick r:id="rId4"/>
              </a:rPr>
              <a:t>e</a:t>
            </a:r>
            <a:r>
              <a:rPr sz="900" spc="-25" dirty="0">
                <a:solidFill>
                  <a:srgbClr val="343434"/>
                </a:solidFill>
                <a:latin typeface="Times New Roman"/>
                <a:cs typeface="Times New Roman"/>
                <a:hlinkClick r:id="rId4"/>
              </a:rPr>
              <a:t>n</a:t>
            </a:r>
            <a:r>
              <a:rPr sz="900" spc="95" dirty="0">
                <a:solidFill>
                  <a:srgbClr val="5D5D5D"/>
                </a:solidFill>
                <a:latin typeface="Times New Roman"/>
                <a:cs typeface="Times New Roman"/>
                <a:hlinkClick r:id="rId4"/>
              </a:rPr>
              <a:t>z</a:t>
            </a:r>
            <a:r>
              <a:rPr sz="900" spc="-5" dirty="0">
                <a:solidFill>
                  <a:srgbClr val="343434"/>
                </a:solidFill>
                <a:latin typeface="Times New Roman"/>
                <a:cs typeface="Times New Roman"/>
                <a:hlinkClick r:id="rId4"/>
              </a:rPr>
              <a:t>i</a:t>
            </a:r>
            <a:r>
              <a:rPr sz="900" spc="55" dirty="0">
                <a:solidFill>
                  <a:srgbClr val="5D5D5D"/>
                </a:solidFill>
                <a:latin typeface="Times New Roman"/>
                <a:cs typeface="Times New Roman"/>
                <a:hlinkClick r:id="rId4"/>
              </a:rPr>
              <a:t>c</a:t>
            </a:r>
            <a:r>
              <a:rPr sz="900" spc="20" dirty="0">
                <a:solidFill>
                  <a:srgbClr val="343434"/>
                </a:solidFill>
                <a:latin typeface="Times New Roman"/>
                <a:cs typeface="Times New Roman"/>
                <a:hlinkClick r:id="rId4"/>
              </a:rPr>
              <a:t>bh</a:t>
            </a:r>
            <a:r>
              <a:rPr sz="900" spc="40" dirty="0">
                <a:solidFill>
                  <a:srgbClr val="343434"/>
                </a:solidFill>
                <a:latin typeface="Times New Roman"/>
                <a:cs typeface="Times New Roman"/>
                <a:hlinkClick r:id="rId4"/>
              </a:rPr>
              <a:t>.</a:t>
            </a:r>
            <a:r>
              <a:rPr sz="900" spc="40" dirty="0">
                <a:solidFill>
                  <a:srgbClr val="5D5D5D"/>
                </a:solidFill>
                <a:latin typeface="Times New Roman"/>
                <a:cs typeface="Times New Roman"/>
                <a:hlinkClick r:id="rId4"/>
              </a:rPr>
              <a:t>c</a:t>
            </a:r>
            <a:r>
              <a:rPr sz="900" spc="60" dirty="0">
                <a:solidFill>
                  <a:srgbClr val="5D5D5D"/>
                </a:solidFill>
                <a:latin typeface="Times New Roman"/>
                <a:cs typeface="Times New Roman"/>
                <a:hlinkClick r:id="rId4"/>
              </a:rPr>
              <a:t>o</a:t>
            </a:r>
            <a:r>
              <a:rPr sz="900" spc="30" dirty="0">
                <a:solidFill>
                  <a:srgbClr val="343434"/>
                </a:solidFill>
                <a:latin typeface="Times New Roman"/>
                <a:cs typeface="Times New Roman"/>
                <a:hlinkClick r:id="rId4"/>
              </a:rPr>
              <a:t>m.</a:t>
            </a:r>
            <a:r>
              <a:rPr sz="900" spc="80" dirty="0">
                <a:solidFill>
                  <a:srgbClr val="343434"/>
                </a:solidFill>
                <a:latin typeface="Times New Roman"/>
                <a:cs typeface="Times New Roman"/>
                <a:hlinkClick r:id="rId4"/>
              </a:rPr>
              <a:t>b</a:t>
            </a:r>
            <a:r>
              <a:rPr sz="900" spc="-20" dirty="0">
                <a:solidFill>
                  <a:srgbClr val="181818"/>
                </a:solidFill>
                <a:latin typeface="Times New Roman"/>
                <a:cs typeface="Times New Roman"/>
                <a:hlinkClick r:id="rId4"/>
              </a:rPr>
              <a:t>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501162" y="350528"/>
            <a:ext cx="1034415" cy="7061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795" algn="ctr">
              <a:lnSpc>
                <a:spcPct val="100000"/>
              </a:lnSpc>
            </a:pPr>
            <a:r>
              <a:rPr sz="700" b="1" spc="-15" dirty="0">
                <a:solidFill>
                  <a:srgbClr val="080808"/>
                </a:solidFill>
                <a:latin typeface="Times New Roman"/>
                <a:cs typeface="Times New Roman"/>
              </a:rPr>
              <a:t>FORMAÇÃO </a:t>
            </a:r>
            <a:r>
              <a:rPr sz="700" b="1" spc="-4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700" b="1" spc="65" dirty="0">
                <a:solidFill>
                  <a:srgbClr val="080808"/>
                </a:solidFill>
                <a:latin typeface="Times New Roman"/>
                <a:cs typeface="Times New Roman"/>
              </a:rPr>
              <a:t>DI</a:t>
            </a:r>
            <a:endParaRPr sz="700">
              <a:latin typeface="Times New Roman"/>
              <a:cs typeface="Times New Roman"/>
            </a:endParaRPr>
          </a:p>
          <a:p>
            <a:pPr marL="22225" algn="ctr">
              <a:lnSpc>
                <a:spcPct val="100000"/>
              </a:lnSpc>
              <a:spcBef>
                <a:spcPts val="110"/>
              </a:spcBef>
            </a:pPr>
            <a:r>
              <a:rPr sz="750" b="1" spc="-55" dirty="0">
                <a:solidFill>
                  <a:srgbClr val="080808"/>
                </a:solidFill>
                <a:latin typeface="Times New Roman"/>
                <a:cs typeface="Times New Roman"/>
              </a:rPr>
              <a:t>ATLITAS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30615" y="1420445"/>
            <a:ext cx="6156960" cy="1017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>
              <a:lnSpc>
                <a:spcPct val="100000"/>
              </a:lnSpc>
            </a:pPr>
            <a:r>
              <a:rPr sz="1300" b="1" spc="-85" dirty="0">
                <a:solidFill>
                  <a:srgbClr val="080808"/>
                </a:solidFill>
                <a:latin typeface="Times New Roman"/>
                <a:cs typeface="Times New Roman"/>
              </a:rPr>
              <a:t>HIDROFIT </a:t>
            </a:r>
            <a:r>
              <a:rPr sz="130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10" dirty="0">
                <a:solidFill>
                  <a:srgbClr val="080808"/>
                </a:solidFill>
                <a:latin typeface="Times New Roman"/>
                <a:cs typeface="Times New Roman"/>
              </a:rPr>
              <a:t>EIRELI</a:t>
            </a:r>
            <a:r>
              <a:rPr sz="1300" b="1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11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335" dirty="0">
                <a:solidFill>
                  <a:srgbClr val="080808"/>
                </a:solidFill>
                <a:latin typeface="Times New Roman"/>
                <a:cs typeface="Times New Roman"/>
              </a:rPr>
              <a:t>M</a:t>
            </a:r>
            <a:r>
              <a:rPr sz="1300" b="1" spc="-16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-265" dirty="0">
                <a:solidFill>
                  <a:srgbClr val="080808"/>
                </a:solidFill>
                <a:latin typeface="Times New Roman"/>
                <a:cs typeface="Times New Roman"/>
              </a:rPr>
              <a:t>E</a:t>
            </a:r>
            <a:r>
              <a:rPr sz="1300" b="1" spc="6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b="1" spc="60" dirty="0">
                <a:solidFill>
                  <a:srgbClr val="181818"/>
                </a:solidFill>
                <a:latin typeface="Times New Roman"/>
                <a:cs typeface="Times New Roman"/>
              </a:rPr>
              <a:t>-</a:t>
            </a:r>
            <a:r>
              <a:rPr sz="1300" b="1" spc="3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300" b="1" spc="-75" dirty="0">
                <a:solidFill>
                  <a:srgbClr val="080808"/>
                </a:solidFill>
                <a:latin typeface="Times New Roman"/>
                <a:cs typeface="Times New Roman"/>
              </a:rPr>
              <a:t>CNPJ:</a:t>
            </a:r>
            <a:r>
              <a:rPr sz="1300" b="1" spc="114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spc="5" dirty="0">
                <a:solidFill>
                  <a:srgbClr val="080808"/>
                </a:solidFill>
                <a:latin typeface="Times New Roman"/>
                <a:cs typeface="Times New Roman"/>
              </a:rPr>
              <a:t>05.508</a:t>
            </a:r>
            <a:r>
              <a:rPr sz="1300" spc="20" dirty="0">
                <a:solidFill>
                  <a:srgbClr val="080808"/>
                </a:solidFill>
                <a:latin typeface="Times New Roman"/>
                <a:cs typeface="Times New Roman"/>
              </a:rPr>
              <a:t>.</a:t>
            </a:r>
            <a:r>
              <a:rPr sz="1300" spc="-45" dirty="0">
                <a:solidFill>
                  <a:srgbClr val="080808"/>
                </a:solidFill>
                <a:latin typeface="Times New Roman"/>
                <a:cs typeface="Times New Roman"/>
              </a:rPr>
              <a:t>6</a:t>
            </a:r>
            <a:r>
              <a:rPr sz="1300" spc="10" dirty="0">
                <a:solidFill>
                  <a:srgbClr val="080808"/>
                </a:solidFill>
                <a:latin typeface="Times New Roman"/>
                <a:cs typeface="Times New Roman"/>
              </a:rPr>
              <a:t>97/0001</a:t>
            </a:r>
            <a:r>
              <a:rPr sz="1300" spc="-10" dirty="0">
                <a:solidFill>
                  <a:srgbClr val="080808"/>
                </a:solidFill>
                <a:latin typeface="Times New Roman"/>
                <a:cs typeface="Times New Roman"/>
              </a:rPr>
              <a:t>-20.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900">
              <a:latin typeface="Times New Roman"/>
              <a:cs typeface="Times New Roman"/>
            </a:endParaRPr>
          </a:p>
          <a:p>
            <a:pPr marL="17145" marR="5080" indent="-5080">
              <a:lnSpc>
                <a:spcPct val="143400"/>
              </a:lnSpc>
            </a:pPr>
            <a:r>
              <a:rPr sz="1250" spc="-150" dirty="0">
                <a:solidFill>
                  <a:srgbClr val="080808"/>
                </a:solidFill>
                <a:latin typeface="Arial"/>
                <a:cs typeface="Arial"/>
              </a:rPr>
              <a:t>A </a:t>
            </a:r>
            <a:r>
              <a:rPr sz="1250" spc="-1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181818"/>
                </a:solidFill>
                <a:latin typeface="Arial"/>
                <a:cs typeface="Arial"/>
              </a:rPr>
              <a:t>Com</a:t>
            </a:r>
            <a:r>
              <a:rPr sz="1250" spc="-4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250" spc="-90" dirty="0">
                <a:solidFill>
                  <a:srgbClr val="181818"/>
                </a:solidFill>
                <a:latin typeface="Arial"/>
                <a:cs typeface="Arial"/>
              </a:rPr>
              <a:t>ssão</a:t>
            </a:r>
            <a:r>
              <a:rPr sz="12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181818"/>
                </a:solidFill>
                <a:latin typeface="Arial"/>
                <a:cs typeface="Arial"/>
              </a:rPr>
              <a:t>de</a:t>
            </a:r>
            <a:r>
              <a:rPr sz="1250" spc="1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75" dirty="0">
                <a:solidFill>
                  <a:srgbClr val="181818"/>
                </a:solidFill>
                <a:latin typeface="Arial"/>
                <a:cs typeface="Arial"/>
              </a:rPr>
              <a:t>Compras</a:t>
            </a:r>
            <a:r>
              <a:rPr sz="1250" spc="1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250" spc="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55" dirty="0">
                <a:solidFill>
                  <a:srgbClr val="181818"/>
                </a:solidFill>
                <a:latin typeface="Arial"/>
                <a:cs typeface="Arial"/>
              </a:rPr>
              <a:t>Lic</a:t>
            </a:r>
            <a:r>
              <a:rPr sz="1250" spc="-114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250" spc="-65" dirty="0">
                <a:solidFill>
                  <a:srgbClr val="181818"/>
                </a:solidFill>
                <a:latin typeface="Arial"/>
                <a:cs typeface="Arial"/>
              </a:rPr>
              <a:t>tações</a:t>
            </a:r>
            <a:r>
              <a:rPr sz="12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1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181818"/>
                </a:solidFill>
                <a:latin typeface="Arial"/>
                <a:cs typeface="Arial"/>
              </a:rPr>
              <a:t>encerrou</a:t>
            </a:r>
            <a:r>
              <a:rPr sz="12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1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2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250" spc="-2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250" spc="-50" dirty="0">
                <a:solidFill>
                  <a:srgbClr val="080808"/>
                </a:solidFill>
                <a:latin typeface="Arial"/>
                <a:cs typeface="Arial"/>
              </a:rPr>
              <a:t>união</a:t>
            </a:r>
            <a:r>
              <a:rPr sz="1250" spc="1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spc="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50" spc="-40" dirty="0">
                <a:solidFill>
                  <a:srgbClr val="080808"/>
                </a:solidFill>
                <a:latin typeface="Arial"/>
                <a:cs typeface="Arial"/>
              </a:rPr>
              <a:t>nformando</a:t>
            </a:r>
            <a:r>
              <a:rPr sz="12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spc="-1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181818"/>
                </a:solidFill>
                <a:latin typeface="Arial"/>
                <a:cs typeface="Arial"/>
              </a:rPr>
              <a:t>que</a:t>
            </a:r>
            <a:r>
              <a:rPr sz="1250" spc="1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25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1250" spc="1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25" dirty="0">
                <a:solidFill>
                  <a:srgbClr val="181818"/>
                </a:solidFill>
                <a:latin typeface="Arial"/>
                <a:cs typeface="Arial"/>
              </a:rPr>
              <a:t>pr</a:t>
            </a:r>
            <a:r>
              <a:rPr sz="1250" spc="-50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1250" spc="-130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250" spc="-75" dirty="0">
                <a:solidFill>
                  <a:srgbClr val="181818"/>
                </a:solidFill>
                <a:latin typeface="Arial"/>
                <a:cs typeface="Arial"/>
              </a:rPr>
              <a:t>esso</a:t>
            </a:r>
            <a:r>
              <a:rPr sz="1250" spc="1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75" dirty="0">
                <a:solidFill>
                  <a:srgbClr val="181818"/>
                </a:solidFill>
                <a:latin typeface="Arial"/>
                <a:cs typeface="Arial"/>
              </a:rPr>
              <a:t>será</a:t>
            </a:r>
            <a:r>
              <a:rPr sz="1250" spc="-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55" dirty="0">
                <a:solidFill>
                  <a:srgbClr val="181818"/>
                </a:solidFill>
                <a:latin typeface="Arial"/>
                <a:cs typeface="Arial"/>
              </a:rPr>
              <a:t>encami</a:t>
            </a:r>
            <a:r>
              <a:rPr sz="1250" spc="-1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1250" spc="-45" dirty="0">
                <a:solidFill>
                  <a:srgbClr val="181818"/>
                </a:solidFill>
                <a:latin typeface="Arial"/>
                <a:cs typeface="Arial"/>
              </a:rPr>
              <a:t>hado</a:t>
            </a:r>
            <a:r>
              <a:rPr sz="125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6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2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spc="-55" dirty="0">
                <a:solidFill>
                  <a:srgbClr val="080808"/>
                </a:solidFill>
                <a:latin typeface="Arial"/>
                <a:cs typeface="Arial"/>
              </a:rPr>
              <a:t>divulgação</a:t>
            </a:r>
            <a:r>
              <a:rPr sz="125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125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080808"/>
                </a:solidFill>
                <a:latin typeface="Arial"/>
                <a:cs typeface="Arial"/>
              </a:rPr>
              <a:t>resultado.</a:t>
            </a:r>
            <a:endParaRPr sz="12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30389" y="3555146"/>
            <a:ext cx="2574925" cy="5562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-48260" algn="ctr">
              <a:lnSpc>
                <a:spcPct val="101699"/>
              </a:lnSpc>
              <a:tabLst>
                <a:tab pos="749300" algn="l"/>
              </a:tabLst>
            </a:pPr>
            <a:r>
              <a:rPr sz="1250" spc="-80" dirty="0">
                <a:solidFill>
                  <a:srgbClr val="181818"/>
                </a:solidFill>
                <a:latin typeface="Arial"/>
                <a:cs typeface="Arial"/>
              </a:rPr>
              <a:t>-Sandra	</a:t>
            </a:r>
            <a:r>
              <a:rPr sz="1250" spc="-25" dirty="0">
                <a:solidFill>
                  <a:srgbClr val="080808"/>
                </a:solidFill>
                <a:latin typeface="Arial"/>
                <a:cs typeface="Arial"/>
              </a:rPr>
              <a:t>hei</a:t>
            </a:r>
            <a:r>
              <a:rPr sz="125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spc="-95" dirty="0">
                <a:solidFill>
                  <a:srgbClr val="080808"/>
                </a:solidFill>
                <a:latin typeface="Arial"/>
                <a:cs typeface="Arial"/>
              </a:rPr>
              <a:t>B</a:t>
            </a:r>
            <a:r>
              <a:rPr sz="1250" spc="35" dirty="0">
                <a:solidFill>
                  <a:srgbClr val="343434"/>
                </a:solidFill>
                <a:latin typeface="Arial"/>
                <a:cs typeface="Arial"/>
              </a:rPr>
              <a:t>.</a:t>
            </a:r>
            <a:r>
              <a:rPr sz="1250" spc="-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250" spc="-11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2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spc="-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181818"/>
                </a:solidFill>
                <a:latin typeface="Arial"/>
                <a:cs typeface="Arial"/>
              </a:rPr>
              <a:t>mpaio</a:t>
            </a:r>
            <a:r>
              <a:rPr sz="1250" spc="-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80808"/>
                </a:solidFill>
                <a:latin typeface="Arial"/>
                <a:cs typeface="Arial"/>
              </a:rPr>
              <a:t>Super</a:t>
            </a:r>
            <a:r>
              <a:rPr sz="1200" b="1" spc="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b="1" spc="10" dirty="0">
                <a:solidFill>
                  <a:srgbClr val="080808"/>
                </a:solidFill>
                <a:latin typeface="Arial"/>
                <a:cs typeface="Arial"/>
              </a:rPr>
              <a:t>ntendência</a:t>
            </a:r>
            <a:r>
              <a:rPr sz="1200" b="1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b="1" spc="4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1200" b="1" spc="-10" dirty="0">
                <a:solidFill>
                  <a:srgbClr val="080808"/>
                </a:solidFill>
                <a:latin typeface="Arial"/>
                <a:cs typeface="Arial"/>
              </a:rPr>
              <a:t> Comi</a:t>
            </a:r>
            <a:r>
              <a:rPr sz="1200" b="1" spc="-35" dirty="0">
                <a:solidFill>
                  <a:srgbClr val="080808"/>
                </a:solidFill>
                <a:latin typeface="Arial"/>
                <a:cs typeface="Arial"/>
              </a:rPr>
              <a:t>ssão</a:t>
            </a:r>
            <a:r>
              <a:rPr sz="1200" b="1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200" b="1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b="1" spc="-8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200" b="1" spc="10" dirty="0">
                <a:solidFill>
                  <a:srgbClr val="080808"/>
                </a:solidFill>
                <a:latin typeface="Arial"/>
                <a:cs typeface="Arial"/>
              </a:rPr>
              <a:t>ompras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905687" y="3564250"/>
            <a:ext cx="2837815" cy="3651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490"/>
              </a:lnSpc>
            </a:pPr>
            <a:r>
              <a:rPr sz="1250" spc="-65" dirty="0">
                <a:solidFill>
                  <a:srgbClr val="181818"/>
                </a:solidFill>
                <a:latin typeface="Arial"/>
                <a:cs typeface="Arial"/>
              </a:rPr>
              <a:t>Kellyson</a:t>
            </a:r>
            <a:r>
              <a:rPr sz="1250" spc="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181818"/>
                </a:solidFill>
                <a:latin typeface="Arial"/>
                <a:cs typeface="Arial"/>
              </a:rPr>
              <a:t>Sal</a:t>
            </a:r>
            <a:r>
              <a:rPr sz="12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181818"/>
                </a:solidFill>
                <a:latin typeface="Arial"/>
                <a:cs typeface="Arial"/>
              </a:rPr>
              <a:t>ado</a:t>
            </a:r>
            <a:r>
              <a:rPr sz="1250" spc="-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250" spc="-85" dirty="0">
                <a:solidFill>
                  <a:srgbClr val="181818"/>
                </a:solidFill>
                <a:latin typeface="Arial"/>
                <a:cs typeface="Arial"/>
              </a:rPr>
              <a:t>Gomes</a:t>
            </a:r>
            <a:endParaRPr sz="1250">
              <a:latin typeface="Arial"/>
              <a:cs typeface="Arial"/>
            </a:endParaRPr>
          </a:p>
          <a:p>
            <a:pPr algn="ctr">
              <a:lnSpc>
                <a:spcPts val="1430"/>
              </a:lnSpc>
            </a:pPr>
            <a:r>
              <a:rPr sz="1200" b="1" spc="10" dirty="0">
                <a:solidFill>
                  <a:srgbClr val="080808"/>
                </a:solidFill>
                <a:latin typeface="Arial"/>
                <a:cs typeface="Arial"/>
              </a:rPr>
              <a:t>Representante</a:t>
            </a:r>
            <a:r>
              <a:rPr sz="1200" b="1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b="1" spc="5" dirty="0">
                <a:solidFill>
                  <a:srgbClr val="080808"/>
                </a:solidFill>
                <a:latin typeface="Arial"/>
                <a:cs typeface="Arial"/>
              </a:rPr>
              <a:t>Com</a:t>
            </a:r>
            <a:r>
              <a:rPr sz="1200" b="1" spc="-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200" b="1" spc="-35" dirty="0">
                <a:solidFill>
                  <a:srgbClr val="080808"/>
                </a:solidFill>
                <a:latin typeface="Arial"/>
                <a:cs typeface="Arial"/>
              </a:rPr>
              <a:t>ssão</a:t>
            </a:r>
            <a:r>
              <a:rPr sz="1200" b="1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200" b="1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80808"/>
                </a:solidFill>
                <a:latin typeface="Arial"/>
                <a:cs typeface="Arial"/>
              </a:rPr>
              <a:t>Compras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87988" y="9778413"/>
            <a:ext cx="4722495" cy="2768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0645" marR="5080" indent="-68580">
              <a:lnSpc>
                <a:spcPct val="100000"/>
              </a:lnSpc>
            </a:pPr>
            <a:r>
              <a:rPr sz="900" spc="25" dirty="0">
                <a:solidFill>
                  <a:srgbClr val="343434"/>
                </a:solidFill>
                <a:latin typeface="Times New Roman"/>
                <a:cs typeface="Times New Roman"/>
              </a:rPr>
              <a:t>D</a:t>
            </a:r>
            <a:r>
              <a:rPr sz="900" spc="-5" dirty="0">
                <a:solidFill>
                  <a:srgbClr val="181818"/>
                </a:solidFill>
                <a:latin typeface="Times New Roman"/>
                <a:cs typeface="Times New Roman"/>
              </a:rPr>
              <a:t>i</a:t>
            </a:r>
            <a:r>
              <a:rPr sz="900" dirty="0">
                <a:solidFill>
                  <a:srgbClr val="343434"/>
                </a:solidFill>
                <a:latin typeface="Times New Roman"/>
                <a:cs typeface="Times New Roman"/>
              </a:rPr>
              <a:t>reto</a:t>
            </a:r>
            <a:r>
              <a:rPr sz="900" spc="35" dirty="0">
                <a:solidFill>
                  <a:srgbClr val="343434"/>
                </a:solidFill>
                <a:latin typeface="Times New Roman"/>
                <a:cs typeface="Times New Roman"/>
              </a:rPr>
              <a:t>r</a:t>
            </a:r>
            <a:r>
              <a:rPr sz="900" spc="-5" dirty="0">
                <a:solidFill>
                  <a:srgbClr val="181818"/>
                </a:solidFill>
                <a:latin typeface="Times New Roman"/>
                <a:cs typeface="Times New Roman"/>
              </a:rPr>
              <a:t>i</a:t>
            </a:r>
            <a:r>
              <a:rPr sz="900" spc="15" dirty="0">
                <a:solidFill>
                  <a:srgbClr val="4B4B4B"/>
                </a:solidFill>
                <a:latin typeface="Times New Roman"/>
                <a:cs typeface="Times New Roman"/>
              </a:rPr>
              <a:t>a</a:t>
            </a:r>
            <a:r>
              <a:rPr sz="900" spc="30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181818"/>
                </a:solidFill>
                <a:latin typeface="Times New Roman"/>
                <a:cs typeface="Times New Roman"/>
              </a:rPr>
              <a:t>d</a:t>
            </a:r>
            <a:r>
              <a:rPr sz="900" spc="90" dirty="0">
                <a:solidFill>
                  <a:srgbClr val="5D5D5D"/>
                </a:solidFill>
                <a:latin typeface="Times New Roman"/>
                <a:cs typeface="Times New Roman"/>
              </a:rPr>
              <a:t>e</a:t>
            </a:r>
            <a:r>
              <a:rPr sz="900" spc="-10" dirty="0">
                <a:solidFill>
                  <a:srgbClr val="5D5D5D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B4B4B"/>
                </a:solidFill>
                <a:latin typeface="Times New Roman"/>
                <a:cs typeface="Times New Roman"/>
              </a:rPr>
              <a:t>Administração </a:t>
            </a:r>
            <a:r>
              <a:rPr sz="900" spc="-85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5D5D5D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5D5D5D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181818"/>
                </a:solidFill>
                <a:latin typeface="Times New Roman"/>
                <a:cs typeface="Times New Roman"/>
              </a:rPr>
              <a:t>R</a:t>
            </a:r>
            <a:r>
              <a:rPr sz="900" spc="-30" dirty="0">
                <a:solidFill>
                  <a:srgbClr val="343434"/>
                </a:solidFill>
                <a:latin typeface="Times New Roman"/>
                <a:cs typeface="Times New Roman"/>
              </a:rPr>
              <a:t>ua</a:t>
            </a:r>
            <a:r>
              <a:rPr sz="900" spc="75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5D5D5D"/>
                </a:solidFill>
                <a:latin typeface="Times New Roman"/>
                <a:cs typeface="Times New Roman"/>
              </a:rPr>
              <a:t>C</a:t>
            </a:r>
            <a:r>
              <a:rPr sz="900" spc="80" dirty="0">
                <a:solidFill>
                  <a:srgbClr val="5D5D5D"/>
                </a:solidFill>
                <a:latin typeface="Times New Roman"/>
                <a:cs typeface="Times New Roman"/>
              </a:rPr>
              <a:t>o</a:t>
            </a:r>
            <a:r>
              <a:rPr sz="900" spc="-10" dirty="0">
                <a:solidFill>
                  <a:srgbClr val="343434"/>
                </a:solidFill>
                <a:latin typeface="Times New Roman"/>
                <a:cs typeface="Times New Roman"/>
              </a:rPr>
              <a:t>ng</a:t>
            </a:r>
            <a:r>
              <a:rPr sz="900" spc="50" dirty="0">
                <a:solidFill>
                  <a:srgbClr val="343434"/>
                </a:solidFill>
                <a:latin typeface="Times New Roman"/>
                <a:cs typeface="Times New Roman"/>
              </a:rPr>
              <a:t>o</a:t>
            </a:r>
            <a:r>
              <a:rPr sz="900" spc="-30" dirty="0">
                <a:solidFill>
                  <a:srgbClr val="181818"/>
                </a:solidFill>
                <a:latin typeface="Times New Roman"/>
                <a:cs typeface="Times New Roman"/>
              </a:rPr>
              <a:t>nh</a:t>
            </a:r>
            <a:r>
              <a:rPr sz="900" spc="-14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4B4B4B"/>
                </a:solidFill>
                <a:latin typeface="Times New Roman"/>
                <a:cs typeface="Times New Roman"/>
              </a:rPr>
              <a:t>a</a:t>
            </a:r>
            <a:r>
              <a:rPr sz="900" spc="35" dirty="0">
                <a:solidFill>
                  <a:srgbClr val="4B4B4B"/>
                </a:solidFill>
                <a:latin typeface="Times New Roman"/>
                <a:cs typeface="Times New Roman"/>
              </a:rPr>
              <a:t>s</a:t>
            </a:r>
            <a:r>
              <a:rPr sz="900" spc="15" dirty="0">
                <a:solidFill>
                  <a:srgbClr val="898989"/>
                </a:solidFill>
                <a:latin typeface="Times New Roman"/>
                <a:cs typeface="Times New Roman"/>
              </a:rPr>
              <a:t>,</a:t>
            </a:r>
            <a:r>
              <a:rPr sz="900" spc="-75" dirty="0">
                <a:solidFill>
                  <a:srgbClr val="898989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4B4B4B"/>
                </a:solidFill>
                <a:latin typeface="Times New Roman"/>
                <a:cs typeface="Times New Roman"/>
              </a:rPr>
              <a:t>450</a:t>
            </a:r>
            <a:r>
              <a:rPr sz="900" spc="35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4B4B4B"/>
                </a:solidFill>
                <a:latin typeface="Times New Roman"/>
                <a:cs typeface="Times New Roman"/>
              </a:rPr>
              <a:t>-</a:t>
            </a:r>
            <a:r>
              <a:rPr sz="900" spc="-60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5D5D5D"/>
                </a:solidFill>
                <a:latin typeface="Times New Roman"/>
                <a:cs typeface="Times New Roman"/>
              </a:rPr>
              <a:t>C</a:t>
            </a:r>
            <a:r>
              <a:rPr sz="900" spc="55" dirty="0">
                <a:solidFill>
                  <a:srgbClr val="5D5D5D"/>
                </a:solidFill>
                <a:latin typeface="Times New Roman"/>
                <a:cs typeface="Times New Roman"/>
              </a:rPr>
              <a:t>E</a:t>
            </a:r>
            <a:r>
              <a:rPr sz="900" spc="-5" dirty="0">
                <a:solidFill>
                  <a:srgbClr val="343434"/>
                </a:solidFill>
                <a:latin typeface="Times New Roman"/>
                <a:cs typeface="Times New Roman"/>
              </a:rPr>
              <a:t>P</a:t>
            </a:r>
            <a:r>
              <a:rPr sz="900" spc="100" dirty="0">
                <a:solidFill>
                  <a:srgbClr val="707070"/>
                </a:solidFill>
                <a:latin typeface="Times New Roman"/>
                <a:cs typeface="Times New Roman"/>
              </a:rPr>
              <a:t>.</a:t>
            </a:r>
            <a:r>
              <a:rPr sz="900" spc="-125" dirty="0">
                <a:solidFill>
                  <a:srgbClr val="707070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5D5D5D"/>
                </a:solidFill>
                <a:latin typeface="Times New Roman"/>
                <a:cs typeface="Times New Roman"/>
              </a:rPr>
              <a:t>3</a:t>
            </a:r>
            <a:r>
              <a:rPr sz="900" spc="85" dirty="0">
                <a:solidFill>
                  <a:srgbClr val="343434"/>
                </a:solidFill>
                <a:latin typeface="Times New Roman"/>
                <a:cs typeface="Times New Roman"/>
              </a:rPr>
              <a:t>0</a:t>
            </a:r>
            <a:r>
              <a:rPr sz="900" spc="20" dirty="0">
                <a:solidFill>
                  <a:srgbClr val="5D5D5D"/>
                </a:solidFill>
                <a:latin typeface="Times New Roman"/>
                <a:cs typeface="Times New Roman"/>
              </a:rPr>
              <a:t>.3</a:t>
            </a:r>
            <a:r>
              <a:rPr sz="900" spc="-105" dirty="0">
                <a:solidFill>
                  <a:srgbClr val="5D5D5D"/>
                </a:solidFill>
                <a:latin typeface="Times New Roman"/>
                <a:cs typeface="Times New Roman"/>
              </a:rPr>
              <a:t>3</a:t>
            </a:r>
            <a:r>
              <a:rPr sz="900" spc="50" dirty="0">
                <a:solidFill>
                  <a:srgbClr val="5D5D5D"/>
                </a:solidFill>
                <a:latin typeface="Times New Roman"/>
                <a:cs typeface="Times New Roman"/>
              </a:rPr>
              <a:t>0.</a:t>
            </a:r>
            <a:r>
              <a:rPr sz="900" spc="-145" dirty="0">
                <a:solidFill>
                  <a:srgbClr val="5D5D5D"/>
                </a:solidFill>
                <a:latin typeface="Times New Roman"/>
                <a:cs typeface="Times New Roman"/>
              </a:rPr>
              <a:t> </a:t>
            </a:r>
            <a:r>
              <a:rPr sz="900" spc="-95" dirty="0">
                <a:solidFill>
                  <a:srgbClr val="343434"/>
                </a:solidFill>
                <a:latin typeface="Times New Roman"/>
                <a:cs typeface="Times New Roman"/>
              </a:rPr>
              <a:t>1</a:t>
            </a:r>
            <a:r>
              <a:rPr sz="900" spc="40" dirty="0">
                <a:solidFill>
                  <a:srgbClr val="343434"/>
                </a:solidFill>
                <a:latin typeface="Times New Roman"/>
                <a:cs typeface="Times New Roman"/>
              </a:rPr>
              <a:t>00</a:t>
            </a:r>
            <a:r>
              <a:rPr sz="900" spc="5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4B4B4B"/>
                </a:solidFill>
                <a:latin typeface="Times New Roman"/>
                <a:cs typeface="Times New Roman"/>
              </a:rPr>
              <a:t>- </a:t>
            </a:r>
            <a:r>
              <a:rPr sz="900" spc="-20" dirty="0">
                <a:solidFill>
                  <a:srgbClr val="4B4B4B"/>
                </a:solidFill>
                <a:latin typeface="Times New Roman"/>
                <a:cs typeface="Times New Roman"/>
              </a:rPr>
              <a:t>Fon</a:t>
            </a:r>
            <a:r>
              <a:rPr sz="900" spc="20" dirty="0">
                <a:solidFill>
                  <a:srgbClr val="4B4B4B"/>
                </a:solidFill>
                <a:latin typeface="Times New Roman"/>
                <a:cs typeface="Times New Roman"/>
              </a:rPr>
              <a:t>e</a:t>
            </a:r>
            <a:r>
              <a:rPr sz="900" spc="30" dirty="0">
                <a:solidFill>
                  <a:srgbClr val="898989"/>
                </a:solidFill>
                <a:latin typeface="Times New Roman"/>
                <a:cs typeface="Times New Roman"/>
              </a:rPr>
              <a:t>/</a:t>
            </a:r>
            <a:r>
              <a:rPr sz="900" spc="-5" dirty="0">
                <a:solidFill>
                  <a:srgbClr val="4B4B4B"/>
                </a:solidFill>
                <a:latin typeface="Times New Roman"/>
                <a:cs typeface="Times New Roman"/>
              </a:rPr>
              <a:t>F</a:t>
            </a:r>
            <a:r>
              <a:rPr sz="900" spc="10" dirty="0">
                <a:solidFill>
                  <a:srgbClr val="4B4B4B"/>
                </a:solidFill>
                <a:latin typeface="Times New Roman"/>
                <a:cs typeface="Times New Roman"/>
              </a:rPr>
              <a:t>ax</a:t>
            </a:r>
            <a:r>
              <a:rPr sz="900" spc="35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4B4B4B"/>
                </a:solidFill>
                <a:latin typeface="Times New Roman"/>
                <a:cs typeface="Times New Roman"/>
              </a:rPr>
              <a:t>(031)</a:t>
            </a:r>
            <a:r>
              <a:rPr sz="900" spc="10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4B4B4B"/>
                </a:solidFill>
                <a:latin typeface="Times New Roman"/>
                <a:cs typeface="Times New Roman"/>
              </a:rPr>
              <a:t>3223-2611</a:t>
            </a:r>
            <a:r>
              <a:rPr sz="900" spc="10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343434"/>
                </a:solidFill>
                <a:latin typeface="Times New Roman"/>
                <a:cs typeface="Times New Roman"/>
              </a:rPr>
              <a:t>Praça</a:t>
            </a:r>
            <a:r>
              <a:rPr sz="900" spc="80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343434"/>
                </a:solidFill>
                <a:latin typeface="Times New Roman"/>
                <a:cs typeface="Times New Roman"/>
              </a:rPr>
              <a:t>d</a:t>
            </a:r>
            <a:r>
              <a:rPr sz="900" spc="45" dirty="0">
                <a:solidFill>
                  <a:srgbClr val="5D5D5D"/>
                </a:solidFill>
                <a:latin typeface="Times New Roman"/>
                <a:cs typeface="Times New Roman"/>
              </a:rPr>
              <a:t>e</a:t>
            </a:r>
            <a:r>
              <a:rPr sz="900" spc="35" dirty="0">
                <a:solidFill>
                  <a:srgbClr val="5D5D5D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4B4B4B"/>
                </a:solidFill>
                <a:latin typeface="Times New Roman"/>
                <a:cs typeface="Times New Roman"/>
              </a:rPr>
              <a:t>Esportes</a:t>
            </a:r>
            <a:r>
              <a:rPr sz="900" spc="110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4B4B4B"/>
                </a:solidFill>
                <a:latin typeface="Times New Roman"/>
                <a:cs typeface="Times New Roman"/>
              </a:rPr>
              <a:t>-</a:t>
            </a:r>
            <a:r>
              <a:rPr sz="900" spc="70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343434"/>
                </a:solidFill>
                <a:latin typeface="Times New Roman"/>
                <a:cs typeface="Times New Roman"/>
              </a:rPr>
              <a:t>Rua</a:t>
            </a:r>
            <a:r>
              <a:rPr sz="900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900" spc="-114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4B4B4B"/>
                </a:solidFill>
                <a:latin typeface="Times New Roman"/>
                <a:cs typeface="Times New Roman"/>
              </a:rPr>
              <a:t>Benvinda</a:t>
            </a:r>
            <a:r>
              <a:rPr sz="900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900" spc="-114" dirty="0">
                <a:solidFill>
                  <a:srgbClr val="4B4B4B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343434"/>
                </a:solidFill>
                <a:latin typeface="Times New Roman"/>
                <a:cs typeface="Times New Roman"/>
              </a:rPr>
              <a:t>d</a:t>
            </a:r>
            <a:r>
              <a:rPr sz="900" spc="45" dirty="0">
                <a:solidFill>
                  <a:srgbClr val="5D5D5D"/>
                </a:solidFill>
                <a:latin typeface="Times New Roman"/>
                <a:cs typeface="Times New Roman"/>
              </a:rPr>
              <a:t>e</a:t>
            </a:r>
            <a:r>
              <a:rPr sz="900" dirty="0">
                <a:solidFill>
                  <a:srgbClr val="5D5D5D"/>
                </a:solidFill>
                <a:latin typeface="Times New Roman"/>
                <a:cs typeface="Times New Roman"/>
              </a:rPr>
              <a:t> Carv</a:t>
            </a:r>
            <a:r>
              <a:rPr sz="900" spc="45" dirty="0">
                <a:solidFill>
                  <a:srgbClr val="5D5D5D"/>
                </a:solidFill>
                <a:latin typeface="Times New Roman"/>
                <a:cs typeface="Times New Roman"/>
              </a:rPr>
              <a:t>a</a:t>
            </a:r>
            <a:r>
              <a:rPr sz="900" spc="5" dirty="0">
                <a:solidFill>
                  <a:srgbClr val="343434"/>
                </a:solidFill>
                <a:latin typeface="Times New Roman"/>
                <a:cs typeface="Times New Roman"/>
              </a:rPr>
              <a:t>lh</a:t>
            </a:r>
            <a:r>
              <a:rPr sz="900" spc="35" dirty="0">
                <a:solidFill>
                  <a:srgbClr val="343434"/>
                </a:solidFill>
                <a:latin typeface="Times New Roman"/>
                <a:cs typeface="Times New Roman"/>
              </a:rPr>
              <a:t>o</a:t>
            </a:r>
            <a:r>
              <a:rPr sz="900" spc="75" dirty="0">
                <a:solidFill>
                  <a:srgbClr val="898989"/>
                </a:solidFill>
                <a:latin typeface="Times New Roman"/>
                <a:cs typeface="Times New Roman"/>
              </a:rPr>
              <a:t>,</a:t>
            </a:r>
            <a:r>
              <a:rPr sz="900" spc="-30" dirty="0">
                <a:solidFill>
                  <a:srgbClr val="898989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4B4B4B"/>
                </a:solidFill>
                <a:latin typeface="Times New Roman"/>
                <a:cs typeface="Times New Roman"/>
              </a:rPr>
              <a:t>Fin</a:t>
            </a:r>
            <a:r>
              <a:rPr sz="900" spc="70" dirty="0">
                <a:solidFill>
                  <a:srgbClr val="4B4B4B"/>
                </a:solidFill>
                <a:latin typeface="Times New Roman"/>
                <a:cs typeface="Times New Roman"/>
              </a:rPr>
              <a:t>a</a:t>
            </a:r>
            <a:r>
              <a:rPr sz="900" spc="-85" dirty="0">
                <a:solidFill>
                  <a:srgbClr val="181818"/>
                </a:solidFill>
                <a:latin typeface="Times New Roman"/>
                <a:cs typeface="Times New Roman"/>
              </a:rPr>
              <a:t>l</a:t>
            </a:r>
            <a:r>
              <a:rPr sz="900" spc="10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898989"/>
                </a:solidFill>
                <a:latin typeface="Times New Roman"/>
                <a:cs typeface="Times New Roman"/>
              </a:rPr>
              <a:t>-</a:t>
            </a:r>
            <a:r>
              <a:rPr sz="900" spc="-50" dirty="0">
                <a:solidFill>
                  <a:srgbClr val="898989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5D5D5D"/>
                </a:solidFill>
                <a:latin typeface="Times New Roman"/>
                <a:cs typeface="Times New Roman"/>
              </a:rPr>
              <a:t>C</a:t>
            </a:r>
            <a:r>
              <a:rPr sz="900" spc="20" dirty="0">
                <a:solidFill>
                  <a:srgbClr val="5D5D5D"/>
                </a:solidFill>
                <a:latin typeface="Times New Roman"/>
                <a:cs typeface="Times New Roman"/>
              </a:rPr>
              <a:t>E</a:t>
            </a:r>
            <a:r>
              <a:rPr sz="900" spc="40" dirty="0">
                <a:solidFill>
                  <a:srgbClr val="343434"/>
                </a:solidFill>
                <a:latin typeface="Times New Roman"/>
                <a:cs typeface="Times New Roman"/>
              </a:rPr>
              <a:t>P</a:t>
            </a:r>
            <a:r>
              <a:rPr sz="900" spc="-20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5D5D5D"/>
                </a:solidFill>
                <a:latin typeface="Times New Roman"/>
                <a:cs typeface="Times New Roman"/>
              </a:rPr>
              <a:t>30.330.</a:t>
            </a:r>
            <a:r>
              <a:rPr sz="900" spc="-145" dirty="0">
                <a:solidFill>
                  <a:srgbClr val="5D5D5D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343434"/>
                </a:solidFill>
                <a:latin typeface="Times New Roman"/>
                <a:cs typeface="Times New Roman"/>
              </a:rPr>
              <a:t>1</a:t>
            </a:r>
            <a:r>
              <a:rPr sz="900" spc="-30" dirty="0">
                <a:solidFill>
                  <a:srgbClr val="5D5D5D"/>
                </a:solidFill>
                <a:latin typeface="Times New Roman"/>
                <a:cs typeface="Times New Roman"/>
              </a:rPr>
              <a:t>8</a:t>
            </a:r>
            <a:r>
              <a:rPr sz="900" spc="40" dirty="0">
                <a:solidFill>
                  <a:srgbClr val="343434"/>
                </a:solidFill>
                <a:latin typeface="Times New Roman"/>
                <a:cs typeface="Times New Roman"/>
              </a:rPr>
              <a:t>0</a:t>
            </a:r>
            <a:r>
              <a:rPr sz="900" spc="-5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898989"/>
                </a:solidFill>
                <a:latin typeface="Times New Roman"/>
                <a:cs typeface="Times New Roman"/>
              </a:rPr>
              <a:t>-</a:t>
            </a:r>
            <a:r>
              <a:rPr sz="900" spc="10" dirty="0">
                <a:solidFill>
                  <a:srgbClr val="898989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4B4B4B"/>
                </a:solidFill>
                <a:latin typeface="Times New Roman"/>
                <a:cs typeface="Times New Roman"/>
              </a:rPr>
              <a:t>B</a:t>
            </a:r>
            <a:r>
              <a:rPr sz="900" spc="30" dirty="0">
                <a:solidFill>
                  <a:srgbClr val="4B4B4B"/>
                </a:solidFill>
                <a:latin typeface="Times New Roman"/>
                <a:cs typeface="Times New Roman"/>
              </a:rPr>
              <a:t>e</a:t>
            </a:r>
            <a:r>
              <a:rPr sz="900" spc="-45" dirty="0">
                <a:solidFill>
                  <a:srgbClr val="181818"/>
                </a:solidFill>
                <a:latin typeface="Times New Roman"/>
                <a:cs typeface="Times New Roman"/>
              </a:rPr>
              <a:t>l</a:t>
            </a:r>
            <a:r>
              <a:rPr sz="900" spc="35" dirty="0">
                <a:solidFill>
                  <a:srgbClr val="5D5D5D"/>
                </a:solidFill>
                <a:latin typeface="Times New Roman"/>
                <a:cs typeface="Times New Roman"/>
              </a:rPr>
              <a:t>o</a:t>
            </a:r>
            <a:r>
              <a:rPr sz="900" spc="70" dirty="0">
                <a:solidFill>
                  <a:srgbClr val="5D5D5D"/>
                </a:solidFill>
                <a:latin typeface="Times New Roman"/>
                <a:cs typeface="Times New Roman"/>
              </a:rPr>
              <a:t> </a:t>
            </a:r>
            <a:r>
              <a:rPr sz="900" spc="-45" dirty="0">
                <a:solidFill>
                  <a:srgbClr val="343434"/>
                </a:solidFill>
                <a:latin typeface="Times New Roman"/>
                <a:cs typeface="Times New Roman"/>
              </a:rPr>
              <a:t>H</a:t>
            </a:r>
            <a:r>
              <a:rPr sz="900" spc="45" dirty="0">
                <a:solidFill>
                  <a:srgbClr val="5D5D5D"/>
                </a:solidFill>
                <a:latin typeface="Times New Roman"/>
                <a:cs typeface="Times New Roman"/>
              </a:rPr>
              <a:t>o</a:t>
            </a:r>
            <a:r>
              <a:rPr sz="900" dirty="0">
                <a:solidFill>
                  <a:srgbClr val="343434"/>
                </a:solidFill>
                <a:latin typeface="Times New Roman"/>
                <a:cs typeface="Times New Roman"/>
              </a:rPr>
              <a:t>rizon</a:t>
            </a:r>
            <a:r>
              <a:rPr sz="900" spc="35" dirty="0">
                <a:solidFill>
                  <a:srgbClr val="343434"/>
                </a:solidFill>
                <a:latin typeface="Times New Roman"/>
                <a:cs typeface="Times New Roman"/>
              </a:rPr>
              <a:t>t</a:t>
            </a:r>
            <a:r>
              <a:rPr sz="900" spc="45" dirty="0">
                <a:solidFill>
                  <a:srgbClr val="5D5D5D"/>
                </a:solidFill>
                <a:latin typeface="Times New Roman"/>
                <a:cs typeface="Times New Roman"/>
              </a:rPr>
              <a:t>e</a:t>
            </a:r>
            <a:r>
              <a:rPr sz="900" spc="-35" dirty="0">
                <a:solidFill>
                  <a:srgbClr val="5D5D5D"/>
                </a:solidFill>
                <a:latin typeface="Times New Roman"/>
                <a:cs typeface="Times New Roman"/>
              </a:rPr>
              <a:t> </a:t>
            </a:r>
            <a:r>
              <a:rPr sz="900" spc="350" dirty="0">
                <a:solidFill>
                  <a:srgbClr val="D8D8D8"/>
                </a:solidFill>
                <a:latin typeface="Times New Roman"/>
                <a:cs typeface="Times New Roman"/>
              </a:rPr>
              <a:t>-</a:t>
            </a:r>
            <a:r>
              <a:rPr sz="900" spc="-95" dirty="0">
                <a:solidFill>
                  <a:srgbClr val="D8D8D8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343434"/>
                </a:solidFill>
                <a:latin typeface="Times New Roman"/>
                <a:cs typeface="Times New Roman"/>
              </a:rPr>
              <a:t>MG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514</Words>
  <Application>Microsoft Office PowerPoint</Application>
  <PresentationFormat>Benutzerdefiniert</PresentationFormat>
  <Paragraphs>57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2018-06-25T18:38:08Z</dcterms:created>
  <dcterms:modified xsi:type="dcterms:W3CDTF">2018-06-25T16:38:10Z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