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3795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216152" y="557783"/>
            <a:ext cx="713232" cy="82295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91794" y="10670830"/>
            <a:ext cx="1075055" cy="0"/>
          </a:xfrm>
          <a:custGeom>
            <a:avLst/>
            <a:gdLst/>
            <a:ahLst/>
            <a:cxnLst/>
            <a:rect l="l" t="t" r="r" b="b"/>
            <a:pathLst>
              <a:path w="1075055">
                <a:moveTo>
                  <a:pt x="0" y="0"/>
                </a:moveTo>
                <a:lnTo>
                  <a:pt x="1074942" y="0"/>
                </a:lnTo>
              </a:path>
            </a:pathLst>
          </a:custGeom>
          <a:ln w="8920">
            <a:solidFill>
              <a:srgbClr val="BFBF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43000" y="498348"/>
            <a:ext cx="722376" cy="8092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495544" y="9934956"/>
            <a:ext cx="356615" cy="5989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48505" y="26287"/>
            <a:ext cx="5337810" cy="18903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24485" algn="l"/>
              </a:tabLst>
            </a:pPr>
            <a:r>
              <a:rPr sz="2050" spc="325" dirty="0">
                <a:solidFill>
                  <a:srgbClr val="BABABA"/>
                </a:solidFill>
                <a:latin typeface="Arial"/>
                <a:cs typeface="Arial"/>
              </a:rPr>
              <a:t>-	</a:t>
            </a:r>
            <a:r>
              <a:rPr sz="1300" spc="-160" dirty="0">
                <a:solidFill>
                  <a:srgbClr val="BABABA"/>
                </a:solidFill>
                <a:latin typeface="Times New Roman"/>
                <a:cs typeface="Times New Roman"/>
              </a:rPr>
              <a:t>...</a:t>
            </a: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2"/>
              </a:spcBef>
            </a:pPr>
            <a:endParaRPr sz="1750">
              <a:latin typeface="Times New Roman"/>
              <a:cs typeface="Times New Roman"/>
            </a:endParaRPr>
          </a:p>
          <a:p>
            <a:pPr marL="1721485">
              <a:lnSpc>
                <a:spcPts val="2805"/>
              </a:lnSpc>
            </a:pPr>
            <a:r>
              <a:rPr sz="2350" spc="30" dirty="0">
                <a:solidFill>
                  <a:srgbClr val="0F0C0A"/>
                </a:solidFill>
                <a:latin typeface="Arial"/>
                <a:cs typeface="Arial"/>
              </a:rPr>
              <a:t>MACKE</a:t>
            </a:r>
            <a:r>
              <a:rPr sz="2350" spc="5" dirty="0">
                <a:solidFill>
                  <a:srgbClr val="0F0C0A"/>
                </a:solidFill>
                <a:latin typeface="Arial"/>
                <a:cs typeface="Arial"/>
              </a:rPr>
              <a:t>N</a:t>
            </a:r>
            <a:r>
              <a:rPr sz="2350" spc="114" dirty="0">
                <a:solidFill>
                  <a:srgbClr val="0F0C0A"/>
                </a:solidFill>
                <a:latin typeface="Arial"/>
                <a:cs typeface="Arial"/>
              </a:rPr>
              <a:t>Z</a:t>
            </a:r>
            <a:r>
              <a:rPr sz="2350" spc="20" dirty="0">
                <a:solidFill>
                  <a:srgbClr val="0F0C0A"/>
                </a:solidFill>
                <a:latin typeface="Arial"/>
                <a:cs typeface="Arial"/>
              </a:rPr>
              <a:t>I</a:t>
            </a:r>
            <a:r>
              <a:rPr sz="2350" spc="30" dirty="0">
                <a:solidFill>
                  <a:srgbClr val="0F0C0A"/>
                </a:solidFill>
                <a:latin typeface="Arial"/>
                <a:cs typeface="Arial"/>
              </a:rPr>
              <a:t>E</a:t>
            </a:r>
            <a:endParaRPr sz="2350">
              <a:latin typeface="Arial"/>
              <a:cs typeface="Arial"/>
            </a:endParaRPr>
          </a:p>
          <a:p>
            <a:pPr marL="1721485">
              <a:lnSpc>
                <a:spcPts val="1905"/>
              </a:lnSpc>
            </a:pPr>
            <a:r>
              <a:rPr sz="1600" spc="20" dirty="0">
                <a:solidFill>
                  <a:srgbClr val="0F0C0A"/>
                </a:solidFill>
                <a:latin typeface="Arial"/>
                <a:cs typeface="Arial"/>
              </a:rPr>
              <a:t>ESPORTE</a:t>
            </a:r>
            <a:r>
              <a:rPr sz="1600" spc="125" dirty="0">
                <a:solidFill>
                  <a:srgbClr val="0F0C0A"/>
                </a:solidFill>
                <a:latin typeface="Arial"/>
                <a:cs typeface="Arial"/>
              </a:rPr>
              <a:t> </a:t>
            </a:r>
            <a:r>
              <a:rPr sz="1600" spc="30" dirty="0">
                <a:solidFill>
                  <a:srgbClr val="0F0C0A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8"/>
              </a:spcBef>
            </a:pPr>
            <a:endParaRPr sz="2200">
              <a:latin typeface="Times New Roman"/>
              <a:cs typeface="Times New Roman"/>
            </a:endParaRPr>
          </a:p>
          <a:p>
            <a:pPr marL="1748789" marR="5080" indent="-380365">
              <a:lnSpc>
                <a:spcPts val="1680"/>
              </a:lnSpc>
            </a:pPr>
            <a:r>
              <a:rPr sz="1450" spc="-35" dirty="0">
                <a:solidFill>
                  <a:srgbClr val="211C1C"/>
                </a:solidFill>
                <a:latin typeface="Times New Roman"/>
                <a:cs typeface="Times New Roman"/>
              </a:rPr>
              <a:t>LICITAÇÃO </a:t>
            </a:r>
            <a:r>
              <a:rPr sz="1450" spc="-145" dirty="0">
                <a:solidFill>
                  <a:srgbClr val="211C1C"/>
                </a:solidFill>
                <a:latin typeface="Times New Roman"/>
                <a:cs typeface="Times New Roman"/>
              </a:rPr>
              <a:t> </a:t>
            </a:r>
            <a:r>
              <a:rPr sz="1450" spc="-50" dirty="0">
                <a:solidFill>
                  <a:srgbClr val="0F0C0A"/>
                </a:solidFill>
                <a:latin typeface="Times New Roman"/>
                <a:cs typeface="Times New Roman"/>
              </a:rPr>
              <a:t>MODALIDADE</a:t>
            </a:r>
            <a:r>
              <a:rPr sz="14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450" spc="-114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450" spc="-30" dirty="0">
                <a:solidFill>
                  <a:srgbClr val="0F0C0A"/>
                </a:solidFill>
                <a:latin typeface="Times New Roman"/>
                <a:cs typeface="Times New Roman"/>
              </a:rPr>
              <a:t>CONVITE</a:t>
            </a:r>
            <a:r>
              <a:rPr sz="1450" spc="13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450" spc="125" dirty="0">
                <a:solidFill>
                  <a:srgbClr val="0F0C0A"/>
                </a:solidFill>
                <a:latin typeface="Times New Roman"/>
                <a:cs typeface="Times New Roman"/>
              </a:rPr>
              <a:t>0</a:t>
            </a:r>
            <a:r>
              <a:rPr sz="1450" spc="210" dirty="0">
                <a:solidFill>
                  <a:srgbClr val="0F0C0A"/>
                </a:solidFill>
                <a:latin typeface="Times New Roman"/>
                <a:cs typeface="Times New Roman"/>
              </a:rPr>
              <a:t>4/</a:t>
            </a:r>
            <a:r>
              <a:rPr sz="1450" spc="-1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450" spc="130" dirty="0">
                <a:solidFill>
                  <a:srgbClr val="0F0C0A"/>
                </a:solidFill>
                <a:latin typeface="Times New Roman"/>
                <a:cs typeface="Times New Roman"/>
              </a:rPr>
              <a:t>2</a:t>
            </a:r>
            <a:r>
              <a:rPr sz="1450" spc="195" dirty="0">
                <a:solidFill>
                  <a:srgbClr val="0F0C0A"/>
                </a:solidFill>
                <a:latin typeface="Times New Roman"/>
                <a:cs typeface="Times New Roman"/>
              </a:rPr>
              <a:t>0</a:t>
            </a:r>
            <a:r>
              <a:rPr sz="1450" spc="125" dirty="0">
                <a:solidFill>
                  <a:srgbClr val="0F0C0A"/>
                </a:solidFill>
                <a:latin typeface="Times New Roman"/>
                <a:cs typeface="Times New Roman"/>
              </a:rPr>
              <a:t>1</a:t>
            </a:r>
            <a:r>
              <a:rPr sz="1450" spc="229" dirty="0">
                <a:solidFill>
                  <a:srgbClr val="0F0C0A"/>
                </a:solidFill>
                <a:latin typeface="Times New Roman"/>
                <a:cs typeface="Times New Roman"/>
              </a:rPr>
              <a:t>5</a:t>
            </a:r>
            <a:r>
              <a:rPr sz="1450" spc="114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450" spc="5" dirty="0">
                <a:solidFill>
                  <a:srgbClr val="0F0C0A"/>
                </a:solidFill>
                <a:latin typeface="Times New Roman"/>
                <a:cs typeface="Times New Roman"/>
              </a:rPr>
              <a:t>AVISO</a:t>
            </a:r>
            <a:r>
              <a:rPr sz="1450" spc="14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450" spc="-80" dirty="0">
                <a:solidFill>
                  <a:srgbClr val="0F0C0A"/>
                </a:solidFill>
                <a:latin typeface="Times New Roman"/>
                <a:cs typeface="Times New Roman"/>
              </a:rPr>
              <a:t>DE</a:t>
            </a:r>
            <a:r>
              <a:rPr sz="1450" spc="12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450" spc="-20" dirty="0">
                <a:solidFill>
                  <a:srgbClr val="0F0C0A"/>
                </a:solidFill>
                <a:latin typeface="Times New Roman"/>
                <a:cs typeface="Times New Roman"/>
              </a:rPr>
              <a:t>RETIFICAÇÃO</a:t>
            </a:r>
            <a:r>
              <a:rPr sz="14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450" spc="-13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450" spc="-15" dirty="0">
                <a:solidFill>
                  <a:srgbClr val="0F0C0A"/>
                </a:solidFill>
                <a:latin typeface="Times New Roman"/>
                <a:cs typeface="Times New Roman"/>
              </a:rPr>
              <a:t>DO</a:t>
            </a:r>
            <a:r>
              <a:rPr sz="1450" spc="9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450" spc="-45" dirty="0">
                <a:solidFill>
                  <a:srgbClr val="0F0C0A"/>
                </a:solidFill>
                <a:latin typeface="Times New Roman"/>
                <a:cs typeface="Times New Roman"/>
              </a:rPr>
              <a:t>EDITAL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99619" y="2095798"/>
            <a:ext cx="5419090" cy="7560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145" marR="48895" indent="-5080" algn="just">
              <a:lnSpc>
                <a:spcPct val="101800"/>
              </a:lnSpc>
            </a:pPr>
            <a:r>
              <a:rPr sz="1150" spc="-114" dirty="0">
                <a:solidFill>
                  <a:srgbClr val="211C1C"/>
                </a:solidFill>
                <a:latin typeface="Arial"/>
                <a:cs typeface="Arial"/>
              </a:rPr>
              <a:t>A</a:t>
            </a:r>
            <a:r>
              <a:rPr sz="1150" spc="8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211C1C"/>
                </a:solidFill>
                <a:latin typeface="Arial"/>
                <a:cs typeface="Arial"/>
              </a:rPr>
              <a:t>e.o</a:t>
            </a:r>
            <a:r>
              <a:rPr sz="1150" spc="-180" dirty="0">
                <a:solidFill>
                  <a:srgbClr val="211C1C"/>
                </a:solidFill>
                <a:latin typeface="Arial"/>
                <a:cs typeface="Arial"/>
              </a:rPr>
              <a:t>m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-80" dirty="0">
                <a:solidFill>
                  <a:srgbClr val="211C1C"/>
                </a:solidFill>
                <a:latin typeface="Arial"/>
                <a:cs typeface="Arial"/>
              </a:rPr>
              <a:t>ssão</a:t>
            </a:r>
            <a:r>
              <a:rPr sz="1150" spc="2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211C1C"/>
                </a:solidFill>
                <a:latin typeface="Arial"/>
                <a:cs typeface="Arial"/>
              </a:rPr>
              <a:t>d</a:t>
            </a:r>
            <a:r>
              <a:rPr sz="1150" spc="50" dirty="0">
                <a:solidFill>
                  <a:srgbClr val="211C1C"/>
                </a:solidFill>
                <a:latin typeface="Arial"/>
                <a:cs typeface="Arial"/>
              </a:rPr>
              <a:t>e</a:t>
            </a:r>
            <a:r>
              <a:rPr sz="1150" spc="-8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211C1C"/>
                </a:solidFill>
                <a:latin typeface="Arial"/>
                <a:cs typeface="Arial"/>
              </a:rPr>
              <a:t>Aqu</a:t>
            </a:r>
            <a:r>
              <a:rPr sz="1150" spc="-5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-85" dirty="0">
                <a:solidFill>
                  <a:srgbClr val="211C1C"/>
                </a:solidFill>
                <a:latin typeface="Arial"/>
                <a:cs typeface="Arial"/>
              </a:rPr>
              <a:t>s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-75" dirty="0">
                <a:solidFill>
                  <a:srgbClr val="211C1C"/>
                </a:solidFill>
                <a:latin typeface="Arial"/>
                <a:cs typeface="Arial"/>
              </a:rPr>
              <a:t>ções</a:t>
            </a:r>
            <a:r>
              <a:rPr sz="1150" spc="-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do</a:t>
            </a:r>
            <a:r>
              <a:rPr sz="1150" spc="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211C1C"/>
                </a:solidFill>
                <a:latin typeface="Arial"/>
                <a:cs typeface="Arial"/>
              </a:rPr>
              <a:t>Mac</a:t>
            </a:r>
            <a:r>
              <a:rPr sz="1150" spc="-165" dirty="0">
                <a:solidFill>
                  <a:srgbClr val="211C1C"/>
                </a:solidFill>
                <a:latin typeface="Arial"/>
                <a:cs typeface="Arial"/>
              </a:rPr>
              <a:t>k</a:t>
            </a:r>
            <a:r>
              <a:rPr sz="1150" spc="-45" dirty="0">
                <a:solidFill>
                  <a:srgbClr val="211C1C"/>
                </a:solidFill>
                <a:latin typeface="Arial"/>
                <a:cs typeface="Arial"/>
              </a:rPr>
              <a:t>enzie</a:t>
            </a:r>
            <a:r>
              <a:rPr sz="1150" spc="7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342F2F"/>
                </a:solidFill>
                <a:latin typeface="Arial"/>
                <a:cs typeface="Arial"/>
              </a:rPr>
              <a:t>E</a:t>
            </a:r>
            <a:r>
              <a:rPr sz="1150" spc="-185" dirty="0">
                <a:solidFill>
                  <a:srgbClr val="342F2F"/>
                </a:solidFill>
                <a:latin typeface="Arial"/>
                <a:cs typeface="Arial"/>
              </a:rPr>
              <a:t>s</a:t>
            </a:r>
            <a:r>
              <a:rPr sz="1150" spc="-20" dirty="0">
                <a:solidFill>
                  <a:srgbClr val="342F2F"/>
                </a:solidFill>
                <a:latin typeface="Arial"/>
                <a:cs typeface="Arial"/>
              </a:rPr>
              <a:t>porte</a:t>
            </a:r>
            <a:r>
              <a:rPr sz="1150" spc="-40" dirty="0">
                <a:solidFill>
                  <a:srgbClr val="342F2F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342F2F"/>
                </a:solidFill>
                <a:latin typeface="Arial"/>
                <a:cs typeface="Arial"/>
              </a:rPr>
              <a:t>C</a:t>
            </a:r>
            <a:r>
              <a:rPr sz="1150" spc="-65" dirty="0">
                <a:solidFill>
                  <a:srgbClr val="342F2F"/>
                </a:solidFill>
                <a:latin typeface="Arial"/>
                <a:cs typeface="Arial"/>
              </a:rPr>
              <a:t>l</a:t>
            </a:r>
            <a:r>
              <a:rPr sz="1150" spc="-35" dirty="0">
                <a:solidFill>
                  <a:srgbClr val="342F2F"/>
                </a:solidFill>
                <a:latin typeface="Arial"/>
                <a:cs typeface="Arial"/>
              </a:rPr>
              <a:t>ub</a:t>
            </a:r>
            <a:r>
              <a:rPr sz="1150" spc="-80" dirty="0">
                <a:solidFill>
                  <a:srgbClr val="342F2F"/>
                </a:solidFill>
                <a:latin typeface="Arial"/>
                <a:cs typeface="Arial"/>
              </a:rPr>
              <a:t>e</a:t>
            </a:r>
            <a:r>
              <a:rPr sz="1150" spc="229" dirty="0">
                <a:solidFill>
                  <a:srgbClr val="342F2F"/>
                </a:solidFill>
                <a:latin typeface="Arial"/>
                <a:cs typeface="Arial"/>
              </a:rPr>
              <a:t>,</a:t>
            </a:r>
            <a:r>
              <a:rPr sz="1150" spc="-195" dirty="0">
                <a:solidFill>
                  <a:srgbClr val="342F2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211C1C"/>
                </a:solidFill>
                <a:latin typeface="Arial"/>
                <a:cs typeface="Arial"/>
              </a:rPr>
              <a:t>nes</a:t>
            </a:r>
            <a:r>
              <a:rPr sz="1150" spc="-130" dirty="0">
                <a:solidFill>
                  <a:srgbClr val="211C1C"/>
                </a:solidFill>
                <a:latin typeface="Arial"/>
                <a:cs typeface="Arial"/>
              </a:rPr>
              <a:t>t</a:t>
            </a:r>
            <a:r>
              <a:rPr sz="1150" spc="50" dirty="0">
                <a:solidFill>
                  <a:srgbClr val="211C1C"/>
                </a:solidFill>
                <a:latin typeface="Arial"/>
                <a:cs typeface="Arial"/>
              </a:rPr>
              <a:t>e</a:t>
            </a:r>
            <a:r>
              <a:rPr sz="1150" spc="-8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211C1C"/>
                </a:solidFill>
                <a:latin typeface="Arial"/>
                <a:cs typeface="Arial"/>
              </a:rPr>
              <a:t>a</a:t>
            </a:r>
            <a:r>
              <a:rPr sz="1150" spc="-90" dirty="0">
                <a:solidFill>
                  <a:srgbClr val="211C1C"/>
                </a:solidFill>
                <a:latin typeface="Arial"/>
                <a:cs typeface="Arial"/>
              </a:rPr>
              <a:t>t</a:t>
            </a:r>
            <a:r>
              <a:rPr sz="1150" spc="35" dirty="0">
                <a:solidFill>
                  <a:srgbClr val="211C1C"/>
                </a:solidFill>
                <a:latin typeface="Arial"/>
                <a:cs typeface="Arial"/>
              </a:rPr>
              <a:t>o</a:t>
            </a:r>
            <a:r>
              <a:rPr sz="1150" spc="-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r</a:t>
            </a:r>
            <a:r>
              <a:rPr sz="1150" spc="-105" dirty="0">
                <a:solidFill>
                  <a:srgbClr val="211C1C"/>
                </a:solidFill>
                <a:latin typeface="Arial"/>
                <a:cs typeface="Arial"/>
              </a:rPr>
              <a:t>e</a:t>
            </a:r>
            <a:r>
              <a:rPr sz="1150" spc="-55" dirty="0">
                <a:solidFill>
                  <a:srgbClr val="211C1C"/>
                </a:solidFill>
                <a:latin typeface="Arial"/>
                <a:cs typeface="Arial"/>
              </a:rPr>
              <a:t>presentada</a:t>
            </a:r>
            <a:r>
              <a:rPr sz="1150" spc="8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211C1C"/>
                </a:solidFill>
                <a:latin typeface="Arial"/>
                <a:cs typeface="Arial"/>
              </a:rPr>
              <a:t>pe</a:t>
            </a:r>
            <a:r>
              <a:rPr sz="1150" spc="-100" dirty="0">
                <a:solidFill>
                  <a:srgbClr val="211C1C"/>
                </a:solidFill>
                <a:latin typeface="Arial"/>
                <a:cs typeface="Arial"/>
              </a:rPr>
              <a:t>l</a:t>
            </a:r>
            <a:r>
              <a:rPr sz="1150" spc="35" dirty="0">
                <a:solidFill>
                  <a:srgbClr val="211C1C"/>
                </a:solidFill>
                <a:latin typeface="Arial"/>
                <a:cs typeface="Arial"/>
              </a:rPr>
              <a:t>o</a:t>
            </a:r>
            <a:r>
              <a:rPr sz="1150" spc="-4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211C1C"/>
                </a:solidFill>
                <a:latin typeface="Arial"/>
                <a:cs typeface="Arial"/>
              </a:rPr>
              <a:t>Sr.</a:t>
            </a:r>
            <a:r>
              <a:rPr sz="1150" spc="-4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0F0C0A"/>
                </a:solidFill>
                <a:latin typeface="Arial"/>
                <a:cs typeface="Arial"/>
              </a:rPr>
              <a:t>Kellyson</a:t>
            </a:r>
            <a:r>
              <a:rPr sz="1150" spc="155" dirty="0">
                <a:solidFill>
                  <a:srgbClr val="0F0C0A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F0C0A"/>
                </a:solidFill>
                <a:latin typeface="Arial"/>
                <a:cs typeface="Arial"/>
              </a:rPr>
              <a:t>Sal</a:t>
            </a:r>
            <a:r>
              <a:rPr sz="1150" spc="-155" dirty="0">
                <a:solidFill>
                  <a:srgbClr val="0F0C0A"/>
                </a:solidFill>
                <a:latin typeface="Arial"/>
                <a:cs typeface="Arial"/>
              </a:rPr>
              <a:t>g</a:t>
            </a:r>
            <a:r>
              <a:rPr sz="1150" spc="-35" dirty="0">
                <a:solidFill>
                  <a:srgbClr val="0F0C0A"/>
                </a:solidFill>
                <a:latin typeface="Arial"/>
                <a:cs typeface="Arial"/>
              </a:rPr>
              <a:t>ado</a:t>
            </a:r>
            <a:r>
              <a:rPr sz="1150" dirty="0">
                <a:solidFill>
                  <a:srgbClr val="0F0C0A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0F0C0A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0F0C0A"/>
                </a:solidFill>
                <a:latin typeface="Arial"/>
                <a:cs typeface="Arial"/>
              </a:rPr>
              <a:t>Gomes</a:t>
            </a:r>
            <a:r>
              <a:rPr sz="1150" spc="320" dirty="0">
                <a:solidFill>
                  <a:srgbClr val="0F0C0A"/>
                </a:solidFill>
                <a:latin typeface="Arial"/>
                <a:cs typeface="Arial"/>
              </a:rPr>
              <a:t>,</a:t>
            </a:r>
            <a:r>
              <a:rPr sz="1150" spc="-180" dirty="0">
                <a:solidFill>
                  <a:srgbClr val="0F0C0A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211C1C"/>
                </a:solidFill>
                <a:latin typeface="Arial"/>
                <a:cs typeface="Arial"/>
              </a:rPr>
              <a:t>des</a:t>
            </a:r>
            <a:r>
              <a:rPr sz="1150" spc="-60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-40" dirty="0">
                <a:solidFill>
                  <a:srgbClr val="211C1C"/>
                </a:solidFill>
                <a:latin typeface="Arial"/>
                <a:cs typeface="Arial"/>
              </a:rPr>
              <a:t>gnado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pe</a:t>
            </a:r>
            <a:r>
              <a:rPr sz="1150" spc="-100" dirty="0">
                <a:solidFill>
                  <a:srgbClr val="211C1C"/>
                </a:solidFill>
                <a:latin typeface="Arial"/>
                <a:cs typeface="Arial"/>
              </a:rPr>
              <a:t>l</a:t>
            </a:r>
            <a:r>
              <a:rPr sz="1150" spc="35" dirty="0">
                <a:solidFill>
                  <a:srgbClr val="211C1C"/>
                </a:solidFill>
                <a:latin typeface="Arial"/>
                <a:cs typeface="Arial"/>
              </a:rPr>
              <a:t>o</a:t>
            </a:r>
            <a:r>
              <a:rPr sz="1150" spc="7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211C1C"/>
                </a:solidFill>
                <a:latin typeface="Arial"/>
                <a:cs typeface="Arial"/>
              </a:rPr>
              <a:t>a</a:t>
            </a:r>
            <a:r>
              <a:rPr sz="1150" spc="-90" dirty="0">
                <a:solidFill>
                  <a:srgbClr val="211C1C"/>
                </a:solidFill>
                <a:latin typeface="Arial"/>
                <a:cs typeface="Arial"/>
              </a:rPr>
              <a:t>t</a:t>
            </a:r>
            <a:r>
              <a:rPr sz="1150" spc="80" dirty="0">
                <a:solidFill>
                  <a:srgbClr val="211C1C"/>
                </a:solidFill>
                <a:latin typeface="Arial"/>
                <a:cs typeface="Arial"/>
              </a:rPr>
              <a:t>o</a:t>
            </a:r>
            <a:r>
              <a:rPr sz="1150" spc="9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211C1C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211C1C"/>
                </a:solidFill>
                <a:latin typeface="Arial"/>
                <a:cs typeface="Arial"/>
              </a:rPr>
              <a:t>nomeação</a:t>
            </a:r>
            <a:r>
              <a:rPr sz="1150" spc="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211C1C"/>
                </a:solidFill>
                <a:latin typeface="Arial"/>
                <a:cs typeface="Arial"/>
              </a:rPr>
              <a:t>02/20</a:t>
            </a:r>
            <a:r>
              <a:rPr sz="1150" spc="-80" dirty="0">
                <a:solidFill>
                  <a:srgbClr val="211C1C"/>
                </a:solidFill>
                <a:latin typeface="Arial"/>
                <a:cs typeface="Arial"/>
              </a:rPr>
              <a:t>1</a:t>
            </a:r>
            <a:r>
              <a:rPr sz="1150" spc="-30" dirty="0">
                <a:solidFill>
                  <a:srgbClr val="211C1C"/>
                </a:solidFill>
                <a:latin typeface="Arial"/>
                <a:cs typeface="Arial"/>
              </a:rPr>
              <a:t>5,</a:t>
            </a:r>
            <a:r>
              <a:rPr sz="1150" spc="12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211C1C"/>
                </a:solidFill>
                <a:latin typeface="Arial"/>
                <a:cs typeface="Arial"/>
              </a:rPr>
              <a:t>amparado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211C1C"/>
                </a:solidFill>
                <a:latin typeface="Arial"/>
                <a:cs typeface="Arial"/>
              </a:rPr>
              <a:t>pe</a:t>
            </a:r>
            <a:r>
              <a:rPr sz="1150" spc="-70" dirty="0">
                <a:solidFill>
                  <a:srgbClr val="211C1C"/>
                </a:solidFill>
                <a:latin typeface="Arial"/>
                <a:cs typeface="Arial"/>
              </a:rPr>
              <a:t>l</a:t>
            </a:r>
            <a:r>
              <a:rPr sz="1150" spc="35" dirty="0">
                <a:solidFill>
                  <a:srgbClr val="211C1C"/>
                </a:solidFill>
                <a:latin typeface="Arial"/>
                <a:cs typeface="Arial"/>
              </a:rPr>
              <a:t>o</a:t>
            </a:r>
            <a:r>
              <a:rPr sz="1150" spc="1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211C1C"/>
                </a:solidFill>
                <a:latin typeface="Arial"/>
                <a:cs typeface="Arial"/>
              </a:rPr>
              <a:t>item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8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211C1C"/>
                </a:solidFill>
                <a:latin typeface="Arial"/>
                <a:cs typeface="Arial"/>
              </a:rPr>
              <a:t>1.6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211C1C"/>
                </a:solidFill>
                <a:latin typeface="Arial"/>
                <a:cs typeface="Arial"/>
              </a:rPr>
              <a:t>d</a:t>
            </a:r>
            <a:r>
              <a:rPr sz="1150" spc="35" dirty="0">
                <a:solidFill>
                  <a:srgbClr val="211C1C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r</a:t>
            </a:r>
            <a:r>
              <a:rPr sz="1150" spc="-175" dirty="0">
                <a:solidFill>
                  <a:srgbClr val="211C1C"/>
                </a:solidFill>
                <a:latin typeface="Arial"/>
                <a:cs typeface="Arial"/>
              </a:rPr>
              <a:t>e</a:t>
            </a:r>
            <a:r>
              <a:rPr sz="1150" spc="25" dirty="0">
                <a:solidFill>
                  <a:srgbClr val="211C1C"/>
                </a:solidFill>
                <a:latin typeface="Arial"/>
                <a:cs typeface="Arial"/>
              </a:rPr>
              <a:t>f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e</a:t>
            </a:r>
            <a:r>
              <a:rPr sz="1150" spc="55" dirty="0">
                <a:solidFill>
                  <a:srgbClr val="211C1C"/>
                </a:solidFill>
                <a:latin typeface="Arial"/>
                <a:cs typeface="Arial"/>
              </a:rPr>
              <a:t>r</a:t>
            </a:r>
            <a:r>
              <a:rPr sz="1150" spc="-95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211C1C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211C1C"/>
                </a:solidFill>
                <a:latin typeface="Arial"/>
                <a:cs typeface="Arial"/>
              </a:rPr>
              <a:t>edita</a:t>
            </a:r>
            <a:r>
              <a:rPr sz="1150" spc="-20" dirty="0">
                <a:solidFill>
                  <a:srgbClr val="211C1C"/>
                </a:solidFill>
                <a:latin typeface="Arial"/>
                <a:cs typeface="Arial"/>
              </a:rPr>
              <a:t>l</a:t>
            </a:r>
            <a:r>
              <a:rPr sz="1150" spc="320" dirty="0">
                <a:solidFill>
                  <a:srgbClr val="211C1C"/>
                </a:solidFill>
                <a:latin typeface="Arial"/>
                <a:cs typeface="Arial"/>
              </a:rPr>
              <a:t>,</a:t>
            </a:r>
            <a:r>
              <a:rPr sz="1150" spc="-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211C1C"/>
                </a:solidFill>
                <a:latin typeface="Arial"/>
                <a:cs typeface="Arial"/>
              </a:rPr>
              <a:t>torna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211C1C"/>
                </a:solidFill>
                <a:latin typeface="Arial"/>
                <a:cs typeface="Arial"/>
              </a:rPr>
              <a:t>p</a:t>
            </a:r>
            <a:r>
              <a:rPr sz="1150" spc="-95" dirty="0">
                <a:solidFill>
                  <a:srgbClr val="211C1C"/>
                </a:solidFill>
                <a:latin typeface="Arial"/>
                <a:cs typeface="Arial"/>
              </a:rPr>
              <a:t>ú</a:t>
            </a:r>
            <a:r>
              <a:rPr sz="1150" spc="25" dirty="0">
                <a:solidFill>
                  <a:srgbClr val="211C1C"/>
                </a:solidFill>
                <a:latin typeface="Arial"/>
                <a:cs typeface="Arial"/>
              </a:rPr>
              <a:t>b</a:t>
            </a:r>
            <a:r>
              <a:rPr sz="1150" spc="-70" dirty="0">
                <a:solidFill>
                  <a:srgbClr val="211C1C"/>
                </a:solidFill>
                <a:latin typeface="Arial"/>
                <a:cs typeface="Arial"/>
              </a:rPr>
              <a:t>l</a:t>
            </a:r>
            <a:r>
              <a:rPr sz="1150" spc="-50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211C1C"/>
                </a:solidFill>
                <a:latin typeface="Arial"/>
                <a:cs typeface="Arial"/>
              </a:rPr>
              <a:t>co,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211C1C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211C1C"/>
                </a:solidFill>
                <a:latin typeface="Arial"/>
                <a:cs typeface="Arial"/>
              </a:rPr>
              <a:t>todas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211C1C"/>
                </a:solidFill>
                <a:latin typeface="Arial"/>
                <a:cs typeface="Arial"/>
              </a:rPr>
              <a:t>as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211C1C"/>
                </a:solidFill>
                <a:latin typeface="Arial"/>
                <a:cs typeface="Arial"/>
              </a:rPr>
              <a:t> empresas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10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50" dirty="0">
                <a:solidFill>
                  <a:srgbClr val="211C1C"/>
                </a:solidFill>
                <a:latin typeface="Arial"/>
                <a:cs typeface="Arial"/>
              </a:rPr>
              <a:t>n</a:t>
            </a:r>
            <a:r>
              <a:rPr sz="1150" spc="-125" dirty="0">
                <a:solidFill>
                  <a:srgbClr val="211C1C"/>
                </a:solidFill>
                <a:latin typeface="Arial"/>
                <a:cs typeface="Arial"/>
              </a:rPr>
              <a:t>t</a:t>
            </a:r>
            <a:r>
              <a:rPr sz="1150" spc="-65" dirty="0">
                <a:solidFill>
                  <a:srgbClr val="211C1C"/>
                </a:solidFill>
                <a:latin typeface="Arial"/>
                <a:cs typeface="Arial"/>
              </a:rPr>
              <a:t>eressadas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em</a:t>
            </a:r>
            <a:r>
              <a:rPr sz="1150" spc="-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211C1C"/>
                </a:solidFill>
                <a:latin typeface="Arial"/>
                <a:cs typeface="Arial"/>
              </a:rPr>
              <a:t>part</a:t>
            </a:r>
            <a:r>
              <a:rPr sz="1150" spc="-85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c</a:t>
            </a:r>
            <a:r>
              <a:rPr sz="1150" spc="-80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211C1C"/>
                </a:solidFill>
                <a:latin typeface="Arial"/>
                <a:cs typeface="Arial"/>
              </a:rPr>
              <a:t>par</a:t>
            </a:r>
            <a:r>
              <a:rPr sz="1150" spc="-6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211C1C"/>
                </a:solidFill>
                <a:latin typeface="Arial"/>
                <a:cs typeface="Arial"/>
              </a:rPr>
              <a:t>do</a:t>
            </a:r>
            <a:r>
              <a:rPr sz="1150" spc="-2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211C1C"/>
                </a:solidFill>
                <a:latin typeface="Arial"/>
                <a:cs typeface="Arial"/>
              </a:rPr>
              <a:t>r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efer</a:t>
            </a:r>
            <a:r>
              <a:rPr sz="1150" spc="-90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do</a:t>
            </a:r>
            <a:r>
              <a:rPr sz="1150" spc="-5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211C1C"/>
                </a:solidFill>
                <a:latin typeface="Arial"/>
                <a:cs typeface="Arial"/>
              </a:rPr>
              <a:t>c</a:t>
            </a:r>
            <a:r>
              <a:rPr sz="1150" spc="-95" dirty="0">
                <a:solidFill>
                  <a:srgbClr val="211C1C"/>
                </a:solidFill>
                <a:latin typeface="Arial"/>
                <a:cs typeface="Arial"/>
              </a:rPr>
              <a:t>e</a:t>
            </a:r>
            <a:r>
              <a:rPr sz="1150" spc="-25" dirty="0">
                <a:solidFill>
                  <a:srgbClr val="211C1C"/>
                </a:solidFill>
                <a:latin typeface="Arial"/>
                <a:cs typeface="Arial"/>
              </a:rPr>
              <a:t>rtam</a:t>
            </a:r>
            <a:r>
              <a:rPr sz="1150" spc="-35" dirty="0">
                <a:solidFill>
                  <a:srgbClr val="211C1C"/>
                </a:solidFill>
                <a:latin typeface="Arial"/>
                <a:cs typeface="Arial"/>
              </a:rPr>
              <a:t>e</a:t>
            </a:r>
            <a:r>
              <a:rPr sz="1150" spc="280" dirty="0">
                <a:solidFill>
                  <a:srgbClr val="464444"/>
                </a:solidFill>
                <a:latin typeface="Arial"/>
                <a:cs typeface="Arial"/>
              </a:rPr>
              <a:t>,</a:t>
            </a:r>
            <a:r>
              <a:rPr sz="1150" spc="-35" dirty="0">
                <a:solidFill>
                  <a:srgbClr val="211C1C"/>
                </a:solidFill>
                <a:latin typeface="Arial"/>
                <a:cs typeface="Arial"/>
              </a:rPr>
              <a:t>a</a:t>
            </a:r>
            <a:r>
              <a:rPr sz="1150" spc="3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211C1C"/>
                </a:solidFill>
                <a:latin typeface="Arial"/>
                <a:cs typeface="Arial"/>
              </a:rPr>
              <a:t>retif</a:t>
            </a:r>
            <a:r>
              <a:rPr sz="1150" spc="-145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-60" dirty="0">
                <a:solidFill>
                  <a:srgbClr val="211C1C"/>
                </a:solidFill>
                <a:latin typeface="Arial"/>
                <a:cs typeface="Arial"/>
              </a:rPr>
              <a:t>cação</a:t>
            </a:r>
            <a:r>
              <a:rPr sz="1150" spc="-1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do</a:t>
            </a:r>
            <a:r>
              <a:rPr sz="1150" spc="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280" dirty="0">
                <a:solidFill>
                  <a:srgbClr val="211C1C"/>
                </a:solidFill>
                <a:latin typeface="Arial"/>
                <a:cs typeface="Arial"/>
              </a:rPr>
              <a:t>E</a:t>
            </a:r>
            <a:r>
              <a:rPr sz="1150" spc="-15" dirty="0">
                <a:solidFill>
                  <a:srgbClr val="211C1C"/>
                </a:solidFill>
                <a:latin typeface="Arial"/>
                <a:cs typeface="Arial"/>
              </a:rPr>
              <a:t>dital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90" dirty="0">
                <a:solidFill>
                  <a:srgbClr val="342F2F"/>
                </a:solidFill>
                <a:latin typeface="Arial"/>
                <a:cs typeface="Arial"/>
              </a:rPr>
              <a:t>C</a:t>
            </a:r>
            <a:r>
              <a:rPr sz="1150" spc="-30" dirty="0">
                <a:solidFill>
                  <a:srgbClr val="342F2F"/>
                </a:solidFill>
                <a:latin typeface="Arial"/>
                <a:cs typeface="Arial"/>
              </a:rPr>
              <a:t>o</a:t>
            </a:r>
            <a:r>
              <a:rPr sz="1150" spc="-85" dirty="0">
                <a:solidFill>
                  <a:srgbClr val="342F2F"/>
                </a:solidFill>
                <a:latin typeface="Arial"/>
                <a:cs typeface="Arial"/>
              </a:rPr>
              <a:t>n</a:t>
            </a:r>
            <a:r>
              <a:rPr sz="1150" spc="20" dirty="0">
                <a:solidFill>
                  <a:srgbClr val="0F0C0A"/>
                </a:solidFill>
                <a:latin typeface="Arial"/>
                <a:cs typeface="Arial"/>
              </a:rPr>
              <a:t>vi</a:t>
            </a:r>
            <a:r>
              <a:rPr sz="1150" spc="-65" dirty="0">
                <a:solidFill>
                  <a:srgbClr val="0F0C0A"/>
                </a:solidFill>
                <a:latin typeface="Arial"/>
                <a:cs typeface="Arial"/>
              </a:rPr>
              <a:t>t</a:t>
            </a:r>
            <a:r>
              <a:rPr sz="1150" spc="50" dirty="0">
                <a:solidFill>
                  <a:srgbClr val="0F0C0A"/>
                </a:solidFill>
                <a:latin typeface="Arial"/>
                <a:cs typeface="Arial"/>
              </a:rPr>
              <a:t>e</a:t>
            </a:r>
            <a:r>
              <a:rPr sz="1150" spc="-50" dirty="0">
                <a:solidFill>
                  <a:srgbClr val="0F0C0A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211C1C"/>
                </a:solidFill>
                <a:latin typeface="Arial"/>
                <a:cs typeface="Arial"/>
              </a:rPr>
              <a:t>0</a:t>
            </a:r>
            <a:r>
              <a:rPr sz="1150" spc="-165" dirty="0">
                <a:solidFill>
                  <a:srgbClr val="211C1C"/>
                </a:solidFill>
                <a:latin typeface="Arial"/>
                <a:cs typeface="Arial"/>
              </a:rPr>
              <a:t>4</a:t>
            </a:r>
            <a:r>
              <a:rPr sz="1150" spc="40" dirty="0">
                <a:solidFill>
                  <a:srgbClr val="211C1C"/>
                </a:solidFill>
                <a:latin typeface="Arial"/>
                <a:cs typeface="Arial"/>
              </a:rPr>
              <a:t>/20</a:t>
            </a:r>
            <a:r>
              <a:rPr sz="1150" spc="-105" dirty="0">
                <a:solidFill>
                  <a:srgbClr val="211C1C"/>
                </a:solidFill>
                <a:latin typeface="Arial"/>
                <a:cs typeface="Arial"/>
              </a:rPr>
              <a:t>1</a:t>
            </a:r>
            <a:r>
              <a:rPr sz="1150" spc="-40" dirty="0">
                <a:solidFill>
                  <a:srgbClr val="211C1C"/>
                </a:solidFill>
                <a:latin typeface="Arial"/>
                <a:cs typeface="Arial"/>
              </a:rPr>
              <a:t>5</a:t>
            </a:r>
            <a:r>
              <a:rPr sz="1150" spc="280" dirty="0">
                <a:solidFill>
                  <a:srgbClr val="211C1C"/>
                </a:solidFill>
                <a:latin typeface="Arial"/>
                <a:cs typeface="Arial"/>
              </a:rPr>
              <a:t>,</a:t>
            </a:r>
            <a:r>
              <a:rPr sz="1150" spc="10" dirty="0">
                <a:solidFill>
                  <a:srgbClr val="211C1C"/>
                </a:solidFill>
                <a:latin typeface="Arial"/>
                <a:cs typeface="Arial"/>
              </a:rPr>
              <a:t>o</a:t>
            </a:r>
            <a:r>
              <a:rPr sz="1150" spc="-85" dirty="0">
                <a:solidFill>
                  <a:srgbClr val="211C1C"/>
                </a:solidFill>
                <a:latin typeface="Arial"/>
                <a:cs typeface="Arial"/>
              </a:rPr>
              <a:t>n</a:t>
            </a:r>
            <a:r>
              <a:rPr sz="1150" spc="-75" dirty="0">
                <a:solidFill>
                  <a:srgbClr val="211C1C"/>
                </a:solidFill>
                <a:latin typeface="Arial"/>
                <a:cs typeface="Arial"/>
              </a:rPr>
              <a:t>d</a:t>
            </a:r>
            <a:r>
              <a:rPr sz="1150" spc="95" dirty="0">
                <a:solidFill>
                  <a:srgbClr val="211C1C"/>
                </a:solidFill>
                <a:latin typeface="Arial"/>
                <a:cs typeface="Arial"/>
              </a:rPr>
              <a:t>e</a:t>
            </a:r>
            <a:r>
              <a:rPr sz="1150" spc="-6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211C1C"/>
                </a:solidFill>
                <a:latin typeface="Arial"/>
                <a:cs typeface="Arial"/>
              </a:rPr>
              <a:t>passa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211C1C"/>
                </a:solidFill>
                <a:latin typeface="Arial"/>
                <a:cs typeface="Arial"/>
              </a:rPr>
              <a:t>a</a:t>
            </a:r>
            <a:r>
              <a:rPr sz="1150" spc="-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211C1C"/>
                </a:solidFill>
                <a:latin typeface="Arial"/>
                <a:cs typeface="Arial"/>
              </a:rPr>
              <a:t>ter</a:t>
            </a:r>
            <a:r>
              <a:rPr sz="1150" spc="-2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211C1C"/>
                </a:solidFill>
                <a:latin typeface="Arial"/>
                <a:cs typeface="Arial"/>
              </a:rPr>
              <a:t>o</a:t>
            </a:r>
            <a:r>
              <a:rPr sz="1150" spc="-11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211C1C"/>
                </a:solidFill>
                <a:latin typeface="Arial"/>
                <a:cs typeface="Arial"/>
              </a:rPr>
              <a:t>segu</a:t>
            </a:r>
            <a:r>
              <a:rPr sz="1150" spc="-15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75" dirty="0">
                <a:solidFill>
                  <a:srgbClr val="211C1C"/>
                </a:solidFill>
                <a:latin typeface="Arial"/>
                <a:cs typeface="Arial"/>
              </a:rPr>
              <a:t>n</a:t>
            </a:r>
            <a:r>
              <a:rPr sz="1150" spc="-114" dirty="0">
                <a:solidFill>
                  <a:srgbClr val="211C1C"/>
                </a:solidFill>
                <a:latin typeface="Arial"/>
                <a:cs typeface="Arial"/>
              </a:rPr>
              <a:t>t</a:t>
            </a:r>
            <a:r>
              <a:rPr sz="1150" spc="50" dirty="0">
                <a:solidFill>
                  <a:srgbClr val="211C1C"/>
                </a:solidFill>
                <a:latin typeface="Arial"/>
                <a:cs typeface="Arial"/>
              </a:rPr>
              <a:t>e</a:t>
            </a:r>
            <a:r>
              <a:rPr sz="1150" spc="-12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tex</a:t>
            </a:r>
            <a:r>
              <a:rPr sz="1150" spc="-55" dirty="0">
                <a:solidFill>
                  <a:srgbClr val="211C1C"/>
                </a:solidFill>
                <a:latin typeface="Arial"/>
                <a:cs typeface="Arial"/>
              </a:rPr>
              <a:t>t</a:t>
            </a:r>
            <a:r>
              <a:rPr sz="1150" spc="45" dirty="0">
                <a:solidFill>
                  <a:srgbClr val="211C1C"/>
                </a:solidFill>
                <a:latin typeface="Arial"/>
                <a:cs typeface="Arial"/>
              </a:rPr>
              <a:t>o: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"/>
              </a:spcBef>
            </a:pPr>
            <a:endParaRPr sz="1350">
              <a:latin typeface="Times New Roman"/>
              <a:cs typeface="Times New Roman"/>
            </a:endParaRPr>
          </a:p>
          <a:p>
            <a:pPr marL="30480" algn="just">
              <a:lnSpc>
                <a:spcPts val="1300"/>
              </a:lnSpc>
            </a:pPr>
            <a:r>
              <a:rPr sz="1150" spc="210" dirty="0">
                <a:solidFill>
                  <a:srgbClr val="211C1C"/>
                </a:solidFill>
                <a:latin typeface="Arial"/>
                <a:cs typeface="Arial"/>
              </a:rPr>
              <a:t>1</a:t>
            </a:r>
            <a:r>
              <a:rPr sz="1150" spc="45" dirty="0">
                <a:solidFill>
                  <a:srgbClr val="342F2F"/>
                </a:solidFill>
                <a:latin typeface="Arial"/>
                <a:cs typeface="Arial"/>
              </a:rPr>
              <a:t>-</a:t>
            </a:r>
            <a:r>
              <a:rPr sz="1150" spc="30" dirty="0">
                <a:solidFill>
                  <a:srgbClr val="342F2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211C1C"/>
                </a:solidFill>
                <a:latin typeface="Arial"/>
                <a:cs typeface="Arial"/>
              </a:rPr>
              <a:t>Onde</a:t>
            </a:r>
            <a:r>
              <a:rPr sz="1150" spc="-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211C1C"/>
                </a:solidFill>
                <a:latin typeface="Arial"/>
                <a:cs typeface="Arial"/>
              </a:rPr>
              <a:t>se</a:t>
            </a:r>
            <a:r>
              <a:rPr sz="1150" spc="5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211C1C"/>
                </a:solidFill>
                <a:latin typeface="Arial"/>
                <a:cs typeface="Arial"/>
              </a:rPr>
              <a:t>l</a:t>
            </a:r>
            <a:r>
              <a:rPr sz="1150" spc="25" dirty="0">
                <a:solidFill>
                  <a:srgbClr val="211C1C"/>
                </a:solidFill>
                <a:latin typeface="Arial"/>
                <a:cs typeface="Arial"/>
              </a:rPr>
              <a:t>ê:</a:t>
            </a:r>
            <a:endParaRPr sz="1150">
              <a:latin typeface="Arial"/>
              <a:cs typeface="Arial"/>
            </a:endParaRPr>
          </a:p>
          <a:p>
            <a:pPr marL="17145" algn="just">
              <a:lnSpc>
                <a:spcPts val="1370"/>
              </a:lnSpc>
            </a:pPr>
            <a:r>
              <a:rPr sz="1250" spc="-100" dirty="0">
                <a:solidFill>
                  <a:srgbClr val="0F0C0A"/>
                </a:solidFill>
                <a:latin typeface="Times New Roman"/>
                <a:cs typeface="Times New Roman"/>
              </a:rPr>
              <a:t>ANEXO </a:t>
            </a:r>
            <a:r>
              <a:rPr sz="1250" spc="10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130" dirty="0">
                <a:solidFill>
                  <a:srgbClr val="0F0C0A"/>
                </a:solidFill>
                <a:latin typeface="Times New Roman"/>
                <a:cs typeface="Times New Roman"/>
              </a:rPr>
              <a:t>1</a:t>
            </a:r>
            <a:r>
              <a:rPr sz="1250" spc="229" dirty="0">
                <a:solidFill>
                  <a:srgbClr val="0F0C0A"/>
                </a:solidFill>
                <a:latin typeface="Times New Roman"/>
                <a:cs typeface="Times New Roman"/>
              </a:rPr>
              <a:t>,</a:t>
            </a:r>
            <a:r>
              <a:rPr sz="1250" spc="14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35" dirty="0">
                <a:solidFill>
                  <a:srgbClr val="0F0C0A"/>
                </a:solidFill>
                <a:latin typeface="Times New Roman"/>
                <a:cs typeface="Times New Roman"/>
              </a:rPr>
              <a:t>Tópico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7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105" dirty="0">
                <a:solidFill>
                  <a:srgbClr val="0F0C0A"/>
                </a:solidFill>
                <a:latin typeface="Times New Roman"/>
                <a:cs typeface="Times New Roman"/>
              </a:rPr>
              <a:t>LOTE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9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310" dirty="0">
                <a:solidFill>
                  <a:srgbClr val="0F0C0A"/>
                </a:solidFill>
                <a:latin typeface="Times New Roman"/>
                <a:cs typeface="Times New Roman"/>
              </a:rPr>
              <a:t>1</a:t>
            </a:r>
            <a:r>
              <a:rPr sz="1250" spc="-7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509" dirty="0">
                <a:solidFill>
                  <a:srgbClr val="0F0C0A"/>
                </a:solidFill>
                <a:latin typeface="Times New Roman"/>
                <a:cs typeface="Times New Roman"/>
              </a:rPr>
              <a:t>-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13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65" dirty="0">
                <a:solidFill>
                  <a:srgbClr val="0F0C0A"/>
                </a:solidFill>
                <a:latin typeface="Times New Roman"/>
                <a:cs typeface="Times New Roman"/>
              </a:rPr>
              <a:t>HOSPEDAGEM,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 </a:t>
            </a:r>
            <a:r>
              <a:rPr sz="1250" spc="-5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65" dirty="0">
                <a:solidFill>
                  <a:srgbClr val="0F0C0A"/>
                </a:solidFill>
                <a:latin typeface="Times New Roman"/>
                <a:cs typeface="Times New Roman"/>
              </a:rPr>
              <a:t>item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7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260" dirty="0">
                <a:solidFill>
                  <a:srgbClr val="0F0C0A"/>
                </a:solidFill>
                <a:latin typeface="Times New Roman"/>
                <a:cs typeface="Times New Roman"/>
              </a:rPr>
              <a:t>3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12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90" dirty="0">
                <a:solidFill>
                  <a:srgbClr val="0F0C0A"/>
                </a:solidFill>
                <a:latin typeface="Times New Roman"/>
                <a:cs typeface="Times New Roman"/>
              </a:rPr>
              <a:t>-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3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20" dirty="0">
                <a:solidFill>
                  <a:srgbClr val="0F0C0A"/>
                </a:solidFill>
                <a:latin typeface="Times New Roman"/>
                <a:cs typeface="Times New Roman"/>
              </a:rPr>
              <a:t>DOS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5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15" dirty="0">
                <a:solidFill>
                  <a:srgbClr val="0F0C0A"/>
                </a:solidFill>
                <a:latin typeface="Times New Roman"/>
                <a:cs typeface="Times New Roman"/>
              </a:rPr>
              <a:t>REQUISITOS</a:t>
            </a:r>
            <a:endParaRPr sz="1250">
              <a:latin typeface="Times New Roman"/>
              <a:cs typeface="Times New Roman"/>
            </a:endParaRPr>
          </a:p>
          <a:p>
            <a:pPr marL="21590" indent="4445" algn="just">
              <a:lnSpc>
                <a:spcPts val="1450"/>
              </a:lnSpc>
            </a:pPr>
            <a:r>
              <a:rPr sz="1250" spc="-55" dirty="0">
                <a:solidFill>
                  <a:srgbClr val="0F0C0A"/>
                </a:solidFill>
                <a:latin typeface="Times New Roman"/>
                <a:cs typeface="Times New Roman"/>
              </a:rPr>
              <a:t>E</a:t>
            </a:r>
            <a:r>
              <a:rPr sz="1250" spc="-70" dirty="0">
                <a:solidFill>
                  <a:srgbClr val="0F0C0A"/>
                </a:solidFill>
                <a:latin typeface="Times New Roman"/>
                <a:cs typeface="Times New Roman"/>
              </a:rPr>
              <a:t>S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SENCIAIS </a:t>
            </a:r>
            <a:r>
              <a:rPr sz="1250" spc="-14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85" dirty="0">
                <a:solidFill>
                  <a:srgbClr val="0F0C0A"/>
                </a:solidFill>
                <a:latin typeface="Times New Roman"/>
                <a:cs typeface="Times New Roman"/>
              </a:rPr>
              <a:t>PARA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3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45" dirty="0">
                <a:solidFill>
                  <a:srgbClr val="0F0C0A"/>
                </a:solidFill>
                <a:latin typeface="Times New Roman"/>
                <a:cs typeface="Times New Roman"/>
              </a:rPr>
              <a:t>PARTICIPAÇÃ</a:t>
            </a:r>
            <a:r>
              <a:rPr sz="1250" spc="60" dirty="0">
                <a:solidFill>
                  <a:srgbClr val="0F0C0A"/>
                </a:solidFill>
                <a:latin typeface="Times New Roman"/>
                <a:cs typeface="Times New Roman"/>
              </a:rPr>
              <a:t>O</a:t>
            </a:r>
            <a:r>
              <a:rPr sz="1250" spc="165" dirty="0">
                <a:solidFill>
                  <a:srgbClr val="0F0C0A"/>
                </a:solidFill>
                <a:latin typeface="Times New Roman"/>
                <a:cs typeface="Times New Roman"/>
              </a:rPr>
              <a:t>,</a:t>
            </a:r>
            <a:r>
              <a:rPr sz="1250" spc="9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65" dirty="0">
                <a:solidFill>
                  <a:srgbClr val="0F0C0A"/>
                </a:solidFill>
                <a:latin typeface="Times New Roman"/>
                <a:cs typeface="Times New Roman"/>
              </a:rPr>
              <a:t>letra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13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170" dirty="0">
                <a:solidFill>
                  <a:srgbClr val="0F0C0A"/>
                </a:solidFill>
                <a:latin typeface="Times New Roman"/>
                <a:cs typeface="Times New Roman"/>
              </a:rPr>
              <a:t>a</a:t>
            </a:r>
            <a:r>
              <a:rPr sz="1250" spc="130" dirty="0">
                <a:solidFill>
                  <a:srgbClr val="0F0C0A"/>
                </a:solidFill>
                <a:latin typeface="Times New Roman"/>
                <a:cs typeface="Times New Roman"/>
              </a:rPr>
              <a:t>)</a:t>
            </a:r>
            <a:r>
              <a:rPr sz="1250" spc="1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150" spc="-50" dirty="0">
                <a:solidFill>
                  <a:srgbClr val="342F2F"/>
                </a:solidFill>
                <a:latin typeface="Arial"/>
                <a:cs typeface="Arial"/>
              </a:rPr>
              <a:t>Comprovação</a:t>
            </a:r>
            <a:r>
              <a:rPr sz="1150" dirty="0">
                <a:solidFill>
                  <a:srgbClr val="342F2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42F2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de</a:t>
            </a:r>
            <a:r>
              <a:rPr sz="1150" spc="11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que</a:t>
            </a:r>
            <a:r>
              <a:rPr sz="1150" spc="13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80" dirty="0">
                <a:solidFill>
                  <a:srgbClr val="211C1C"/>
                </a:solidFill>
                <a:latin typeface="Arial"/>
                <a:cs typeface="Arial"/>
              </a:rPr>
              <a:t>o</a:t>
            </a:r>
            <a:r>
              <a:rPr sz="1150" spc="13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211C1C"/>
                </a:solidFill>
                <a:latin typeface="Arial"/>
                <a:cs typeface="Arial"/>
              </a:rPr>
              <a:t>l</a:t>
            </a:r>
            <a:r>
              <a:rPr sz="1150" spc="-50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c</a:t>
            </a:r>
            <a:r>
              <a:rPr sz="1150" spc="-80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tante</a:t>
            </a:r>
            <a:endParaRPr sz="1150">
              <a:latin typeface="Arial"/>
              <a:cs typeface="Arial"/>
            </a:endParaRPr>
          </a:p>
          <a:p>
            <a:pPr marL="21590" marR="5080">
              <a:lnSpc>
                <a:spcPct val="101099"/>
              </a:lnSpc>
              <a:spcBef>
                <a:spcPts val="15"/>
              </a:spcBef>
            </a:pPr>
            <a:r>
              <a:rPr sz="1150" spc="-50" dirty="0">
                <a:solidFill>
                  <a:srgbClr val="211C1C"/>
                </a:solidFill>
                <a:latin typeface="Arial"/>
                <a:cs typeface="Arial"/>
              </a:rPr>
              <a:t>está  </a:t>
            </a:r>
            <a:r>
              <a:rPr sz="1150" spc="-40" dirty="0">
                <a:solidFill>
                  <a:srgbClr val="211C1C"/>
                </a:solidFill>
                <a:latin typeface="Arial"/>
                <a:cs typeface="Arial"/>
              </a:rPr>
              <a:t> sed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211C1C"/>
                </a:solidFill>
                <a:latin typeface="Arial"/>
                <a:cs typeface="Arial"/>
              </a:rPr>
              <a:t>ado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 </a:t>
            </a:r>
            <a:r>
              <a:rPr sz="1150" spc="-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211C1C"/>
                </a:solidFill>
                <a:latin typeface="Arial"/>
                <a:cs typeface="Arial"/>
              </a:rPr>
              <a:t>ou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 </a:t>
            </a:r>
            <a:r>
              <a:rPr sz="1150" spc="-14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211C1C"/>
                </a:solidFill>
                <a:latin typeface="Arial"/>
                <a:cs typeface="Arial"/>
              </a:rPr>
              <a:t>q</a:t>
            </a:r>
            <a:r>
              <a:rPr sz="1150" spc="-60" dirty="0">
                <a:solidFill>
                  <a:srgbClr val="211C1C"/>
                </a:solidFill>
                <a:latin typeface="Arial"/>
                <a:cs typeface="Arial"/>
              </a:rPr>
              <a:t>u</a:t>
            </a:r>
            <a:r>
              <a:rPr sz="1150" spc="50" dirty="0">
                <a:solidFill>
                  <a:srgbClr val="211C1C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12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211C1C"/>
                </a:solidFill>
                <a:latin typeface="Arial"/>
                <a:cs typeface="Arial"/>
              </a:rPr>
              <a:t>ma</a:t>
            </a:r>
            <a:r>
              <a:rPr sz="1150" spc="-120" dirty="0">
                <a:solidFill>
                  <a:srgbClr val="211C1C"/>
                </a:solidFill>
                <a:latin typeface="Arial"/>
                <a:cs typeface="Arial"/>
              </a:rPr>
              <a:t>n</a:t>
            </a:r>
            <a:r>
              <a:rPr sz="1150" spc="10" dirty="0">
                <a:solidFill>
                  <a:srgbClr val="211C1C"/>
                </a:solidFill>
                <a:latin typeface="Arial"/>
                <a:cs typeface="Arial"/>
              </a:rPr>
              <a:t>tém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 </a:t>
            </a:r>
            <a:r>
              <a:rPr sz="1150" spc="-12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211C1C"/>
                </a:solidFill>
                <a:latin typeface="Arial"/>
                <a:cs typeface="Arial"/>
              </a:rPr>
              <a:t>fil</a:t>
            </a:r>
            <a:r>
              <a:rPr sz="1150" spc="10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-5" dirty="0">
                <a:solidFill>
                  <a:srgbClr val="211C1C"/>
                </a:solidFill>
                <a:latin typeface="Arial"/>
                <a:cs typeface="Arial"/>
              </a:rPr>
              <a:t>al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 </a:t>
            </a:r>
            <a:r>
              <a:rPr sz="1150" spc="-14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211C1C"/>
                </a:solidFill>
                <a:latin typeface="Arial"/>
                <a:cs typeface="Arial"/>
              </a:rPr>
              <a:t>na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11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342F2F"/>
                </a:solidFill>
                <a:latin typeface="Arial"/>
                <a:cs typeface="Arial"/>
              </a:rPr>
              <a:t>c</a:t>
            </a:r>
            <a:r>
              <a:rPr sz="1150" spc="-35" dirty="0">
                <a:solidFill>
                  <a:srgbClr val="342F2F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342F2F"/>
                </a:solidFill>
                <a:latin typeface="Arial"/>
                <a:cs typeface="Arial"/>
              </a:rPr>
              <a:t>dade</a:t>
            </a:r>
            <a:r>
              <a:rPr sz="1150" dirty="0">
                <a:solidFill>
                  <a:srgbClr val="342F2F"/>
                </a:solidFill>
                <a:latin typeface="Arial"/>
                <a:cs typeface="Arial"/>
              </a:rPr>
              <a:t>  </a:t>
            </a:r>
            <a:r>
              <a:rPr sz="1150" spc="-140" dirty="0">
                <a:solidFill>
                  <a:srgbClr val="342F2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de  </a:t>
            </a:r>
            <a:r>
              <a:rPr sz="1150" spc="-10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211C1C"/>
                </a:solidFill>
                <a:latin typeface="Arial"/>
                <a:cs typeface="Arial"/>
              </a:rPr>
              <a:t>Be</a:t>
            </a:r>
            <a:r>
              <a:rPr sz="1150" spc="-110" dirty="0">
                <a:solidFill>
                  <a:srgbClr val="211C1C"/>
                </a:solidFill>
                <a:latin typeface="Arial"/>
                <a:cs typeface="Arial"/>
              </a:rPr>
              <a:t>l</a:t>
            </a:r>
            <a:r>
              <a:rPr sz="1150" spc="80" dirty="0">
                <a:solidFill>
                  <a:srgbClr val="211C1C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 </a:t>
            </a:r>
            <a:r>
              <a:rPr sz="1150" spc="-114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211C1C"/>
                </a:solidFill>
                <a:latin typeface="Arial"/>
                <a:cs typeface="Arial"/>
              </a:rPr>
              <a:t>Hor</a:t>
            </a:r>
            <a:r>
              <a:rPr sz="1150" spc="-65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211C1C"/>
                </a:solidFill>
                <a:latin typeface="Arial"/>
                <a:cs typeface="Arial"/>
              </a:rPr>
              <a:t>zonte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15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434" dirty="0">
                <a:solidFill>
                  <a:srgbClr val="0F0C0A"/>
                </a:solidFill>
                <a:latin typeface="Arial"/>
                <a:cs typeface="Arial"/>
              </a:rPr>
              <a:t>-</a:t>
            </a:r>
            <a:r>
              <a:rPr sz="1150" dirty="0">
                <a:solidFill>
                  <a:srgbClr val="0F0C0A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0F0C0A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211C1C"/>
                </a:solidFill>
                <a:latin typeface="Arial"/>
                <a:cs typeface="Arial"/>
              </a:rPr>
              <a:t>MG.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 </a:t>
            </a:r>
            <a:r>
              <a:rPr sz="1150" spc="-114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0F0C0A"/>
                </a:solidFill>
                <a:latin typeface="Arial"/>
                <a:cs typeface="Arial"/>
              </a:rPr>
              <a:t>A</a:t>
            </a:r>
            <a:r>
              <a:rPr sz="1150" spc="-50" dirty="0">
                <a:solidFill>
                  <a:srgbClr val="0F0C0A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42F2F"/>
                </a:solidFill>
                <a:latin typeface="Arial"/>
                <a:cs typeface="Arial"/>
              </a:rPr>
              <a:t>compr</a:t>
            </a:r>
            <a:r>
              <a:rPr sz="1150" spc="-40" dirty="0">
                <a:solidFill>
                  <a:srgbClr val="342F2F"/>
                </a:solidFill>
                <a:latin typeface="Arial"/>
                <a:cs typeface="Arial"/>
              </a:rPr>
              <a:t>o</a:t>
            </a:r>
            <a:r>
              <a:rPr sz="1150" spc="-35" dirty="0">
                <a:solidFill>
                  <a:srgbClr val="0F0C0A"/>
                </a:solidFill>
                <a:latin typeface="Arial"/>
                <a:cs typeface="Arial"/>
              </a:rPr>
              <a:t>vação</a:t>
            </a:r>
            <a:r>
              <a:rPr sz="1150" dirty="0">
                <a:solidFill>
                  <a:srgbClr val="0F0C0A"/>
                </a:solidFill>
                <a:latin typeface="Arial"/>
                <a:cs typeface="Arial"/>
              </a:rPr>
              <a:t>  </a:t>
            </a:r>
            <a:r>
              <a:rPr sz="1150" spc="-30" dirty="0">
                <a:solidFill>
                  <a:srgbClr val="0F0C0A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211C1C"/>
                </a:solidFill>
                <a:latin typeface="Arial"/>
                <a:cs typeface="Arial"/>
              </a:rPr>
              <a:t>poderá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 </a:t>
            </a:r>
            <a:r>
              <a:rPr sz="1150" spc="-5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211C1C"/>
                </a:solidFill>
                <a:latin typeface="Arial"/>
                <a:cs typeface="Arial"/>
              </a:rPr>
              <a:t>ser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 </a:t>
            </a:r>
            <a:r>
              <a:rPr sz="1150" spc="-9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211C1C"/>
                </a:solidFill>
                <a:latin typeface="Arial"/>
                <a:cs typeface="Arial"/>
              </a:rPr>
              <a:t>fe</a:t>
            </a:r>
            <a:r>
              <a:rPr sz="1150" spc="-70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20" dirty="0">
                <a:solidFill>
                  <a:srgbClr val="211C1C"/>
                </a:solidFill>
                <a:latin typeface="Arial"/>
                <a:cs typeface="Arial"/>
              </a:rPr>
              <a:t>ta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 </a:t>
            </a:r>
            <a:r>
              <a:rPr sz="1150" spc="-2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211C1C"/>
                </a:solidFill>
                <a:latin typeface="Arial"/>
                <a:cs typeface="Arial"/>
              </a:rPr>
              <a:t>m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ed</a:t>
            </a:r>
            <a:r>
              <a:rPr sz="1150" spc="-30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211C1C"/>
                </a:solidFill>
                <a:latin typeface="Arial"/>
                <a:cs typeface="Arial"/>
              </a:rPr>
              <a:t>an</a:t>
            </a:r>
            <a:r>
              <a:rPr sz="1150" spc="-90" dirty="0">
                <a:solidFill>
                  <a:srgbClr val="211C1C"/>
                </a:solidFill>
                <a:latin typeface="Arial"/>
                <a:cs typeface="Arial"/>
              </a:rPr>
              <a:t>t</a:t>
            </a:r>
            <a:r>
              <a:rPr sz="1150" spc="95" dirty="0">
                <a:solidFill>
                  <a:srgbClr val="211C1C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15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211C1C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 </a:t>
            </a:r>
            <a:r>
              <a:rPr sz="1150" spc="-11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211C1C"/>
                </a:solidFill>
                <a:latin typeface="Arial"/>
                <a:cs typeface="Arial"/>
              </a:rPr>
              <a:t>apresentação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 </a:t>
            </a:r>
            <a:r>
              <a:rPr sz="1150" spc="-3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d</a:t>
            </a:r>
            <a:r>
              <a:rPr sz="1150" spc="50" dirty="0">
                <a:solidFill>
                  <a:srgbClr val="211C1C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 </a:t>
            </a:r>
            <a:r>
              <a:rPr sz="1150" spc="-12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211C1C"/>
                </a:solidFill>
                <a:latin typeface="Arial"/>
                <a:cs typeface="Arial"/>
              </a:rPr>
              <a:t>a</a:t>
            </a:r>
            <a:r>
              <a:rPr sz="1150" spc="-105" dirty="0">
                <a:solidFill>
                  <a:srgbClr val="211C1C"/>
                </a:solidFill>
                <a:latin typeface="Arial"/>
                <a:cs typeface="Arial"/>
              </a:rPr>
              <a:t>l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gum  </a:t>
            </a:r>
            <a:r>
              <a:rPr sz="1150" spc="-13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95" dirty="0">
                <a:solidFill>
                  <a:srgbClr val="211C1C"/>
                </a:solidFill>
                <a:latin typeface="Arial"/>
                <a:cs typeface="Arial"/>
              </a:rPr>
              <a:t>t</a:t>
            </a:r>
            <a:r>
              <a:rPr sz="1150" spc="25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211C1C"/>
                </a:solidFill>
                <a:latin typeface="Arial"/>
                <a:cs typeface="Arial"/>
              </a:rPr>
              <a:t>po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 </a:t>
            </a:r>
            <a:r>
              <a:rPr sz="1150" spc="-13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211C1C"/>
                </a:solidFill>
                <a:latin typeface="Arial"/>
                <a:cs typeface="Arial"/>
              </a:rPr>
              <a:t>de documento</a:t>
            </a:r>
            <a:r>
              <a:rPr sz="1150" spc="1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ofici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a</a:t>
            </a:r>
            <a:r>
              <a:rPr sz="1150" spc="-40" dirty="0">
                <a:solidFill>
                  <a:srgbClr val="211C1C"/>
                </a:solidFill>
                <a:latin typeface="Arial"/>
                <a:cs typeface="Arial"/>
              </a:rPr>
              <a:t>l</a:t>
            </a:r>
            <a:r>
              <a:rPr sz="1150" spc="315" dirty="0">
                <a:solidFill>
                  <a:srgbClr val="211C1C"/>
                </a:solidFill>
                <a:latin typeface="Arial"/>
                <a:cs typeface="Arial"/>
              </a:rPr>
              <a:t>,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tais</a:t>
            </a:r>
            <a:r>
              <a:rPr sz="1150" spc="1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co</a:t>
            </a:r>
            <a:r>
              <a:rPr sz="1150" spc="-100" dirty="0">
                <a:solidFill>
                  <a:srgbClr val="211C1C"/>
                </a:solidFill>
                <a:latin typeface="Arial"/>
                <a:cs typeface="Arial"/>
              </a:rPr>
              <a:t>m</a:t>
            </a:r>
            <a:r>
              <a:rPr sz="1150" spc="45" dirty="0">
                <a:solidFill>
                  <a:srgbClr val="211C1C"/>
                </a:solidFill>
                <a:latin typeface="Arial"/>
                <a:cs typeface="Arial"/>
              </a:rPr>
              <a:t>o:</a:t>
            </a:r>
            <a:r>
              <a:rPr sz="1150" spc="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211C1C"/>
                </a:solidFill>
                <a:latin typeface="Arial"/>
                <a:cs typeface="Arial"/>
              </a:rPr>
              <a:t>Ato</a:t>
            </a:r>
            <a:r>
              <a:rPr sz="1150" spc="3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211C1C"/>
                </a:solidFill>
                <a:latin typeface="Arial"/>
                <a:cs typeface="Arial"/>
              </a:rPr>
              <a:t>const</a:t>
            </a:r>
            <a:r>
              <a:rPr sz="1150" spc="-35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45" dirty="0">
                <a:solidFill>
                  <a:srgbClr val="211C1C"/>
                </a:solidFill>
                <a:latin typeface="Arial"/>
                <a:cs typeface="Arial"/>
              </a:rPr>
              <a:t>tut</a:t>
            </a:r>
            <a:r>
              <a:rPr sz="1150" spc="-20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vo,</a:t>
            </a:r>
            <a:r>
              <a:rPr sz="1150" spc="1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211C1C"/>
                </a:solidFill>
                <a:latin typeface="Arial"/>
                <a:cs typeface="Arial"/>
              </a:rPr>
              <a:t>estat</a:t>
            </a:r>
            <a:r>
              <a:rPr sz="1150" spc="-80" dirty="0">
                <a:solidFill>
                  <a:srgbClr val="211C1C"/>
                </a:solidFill>
                <a:latin typeface="Arial"/>
                <a:cs typeface="Arial"/>
              </a:rPr>
              <a:t>u</a:t>
            </a:r>
            <a:r>
              <a:rPr sz="1150" spc="55" dirty="0">
                <a:solidFill>
                  <a:srgbClr val="211C1C"/>
                </a:solidFill>
                <a:latin typeface="Arial"/>
                <a:cs typeface="Arial"/>
              </a:rPr>
              <a:t>to</a:t>
            </a:r>
            <a:r>
              <a:rPr sz="1150" spc="-1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211C1C"/>
                </a:solidFill>
                <a:latin typeface="Arial"/>
                <a:cs typeface="Arial"/>
              </a:rPr>
              <a:t>ou</a:t>
            </a:r>
            <a:r>
              <a:rPr sz="1150" spc="-3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contrato</a:t>
            </a:r>
            <a:r>
              <a:rPr sz="1150" spc="8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211C1C"/>
                </a:solidFill>
                <a:latin typeface="Arial"/>
                <a:cs typeface="Arial"/>
              </a:rPr>
              <a:t>soc</a:t>
            </a:r>
            <a:r>
              <a:rPr sz="1150" spc="-55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-5" dirty="0">
                <a:solidFill>
                  <a:srgbClr val="211C1C"/>
                </a:solidFill>
                <a:latin typeface="Arial"/>
                <a:cs typeface="Arial"/>
              </a:rPr>
              <a:t>al</a:t>
            </a:r>
            <a:r>
              <a:rPr sz="1150" spc="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em</a:t>
            </a:r>
            <a:r>
              <a:rPr sz="1150" spc="2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F0C0A"/>
                </a:solidFill>
                <a:latin typeface="Arial"/>
                <a:cs typeface="Arial"/>
              </a:rPr>
              <a:t>vigo</a:t>
            </a:r>
            <a:r>
              <a:rPr sz="1150" spc="40" dirty="0">
                <a:solidFill>
                  <a:srgbClr val="0F0C0A"/>
                </a:solidFill>
                <a:latin typeface="Arial"/>
                <a:cs typeface="Arial"/>
              </a:rPr>
              <a:t>r</a:t>
            </a:r>
            <a:r>
              <a:rPr sz="1150" spc="415" dirty="0">
                <a:solidFill>
                  <a:srgbClr val="342F2F"/>
                </a:solidFill>
                <a:latin typeface="Arial"/>
                <a:cs typeface="Arial"/>
              </a:rPr>
              <a:t>, </a:t>
            </a:r>
            <a:r>
              <a:rPr sz="1150" spc="5" dirty="0">
                <a:solidFill>
                  <a:srgbClr val="211C1C"/>
                </a:solidFill>
                <a:latin typeface="Arial"/>
                <a:cs typeface="Arial"/>
              </a:rPr>
              <a:t>cartão</a:t>
            </a:r>
            <a:r>
              <a:rPr sz="1150" spc="1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C0A"/>
                </a:solidFill>
                <a:latin typeface="Arial"/>
                <a:cs typeface="Arial"/>
              </a:rPr>
              <a:t>de </a:t>
            </a:r>
            <a:r>
              <a:rPr sz="1150" spc="-140" dirty="0">
                <a:solidFill>
                  <a:srgbClr val="0F0C0A"/>
                </a:solidFill>
                <a:latin typeface="Arial"/>
                <a:cs typeface="Arial"/>
              </a:rPr>
              <a:t>CNP</a:t>
            </a:r>
            <a:r>
              <a:rPr sz="1150" spc="-60" dirty="0">
                <a:solidFill>
                  <a:srgbClr val="0F0C0A"/>
                </a:solidFill>
                <a:latin typeface="Arial"/>
                <a:cs typeface="Arial"/>
              </a:rPr>
              <a:t>J</a:t>
            </a:r>
            <a:r>
              <a:rPr sz="1150" spc="315" dirty="0">
                <a:solidFill>
                  <a:srgbClr val="342F2F"/>
                </a:solidFill>
                <a:latin typeface="Arial"/>
                <a:cs typeface="Arial"/>
              </a:rPr>
              <a:t>,</a:t>
            </a:r>
            <a:r>
              <a:rPr sz="1150" spc="-40" dirty="0">
                <a:solidFill>
                  <a:srgbClr val="0F0C0A"/>
                </a:solidFill>
                <a:latin typeface="Arial"/>
                <a:cs typeface="Arial"/>
              </a:rPr>
              <a:t>A</a:t>
            </a:r>
            <a:r>
              <a:rPr sz="1150" spc="-35" dirty="0">
                <a:solidFill>
                  <a:srgbClr val="0F0C0A"/>
                </a:solidFill>
                <a:latin typeface="Arial"/>
                <a:cs typeface="Arial"/>
              </a:rPr>
              <a:t>l</a:t>
            </a:r>
            <a:r>
              <a:rPr sz="1150" spc="-30" dirty="0">
                <a:solidFill>
                  <a:srgbClr val="0F0C0A"/>
                </a:solidFill>
                <a:latin typeface="Arial"/>
                <a:cs typeface="Arial"/>
              </a:rPr>
              <a:t>vará</a:t>
            </a:r>
            <a:r>
              <a:rPr sz="1150" spc="80" dirty="0">
                <a:solidFill>
                  <a:srgbClr val="0F0C0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de</a:t>
            </a:r>
            <a:r>
              <a:rPr sz="1150" spc="3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211C1C"/>
                </a:solidFill>
                <a:latin typeface="Arial"/>
                <a:cs typeface="Arial"/>
              </a:rPr>
              <a:t>L</a:t>
            </a:r>
            <a:r>
              <a:rPr sz="1150" spc="-25" dirty="0">
                <a:solidFill>
                  <a:srgbClr val="211C1C"/>
                </a:solidFill>
                <a:latin typeface="Arial"/>
                <a:cs typeface="Arial"/>
              </a:rPr>
              <a:t>oca</a:t>
            </a:r>
            <a:r>
              <a:rPr sz="1150" spc="25" dirty="0">
                <a:solidFill>
                  <a:srgbClr val="211C1C"/>
                </a:solidFill>
                <a:latin typeface="Arial"/>
                <a:cs typeface="Arial"/>
              </a:rPr>
              <a:t>l</a:t>
            </a:r>
            <a:r>
              <a:rPr sz="1150" spc="-45" dirty="0">
                <a:solidFill>
                  <a:srgbClr val="211C1C"/>
                </a:solidFill>
                <a:latin typeface="Arial"/>
                <a:cs typeface="Arial"/>
              </a:rPr>
              <a:t>ização</a:t>
            </a:r>
            <a:r>
              <a:rPr sz="1150" spc="350" dirty="0">
                <a:solidFill>
                  <a:srgbClr val="464444"/>
                </a:solidFill>
                <a:latin typeface="Arial"/>
                <a:cs typeface="Arial"/>
              </a:rPr>
              <a:t>,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et</a:t>
            </a:r>
            <a:r>
              <a:rPr sz="1150" spc="25" dirty="0">
                <a:solidFill>
                  <a:srgbClr val="211C1C"/>
                </a:solidFill>
                <a:latin typeface="Arial"/>
                <a:cs typeface="Arial"/>
              </a:rPr>
              <a:t>c</a:t>
            </a:r>
            <a:r>
              <a:rPr sz="1150" spc="320" dirty="0">
                <a:solidFill>
                  <a:srgbClr val="464444"/>
                </a:solidFill>
                <a:latin typeface="Arial"/>
                <a:cs typeface="Arial"/>
              </a:rPr>
              <a:t>;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"/>
              </a:spcBef>
            </a:pPr>
            <a:endParaRPr sz="1100">
              <a:latin typeface="Times New Roman"/>
              <a:cs typeface="Times New Roman"/>
            </a:endParaRPr>
          </a:p>
          <a:p>
            <a:pPr marL="30480" algn="just">
              <a:lnSpc>
                <a:spcPts val="1340"/>
              </a:lnSpc>
            </a:pPr>
            <a:r>
              <a:rPr sz="1150" spc="-180" dirty="0">
                <a:solidFill>
                  <a:srgbClr val="211C1C"/>
                </a:solidFill>
                <a:latin typeface="Arial"/>
                <a:cs typeface="Arial"/>
              </a:rPr>
              <a:t>L</a:t>
            </a:r>
            <a:r>
              <a:rPr sz="1150" spc="25" dirty="0">
                <a:solidFill>
                  <a:srgbClr val="211C1C"/>
                </a:solidFill>
                <a:latin typeface="Arial"/>
                <a:cs typeface="Arial"/>
              </a:rPr>
              <a:t>e</a:t>
            </a:r>
            <a:r>
              <a:rPr sz="1150" spc="-35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211C1C"/>
                </a:solidFill>
                <a:latin typeface="Arial"/>
                <a:cs typeface="Arial"/>
              </a:rPr>
              <a:t>a-se:</a:t>
            </a:r>
            <a:endParaRPr sz="1150">
              <a:latin typeface="Arial"/>
              <a:cs typeface="Arial"/>
            </a:endParaRPr>
          </a:p>
          <a:p>
            <a:pPr marL="21590" algn="just">
              <a:lnSpc>
                <a:spcPts val="1400"/>
              </a:lnSpc>
            </a:pPr>
            <a:r>
              <a:rPr sz="1250" spc="-50" dirty="0">
                <a:solidFill>
                  <a:srgbClr val="0F0C0A"/>
                </a:solidFill>
                <a:latin typeface="Times New Roman"/>
                <a:cs typeface="Times New Roman"/>
              </a:rPr>
              <a:t>A</a:t>
            </a:r>
            <a:r>
              <a:rPr sz="1250" spc="-105" dirty="0">
                <a:solidFill>
                  <a:srgbClr val="0F0C0A"/>
                </a:solidFill>
                <a:latin typeface="Times New Roman"/>
                <a:cs typeface="Times New Roman"/>
              </a:rPr>
              <a:t>NEXO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9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95" dirty="0">
                <a:solidFill>
                  <a:srgbClr val="0F0C0A"/>
                </a:solidFill>
                <a:latin typeface="Times New Roman"/>
                <a:cs typeface="Times New Roman"/>
              </a:rPr>
              <a:t>1</a:t>
            </a:r>
            <a:r>
              <a:rPr sz="1250" spc="165" dirty="0">
                <a:solidFill>
                  <a:srgbClr val="0F0C0A"/>
                </a:solidFill>
                <a:latin typeface="Times New Roman"/>
                <a:cs typeface="Times New Roman"/>
              </a:rPr>
              <a:t>,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14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35" dirty="0">
                <a:solidFill>
                  <a:srgbClr val="0F0C0A"/>
                </a:solidFill>
                <a:latin typeface="Times New Roman"/>
                <a:cs typeface="Times New Roman"/>
              </a:rPr>
              <a:t>Tópico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4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100" dirty="0">
                <a:solidFill>
                  <a:srgbClr val="0F0C0A"/>
                </a:solidFill>
                <a:latin typeface="Times New Roman"/>
                <a:cs typeface="Times New Roman"/>
              </a:rPr>
              <a:t>LOTE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9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155" dirty="0">
                <a:solidFill>
                  <a:srgbClr val="211C1C"/>
                </a:solidFill>
                <a:latin typeface="Times New Roman"/>
                <a:cs typeface="Times New Roman"/>
              </a:rPr>
              <a:t>I</a:t>
            </a:r>
            <a:r>
              <a:rPr sz="1250" dirty="0">
                <a:solidFill>
                  <a:srgbClr val="211C1C"/>
                </a:solidFill>
                <a:latin typeface="Times New Roman"/>
                <a:cs typeface="Times New Roman"/>
              </a:rPr>
              <a:t> </a:t>
            </a:r>
            <a:r>
              <a:rPr sz="1250" spc="-65" dirty="0">
                <a:solidFill>
                  <a:srgbClr val="211C1C"/>
                </a:solidFill>
                <a:latin typeface="Times New Roman"/>
                <a:cs typeface="Times New Roman"/>
              </a:rPr>
              <a:t> </a:t>
            </a:r>
            <a:r>
              <a:rPr sz="1250" spc="605" dirty="0">
                <a:solidFill>
                  <a:srgbClr val="211C1C"/>
                </a:solidFill>
                <a:latin typeface="Times New Roman"/>
                <a:cs typeface="Times New Roman"/>
              </a:rPr>
              <a:t>-</a:t>
            </a:r>
            <a:r>
              <a:rPr sz="1250" spc="120" dirty="0">
                <a:solidFill>
                  <a:srgbClr val="211C1C"/>
                </a:solidFill>
                <a:latin typeface="Times New Roman"/>
                <a:cs typeface="Times New Roman"/>
              </a:rPr>
              <a:t> </a:t>
            </a:r>
            <a:r>
              <a:rPr sz="1250" spc="-65" dirty="0">
                <a:solidFill>
                  <a:srgbClr val="0F0C0A"/>
                </a:solidFill>
                <a:latin typeface="Times New Roman"/>
                <a:cs typeface="Times New Roman"/>
              </a:rPr>
              <a:t>HOSPEDAGEM,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 </a:t>
            </a:r>
            <a:r>
              <a:rPr sz="1250" spc="-5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65" dirty="0">
                <a:solidFill>
                  <a:srgbClr val="0F0C0A"/>
                </a:solidFill>
                <a:latin typeface="Times New Roman"/>
                <a:cs typeface="Times New Roman"/>
              </a:rPr>
              <a:t>item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7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260" dirty="0">
                <a:solidFill>
                  <a:srgbClr val="0F0C0A"/>
                </a:solidFill>
                <a:latin typeface="Times New Roman"/>
                <a:cs typeface="Times New Roman"/>
              </a:rPr>
              <a:t>3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12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135" dirty="0">
                <a:solidFill>
                  <a:srgbClr val="342F2F"/>
                </a:solidFill>
                <a:latin typeface="Times New Roman"/>
                <a:cs typeface="Times New Roman"/>
              </a:rPr>
              <a:t>-</a:t>
            </a:r>
            <a:r>
              <a:rPr sz="1250" dirty="0">
                <a:solidFill>
                  <a:srgbClr val="342F2F"/>
                </a:solidFill>
                <a:latin typeface="Times New Roman"/>
                <a:cs typeface="Times New Roman"/>
              </a:rPr>
              <a:t> </a:t>
            </a:r>
            <a:r>
              <a:rPr sz="1250" spc="-40" dirty="0">
                <a:solidFill>
                  <a:srgbClr val="342F2F"/>
                </a:solidFill>
                <a:latin typeface="Times New Roman"/>
                <a:cs typeface="Times New Roman"/>
              </a:rPr>
              <a:t> </a:t>
            </a:r>
            <a:r>
              <a:rPr sz="1250" spc="-25" dirty="0">
                <a:solidFill>
                  <a:srgbClr val="0F0C0A"/>
                </a:solidFill>
                <a:latin typeface="Times New Roman"/>
                <a:cs typeface="Times New Roman"/>
              </a:rPr>
              <a:t>DOS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8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25" dirty="0">
                <a:solidFill>
                  <a:srgbClr val="0F0C0A"/>
                </a:solidFill>
                <a:latin typeface="Times New Roman"/>
                <a:cs typeface="Times New Roman"/>
              </a:rPr>
              <a:t>REQUI</a:t>
            </a:r>
            <a:r>
              <a:rPr sz="1250" spc="-35" dirty="0">
                <a:solidFill>
                  <a:srgbClr val="0F0C0A"/>
                </a:solidFill>
                <a:latin typeface="Times New Roman"/>
                <a:cs typeface="Times New Roman"/>
              </a:rPr>
              <a:t>S</a:t>
            </a:r>
            <a:r>
              <a:rPr sz="1250" spc="10" dirty="0">
                <a:solidFill>
                  <a:srgbClr val="0F0C0A"/>
                </a:solidFill>
                <a:latin typeface="Times New Roman"/>
                <a:cs typeface="Times New Roman"/>
              </a:rPr>
              <a:t>ITOS</a:t>
            </a:r>
            <a:endParaRPr sz="1250">
              <a:latin typeface="Times New Roman"/>
              <a:cs typeface="Times New Roman"/>
            </a:endParaRPr>
          </a:p>
          <a:p>
            <a:pPr marL="21590" marR="46990" indent="8890">
              <a:lnSpc>
                <a:spcPts val="1320"/>
              </a:lnSpc>
              <a:spcBef>
                <a:spcPts val="185"/>
              </a:spcBef>
            </a:pPr>
            <a:r>
              <a:rPr sz="1250" spc="-55" dirty="0">
                <a:solidFill>
                  <a:srgbClr val="0F0C0A"/>
                </a:solidFill>
                <a:latin typeface="Times New Roman"/>
                <a:cs typeface="Times New Roman"/>
              </a:rPr>
              <a:t>E</a:t>
            </a:r>
            <a:r>
              <a:rPr sz="1250" spc="-70" dirty="0">
                <a:solidFill>
                  <a:srgbClr val="0F0C0A"/>
                </a:solidFill>
                <a:latin typeface="Times New Roman"/>
                <a:cs typeface="Times New Roman"/>
              </a:rPr>
              <a:t>S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SENCIAIS </a:t>
            </a:r>
            <a:r>
              <a:rPr sz="1250" spc="-11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85" dirty="0">
                <a:solidFill>
                  <a:srgbClr val="0F0C0A"/>
                </a:solidFill>
                <a:latin typeface="Times New Roman"/>
                <a:cs typeface="Times New Roman"/>
              </a:rPr>
              <a:t>PARA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6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45" dirty="0">
                <a:solidFill>
                  <a:srgbClr val="0F0C0A"/>
                </a:solidFill>
                <a:latin typeface="Times New Roman"/>
                <a:cs typeface="Times New Roman"/>
              </a:rPr>
              <a:t>PARTICIPAÇÃO,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8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300" spc="20" dirty="0">
                <a:solidFill>
                  <a:srgbClr val="0F0C0A"/>
                </a:solidFill>
                <a:latin typeface="Arial"/>
                <a:cs typeface="Arial"/>
              </a:rPr>
              <a:t>letra</a:t>
            </a:r>
            <a:r>
              <a:rPr sz="1300" spc="45" dirty="0">
                <a:solidFill>
                  <a:srgbClr val="0F0C0A"/>
                </a:solidFill>
                <a:latin typeface="Arial"/>
                <a:cs typeface="Arial"/>
              </a:rPr>
              <a:t> </a:t>
            </a:r>
            <a:r>
              <a:rPr sz="1250" spc="170" dirty="0">
                <a:solidFill>
                  <a:srgbClr val="211C1C"/>
                </a:solidFill>
                <a:latin typeface="Times New Roman"/>
                <a:cs typeface="Times New Roman"/>
              </a:rPr>
              <a:t>a</a:t>
            </a:r>
            <a:r>
              <a:rPr sz="1250" spc="130" dirty="0">
                <a:solidFill>
                  <a:srgbClr val="211C1C"/>
                </a:solidFill>
                <a:latin typeface="Times New Roman"/>
                <a:cs typeface="Times New Roman"/>
              </a:rPr>
              <a:t>)</a:t>
            </a:r>
            <a:r>
              <a:rPr sz="1250" spc="114" dirty="0">
                <a:solidFill>
                  <a:srgbClr val="211C1C"/>
                </a:solidFill>
                <a:latin typeface="Times New Roman"/>
                <a:cs typeface="Times New Roman"/>
              </a:rPr>
              <a:t> </a:t>
            </a:r>
            <a:r>
              <a:rPr sz="1150" spc="-40" dirty="0">
                <a:solidFill>
                  <a:srgbClr val="211C1C"/>
                </a:solidFill>
                <a:latin typeface="Arial"/>
                <a:cs typeface="Arial"/>
              </a:rPr>
              <a:t>Comprovação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d</a:t>
            </a:r>
            <a:r>
              <a:rPr sz="1150" spc="50" dirty="0">
                <a:solidFill>
                  <a:srgbClr val="211C1C"/>
                </a:solidFill>
                <a:latin typeface="Arial"/>
                <a:cs typeface="Arial"/>
              </a:rPr>
              <a:t>e</a:t>
            </a:r>
            <a:r>
              <a:rPr sz="1150" spc="12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que</a:t>
            </a:r>
            <a:r>
              <a:rPr sz="1150" spc="13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211C1C"/>
                </a:solidFill>
                <a:latin typeface="Arial"/>
                <a:cs typeface="Arial"/>
              </a:rPr>
              <a:t>o</a:t>
            </a:r>
            <a:r>
              <a:rPr sz="1150" spc="14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F0C0A"/>
                </a:solidFill>
                <a:latin typeface="Arial"/>
                <a:cs typeface="Arial"/>
              </a:rPr>
              <a:t>l</a:t>
            </a:r>
            <a:r>
              <a:rPr sz="1150" spc="-50" dirty="0">
                <a:solidFill>
                  <a:srgbClr val="0F0C0A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0F0C0A"/>
                </a:solidFill>
                <a:latin typeface="Arial"/>
                <a:cs typeface="Arial"/>
              </a:rPr>
              <a:t>citante </a:t>
            </a:r>
            <a:r>
              <a:rPr sz="1150" spc="-40" dirty="0">
                <a:solidFill>
                  <a:srgbClr val="211C1C"/>
                </a:solidFill>
                <a:latin typeface="Arial"/>
                <a:cs typeface="Arial"/>
              </a:rPr>
              <a:t>está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464444"/>
                </a:solidFill>
                <a:latin typeface="Arial"/>
                <a:cs typeface="Arial"/>
              </a:rPr>
              <a:t>s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ed</a:t>
            </a:r>
            <a:r>
              <a:rPr sz="1150" spc="-30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211C1C"/>
                </a:solidFill>
                <a:latin typeface="Arial"/>
                <a:cs typeface="Arial"/>
              </a:rPr>
              <a:t>ado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ou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que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211C1C"/>
                </a:solidFill>
                <a:latin typeface="Arial"/>
                <a:cs typeface="Arial"/>
              </a:rPr>
              <a:t>mantém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211C1C"/>
                </a:solidFill>
                <a:latin typeface="Arial"/>
                <a:cs typeface="Arial"/>
              </a:rPr>
              <a:t>fil</a:t>
            </a:r>
            <a:r>
              <a:rPr sz="1150" spc="-25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211C1C"/>
                </a:solidFill>
                <a:latin typeface="Arial"/>
                <a:cs typeface="Arial"/>
              </a:rPr>
              <a:t>al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211C1C"/>
                </a:solidFill>
                <a:latin typeface="Arial"/>
                <a:cs typeface="Arial"/>
              </a:rPr>
              <a:t>na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c</a:t>
            </a:r>
            <a:r>
              <a:rPr sz="1150" spc="-80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211C1C"/>
                </a:solidFill>
                <a:latin typeface="Arial"/>
                <a:cs typeface="Arial"/>
              </a:rPr>
              <a:t>dade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de </a:t>
            </a:r>
            <a:r>
              <a:rPr sz="1150" spc="-10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211C1C"/>
                </a:solidFill>
                <a:latin typeface="Arial"/>
                <a:cs typeface="Arial"/>
              </a:rPr>
              <a:t>B</a:t>
            </a:r>
            <a:r>
              <a:rPr sz="1150" spc="-204" dirty="0">
                <a:solidFill>
                  <a:srgbClr val="211C1C"/>
                </a:solidFill>
                <a:latin typeface="Arial"/>
                <a:cs typeface="Arial"/>
              </a:rPr>
              <a:t>e</a:t>
            </a:r>
            <a:r>
              <a:rPr sz="1150" spc="-70" dirty="0">
                <a:solidFill>
                  <a:srgbClr val="211C1C"/>
                </a:solidFill>
                <a:latin typeface="Arial"/>
                <a:cs typeface="Arial"/>
              </a:rPr>
              <a:t>l</a:t>
            </a:r>
            <a:r>
              <a:rPr sz="1150" spc="35" dirty="0">
                <a:solidFill>
                  <a:srgbClr val="211C1C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Hor</a:t>
            </a:r>
            <a:r>
              <a:rPr sz="1150" spc="-65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211C1C"/>
                </a:solidFill>
                <a:latin typeface="Arial"/>
                <a:cs typeface="Arial"/>
              </a:rPr>
              <a:t>zonte</a:t>
            </a:r>
            <a:r>
              <a:rPr sz="1150" spc="15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434" dirty="0">
                <a:solidFill>
                  <a:srgbClr val="575656"/>
                </a:solidFill>
                <a:latin typeface="Arial"/>
                <a:cs typeface="Arial"/>
              </a:rPr>
              <a:t>-</a:t>
            </a:r>
            <a:r>
              <a:rPr sz="1150" spc="105" dirty="0">
                <a:solidFill>
                  <a:srgbClr val="575656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211C1C"/>
                </a:solidFill>
                <a:latin typeface="Arial"/>
                <a:cs typeface="Arial"/>
              </a:rPr>
              <a:t>MG</a:t>
            </a:r>
            <a:r>
              <a:rPr sz="1150" spc="8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211C1C"/>
                </a:solidFill>
                <a:latin typeface="Arial"/>
                <a:cs typeface="Arial"/>
              </a:rPr>
              <a:t>ou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211C1C"/>
                </a:solidFill>
                <a:latin typeface="Arial"/>
                <a:cs typeface="Arial"/>
              </a:rPr>
              <a:t>Reg</a:t>
            </a:r>
            <a:r>
              <a:rPr sz="1150" spc="-75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211C1C"/>
                </a:solidFill>
                <a:latin typeface="Arial"/>
                <a:cs typeface="Arial"/>
              </a:rPr>
              <a:t>ão</a:t>
            </a:r>
            <a:endParaRPr sz="1150">
              <a:latin typeface="Arial"/>
              <a:cs typeface="Arial"/>
            </a:endParaRPr>
          </a:p>
          <a:p>
            <a:pPr marL="21590" indent="8890" algn="just">
              <a:lnSpc>
                <a:spcPts val="1325"/>
              </a:lnSpc>
            </a:pPr>
            <a:r>
              <a:rPr sz="1150" spc="-25" dirty="0">
                <a:solidFill>
                  <a:srgbClr val="211C1C"/>
                </a:solidFill>
                <a:latin typeface="Arial"/>
                <a:cs typeface="Arial"/>
              </a:rPr>
              <a:t>Metrop</a:t>
            </a:r>
            <a:r>
              <a:rPr sz="1150" spc="-65" dirty="0">
                <a:solidFill>
                  <a:srgbClr val="211C1C"/>
                </a:solidFill>
                <a:latin typeface="Arial"/>
                <a:cs typeface="Arial"/>
              </a:rPr>
              <a:t>o</a:t>
            </a:r>
            <a:r>
              <a:rPr sz="1150" spc="25" dirty="0">
                <a:solidFill>
                  <a:srgbClr val="211C1C"/>
                </a:solidFill>
                <a:latin typeface="Arial"/>
                <a:cs typeface="Arial"/>
              </a:rPr>
              <a:t>l</a:t>
            </a:r>
            <a:r>
              <a:rPr sz="1150" spc="-50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211C1C"/>
                </a:solidFill>
                <a:latin typeface="Arial"/>
                <a:cs typeface="Arial"/>
              </a:rPr>
              <a:t>tana.</a:t>
            </a:r>
            <a:r>
              <a:rPr sz="1150" spc="7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0F0C0A"/>
                </a:solidFill>
                <a:latin typeface="Arial"/>
                <a:cs typeface="Arial"/>
              </a:rPr>
              <a:t>A</a:t>
            </a:r>
            <a:r>
              <a:rPr sz="1150" spc="130" dirty="0">
                <a:solidFill>
                  <a:srgbClr val="0F0C0A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211C1C"/>
                </a:solidFill>
                <a:latin typeface="Arial"/>
                <a:cs typeface="Arial"/>
              </a:rPr>
              <a:t>comprovação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211C1C"/>
                </a:solidFill>
                <a:latin typeface="Arial"/>
                <a:cs typeface="Arial"/>
              </a:rPr>
              <a:t>poderá</a:t>
            </a:r>
            <a:r>
              <a:rPr sz="1150" spc="12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211C1C"/>
                </a:solidFill>
                <a:latin typeface="Arial"/>
                <a:cs typeface="Arial"/>
              </a:rPr>
              <a:t>ser</a:t>
            </a:r>
            <a:r>
              <a:rPr sz="1150" spc="8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feita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211C1C"/>
                </a:solidFill>
                <a:latin typeface="Arial"/>
                <a:cs typeface="Arial"/>
              </a:rPr>
              <a:t>m</a:t>
            </a:r>
            <a:r>
              <a:rPr sz="1150" spc="25" dirty="0">
                <a:solidFill>
                  <a:srgbClr val="211C1C"/>
                </a:solidFill>
                <a:latin typeface="Arial"/>
                <a:cs typeface="Arial"/>
              </a:rPr>
              <a:t>ed</a:t>
            </a:r>
            <a:r>
              <a:rPr sz="1150" spc="-55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a</a:t>
            </a:r>
            <a:r>
              <a:rPr sz="1150" spc="-105" dirty="0">
                <a:solidFill>
                  <a:srgbClr val="211C1C"/>
                </a:solidFill>
                <a:latin typeface="Arial"/>
                <a:cs typeface="Arial"/>
              </a:rPr>
              <a:t>n</a:t>
            </a:r>
            <a:r>
              <a:rPr sz="1150" spc="40" dirty="0">
                <a:solidFill>
                  <a:srgbClr val="211C1C"/>
                </a:solidFill>
                <a:latin typeface="Arial"/>
                <a:cs typeface="Arial"/>
              </a:rPr>
              <a:t>te</a:t>
            </a:r>
            <a:r>
              <a:rPr sz="1150" spc="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211C1C"/>
                </a:solidFill>
                <a:latin typeface="Arial"/>
                <a:cs typeface="Arial"/>
              </a:rPr>
              <a:t>a</a:t>
            </a:r>
            <a:r>
              <a:rPr sz="1150" spc="6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211C1C"/>
                </a:solidFill>
                <a:latin typeface="Arial"/>
                <a:cs typeface="Arial"/>
              </a:rPr>
              <a:t>apresentação</a:t>
            </a:r>
            <a:r>
              <a:rPr sz="1150" spc="11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C0A"/>
                </a:solidFill>
                <a:latin typeface="Arial"/>
                <a:cs typeface="Arial"/>
              </a:rPr>
              <a:t>de</a:t>
            </a:r>
            <a:r>
              <a:rPr sz="1150" spc="45" dirty="0">
                <a:solidFill>
                  <a:srgbClr val="0F0C0A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211C1C"/>
                </a:solidFill>
                <a:latin typeface="Arial"/>
                <a:cs typeface="Arial"/>
              </a:rPr>
              <a:t>a</a:t>
            </a:r>
            <a:r>
              <a:rPr sz="1150" spc="-70" dirty="0">
                <a:solidFill>
                  <a:srgbClr val="211C1C"/>
                </a:solidFill>
                <a:latin typeface="Arial"/>
                <a:cs typeface="Arial"/>
              </a:rPr>
              <a:t>l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gum</a:t>
            </a:r>
            <a:endParaRPr sz="1150">
              <a:latin typeface="Arial"/>
              <a:cs typeface="Arial"/>
            </a:endParaRPr>
          </a:p>
          <a:p>
            <a:pPr marL="21590" marR="49530">
              <a:lnSpc>
                <a:spcPts val="1360"/>
              </a:lnSpc>
              <a:spcBef>
                <a:spcPts val="110"/>
              </a:spcBef>
            </a:pP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tipo</a:t>
            </a:r>
            <a:r>
              <a:rPr sz="1150" spc="15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de</a:t>
            </a:r>
            <a:r>
              <a:rPr sz="1150" spc="11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211C1C"/>
                </a:solidFill>
                <a:latin typeface="Arial"/>
                <a:cs typeface="Arial"/>
              </a:rPr>
              <a:t>docume</a:t>
            </a:r>
            <a:r>
              <a:rPr sz="1150" spc="-55" dirty="0">
                <a:solidFill>
                  <a:srgbClr val="211C1C"/>
                </a:solidFill>
                <a:latin typeface="Arial"/>
                <a:cs typeface="Arial"/>
              </a:rPr>
              <a:t>n</a:t>
            </a:r>
            <a:r>
              <a:rPr sz="1150" spc="35" dirty="0">
                <a:solidFill>
                  <a:srgbClr val="211C1C"/>
                </a:solidFill>
                <a:latin typeface="Arial"/>
                <a:cs typeface="Arial"/>
              </a:rPr>
              <a:t>to</a:t>
            </a:r>
            <a:r>
              <a:rPr sz="1150" spc="13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ofic</a:t>
            </a:r>
            <a:r>
              <a:rPr sz="1150" spc="-35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25" dirty="0">
                <a:solidFill>
                  <a:srgbClr val="211C1C"/>
                </a:solidFill>
                <a:latin typeface="Arial"/>
                <a:cs typeface="Arial"/>
              </a:rPr>
              <a:t>a</a:t>
            </a:r>
            <a:r>
              <a:rPr sz="1150" spc="-35" dirty="0">
                <a:solidFill>
                  <a:srgbClr val="211C1C"/>
                </a:solidFill>
                <a:latin typeface="Arial"/>
                <a:cs typeface="Arial"/>
              </a:rPr>
              <a:t>l</a:t>
            </a:r>
            <a:r>
              <a:rPr sz="1150" spc="229" dirty="0">
                <a:solidFill>
                  <a:srgbClr val="211C1C"/>
                </a:solidFill>
                <a:latin typeface="Arial"/>
                <a:cs typeface="Arial"/>
              </a:rPr>
              <a:t>,</a:t>
            </a:r>
            <a:r>
              <a:rPr sz="1150" spc="-12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211C1C"/>
                </a:solidFill>
                <a:latin typeface="Arial"/>
                <a:cs typeface="Arial"/>
              </a:rPr>
              <a:t>ta</a:t>
            </a:r>
            <a:r>
              <a:rPr sz="1150" spc="5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-55" dirty="0">
                <a:solidFill>
                  <a:srgbClr val="211C1C"/>
                </a:solidFill>
                <a:latin typeface="Arial"/>
                <a:cs typeface="Arial"/>
              </a:rPr>
              <a:t>s</a:t>
            </a:r>
            <a:r>
              <a:rPr sz="1150" spc="114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42F2F"/>
                </a:solidFill>
                <a:latin typeface="Arial"/>
                <a:cs typeface="Arial"/>
              </a:rPr>
              <a:t>co</a:t>
            </a:r>
            <a:r>
              <a:rPr sz="1150" spc="-100" dirty="0">
                <a:solidFill>
                  <a:srgbClr val="342F2F"/>
                </a:solidFill>
                <a:latin typeface="Arial"/>
                <a:cs typeface="Arial"/>
              </a:rPr>
              <a:t>m</a:t>
            </a:r>
            <a:r>
              <a:rPr sz="1150" spc="45" dirty="0">
                <a:solidFill>
                  <a:srgbClr val="342F2F"/>
                </a:solidFill>
                <a:latin typeface="Arial"/>
                <a:cs typeface="Arial"/>
              </a:rPr>
              <a:t>o:</a:t>
            </a:r>
            <a:r>
              <a:rPr sz="1150" spc="145" dirty="0">
                <a:solidFill>
                  <a:srgbClr val="342F2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211C1C"/>
                </a:solidFill>
                <a:latin typeface="Arial"/>
                <a:cs typeface="Arial"/>
              </a:rPr>
              <a:t>Ato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c</a:t>
            </a:r>
            <a:r>
              <a:rPr sz="1150" spc="-75" dirty="0">
                <a:solidFill>
                  <a:srgbClr val="211C1C"/>
                </a:solidFill>
                <a:latin typeface="Arial"/>
                <a:cs typeface="Arial"/>
              </a:rPr>
              <a:t>o</a:t>
            </a:r>
            <a:r>
              <a:rPr sz="1150" spc="10" dirty="0">
                <a:solidFill>
                  <a:srgbClr val="211C1C"/>
                </a:solidFill>
                <a:latin typeface="Arial"/>
                <a:cs typeface="Arial"/>
              </a:rPr>
              <a:t>nst</a:t>
            </a:r>
            <a:r>
              <a:rPr sz="1150" spc="-95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45" dirty="0">
                <a:solidFill>
                  <a:srgbClr val="211C1C"/>
                </a:solidFill>
                <a:latin typeface="Arial"/>
                <a:cs typeface="Arial"/>
              </a:rPr>
              <a:t>tut</a:t>
            </a:r>
            <a:r>
              <a:rPr sz="1150" spc="-20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vo,</a:t>
            </a:r>
            <a:r>
              <a:rPr sz="1150" spc="12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211C1C"/>
                </a:solidFill>
                <a:latin typeface="Arial"/>
                <a:cs typeface="Arial"/>
              </a:rPr>
              <a:t>estatuto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C0A"/>
                </a:solidFill>
                <a:latin typeface="Arial"/>
                <a:cs typeface="Arial"/>
              </a:rPr>
              <a:t>ou</a:t>
            </a:r>
            <a:r>
              <a:rPr sz="1150" spc="70" dirty="0">
                <a:solidFill>
                  <a:srgbClr val="0F0C0A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211C1C"/>
                </a:solidFill>
                <a:latin typeface="Arial"/>
                <a:cs typeface="Arial"/>
              </a:rPr>
              <a:t>c</a:t>
            </a:r>
            <a:r>
              <a:rPr sz="1150" spc="10" dirty="0">
                <a:solidFill>
                  <a:srgbClr val="211C1C"/>
                </a:solidFill>
                <a:latin typeface="Arial"/>
                <a:cs typeface="Arial"/>
              </a:rPr>
              <a:t>ontrato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211C1C"/>
                </a:solidFill>
                <a:latin typeface="Arial"/>
                <a:cs typeface="Arial"/>
              </a:rPr>
              <a:t>soc</a:t>
            </a:r>
            <a:r>
              <a:rPr sz="1150" spc="-20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-5" dirty="0">
                <a:solidFill>
                  <a:srgbClr val="211C1C"/>
                </a:solidFill>
                <a:latin typeface="Arial"/>
                <a:cs typeface="Arial"/>
              </a:rPr>
              <a:t>al </a:t>
            </a:r>
            <a:r>
              <a:rPr sz="1150" spc="-10" dirty="0">
                <a:solidFill>
                  <a:srgbClr val="342F2F"/>
                </a:solidFill>
                <a:latin typeface="Arial"/>
                <a:cs typeface="Arial"/>
              </a:rPr>
              <a:t>em</a:t>
            </a:r>
            <a:r>
              <a:rPr sz="1150" spc="20" dirty="0">
                <a:solidFill>
                  <a:srgbClr val="342F2F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211C1C"/>
                </a:solidFill>
                <a:latin typeface="Arial"/>
                <a:cs typeface="Arial"/>
              </a:rPr>
              <a:t>v</a:t>
            </a:r>
            <a:r>
              <a:rPr sz="1150" spc="-35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211C1C"/>
                </a:solidFill>
                <a:latin typeface="Arial"/>
                <a:cs typeface="Arial"/>
              </a:rPr>
              <a:t>gor,</a:t>
            </a:r>
            <a:r>
              <a:rPr sz="1150" spc="4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211C1C"/>
                </a:solidFill>
                <a:latin typeface="Arial"/>
                <a:cs typeface="Arial"/>
              </a:rPr>
              <a:t>Cartão</a:t>
            </a:r>
            <a:r>
              <a:rPr sz="1150" spc="-4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211C1C"/>
                </a:solidFill>
                <a:latin typeface="Arial"/>
                <a:cs typeface="Arial"/>
              </a:rPr>
              <a:t>de </a:t>
            </a:r>
            <a:r>
              <a:rPr sz="1250" spc="-95" dirty="0">
                <a:solidFill>
                  <a:srgbClr val="211C1C"/>
                </a:solidFill>
                <a:latin typeface="Times New Roman"/>
                <a:cs typeface="Times New Roman"/>
              </a:rPr>
              <a:t>CNPJ,</a:t>
            </a:r>
            <a:r>
              <a:rPr sz="1250" spc="80" dirty="0">
                <a:solidFill>
                  <a:srgbClr val="211C1C"/>
                </a:solidFill>
                <a:latin typeface="Times New Roman"/>
                <a:cs typeface="Times New Roman"/>
              </a:rPr>
              <a:t> </a:t>
            </a:r>
            <a:r>
              <a:rPr sz="1150" spc="-50" dirty="0">
                <a:solidFill>
                  <a:srgbClr val="0F0C0A"/>
                </a:solidFill>
                <a:latin typeface="Arial"/>
                <a:cs typeface="Arial"/>
              </a:rPr>
              <a:t>Al</a:t>
            </a:r>
            <a:r>
              <a:rPr sz="1150" spc="35" dirty="0">
                <a:solidFill>
                  <a:srgbClr val="0F0C0A"/>
                </a:solidFill>
                <a:latin typeface="Arial"/>
                <a:cs typeface="Arial"/>
              </a:rPr>
              <a:t>v</a:t>
            </a:r>
            <a:r>
              <a:rPr sz="1150" spc="-30" dirty="0">
                <a:solidFill>
                  <a:srgbClr val="342F2F"/>
                </a:solidFill>
                <a:latin typeface="Arial"/>
                <a:cs typeface="Arial"/>
              </a:rPr>
              <a:t>ará</a:t>
            </a:r>
            <a:r>
              <a:rPr sz="1150" spc="20" dirty="0">
                <a:solidFill>
                  <a:srgbClr val="342F2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42F2F"/>
                </a:solidFill>
                <a:latin typeface="Arial"/>
                <a:cs typeface="Arial"/>
              </a:rPr>
              <a:t>de</a:t>
            </a:r>
            <a:r>
              <a:rPr sz="1150" spc="35" dirty="0">
                <a:solidFill>
                  <a:srgbClr val="342F2F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211C1C"/>
                </a:solidFill>
                <a:latin typeface="Arial"/>
                <a:cs typeface="Arial"/>
              </a:rPr>
              <a:t>L</a:t>
            </a:r>
            <a:r>
              <a:rPr sz="1150" spc="-25" dirty="0">
                <a:solidFill>
                  <a:srgbClr val="211C1C"/>
                </a:solidFill>
                <a:latin typeface="Arial"/>
                <a:cs typeface="Arial"/>
              </a:rPr>
              <a:t>oca</a:t>
            </a:r>
            <a:r>
              <a:rPr sz="1150" spc="25" dirty="0">
                <a:solidFill>
                  <a:srgbClr val="211C1C"/>
                </a:solidFill>
                <a:latin typeface="Arial"/>
                <a:cs typeface="Arial"/>
              </a:rPr>
              <a:t>l</a:t>
            </a:r>
            <a:r>
              <a:rPr sz="1150" spc="-40" dirty="0">
                <a:solidFill>
                  <a:srgbClr val="211C1C"/>
                </a:solidFill>
                <a:latin typeface="Arial"/>
                <a:cs typeface="Arial"/>
              </a:rPr>
              <a:t>ização,</a:t>
            </a:r>
            <a:r>
              <a:rPr sz="1150" spc="-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342F2F"/>
                </a:solidFill>
                <a:latin typeface="Arial"/>
                <a:cs typeface="Arial"/>
              </a:rPr>
              <a:t>e</a:t>
            </a:r>
            <a:r>
              <a:rPr sz="1150" spc="-80" dirty="0">
                <a:solidFill>
                  <a:srgbClr val="342F2F"/>
                </a:solidFill>
                <a:latin typeface="Arial"/>
                <a:cs typeface="Arial"/>
              </a:rPr>
              <a:t>t</a:t>
            </a:r>
            <a:r>
              <a:rPr sz="1150" spc="30" dirty="0">
                <a:solidFill>
                  <a:srgbClr val="342F2F"/>
                </a:solidFill>
                <a:latin typeface="Arial"/>
                <a:cs typeface="Arial"/>
              </a:rPr>
              <a:t>c;</a:t>
            </a:r>
            <a:endParaRPr sz="1150">
              <a:latin typeface="Arial"/>
              <a:cs typeface="Arial"/>
            </a:endParaRPr>
          </a:p>
          <a:p>
            <a:pPr marL="30480" marR="47625">
              <a:lnSpc>
                <a:spcPts val="1360"/>
              </a:lnSpc>
              <a:spcBef>
                <a:spcPts val="70"/>
              </a:spcBef>
            </a:pPr>
            <a:r>
              <a:rPr sz="1150" spc="-40" dirty="0">
                <a:solidFill>
                  <a:srgbClr val="211C1C"/>
                </a:solidFill>
                <a:latin typeface="Arial"/>
                <a:cs typeface="Arial"/>
              </a:rPr>
              <a:t>Entende-se </a:t>
            </a:r>
            <a:r>
              <a:rPr sz="1150" spc="4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por </a:t>
            </a:r>
            <a:r>
              <a:rPr sz="1150" spc="4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C0A"/>
                </a:solidFill>
                <a:latin typeface="Arial"/>
                <a:cs typeface="Arial"/>
              </a:rPr>
              <a:t>reg</a:t>
            </a:r>
            <a:r>
              <a:rPr sz="1150" spc="-55" dirty="0">
                <a:solidFill>
                  <a:srgbClr val="0F0C0A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0F0C0A"/>
                </a:solidFill>
                <a:latin typeface="Arial"/>
                <a:cs typeface="Arial"/>
              </a:rPr>
              <a:t>ão</a:t>
            </a:r>
            <a:r>
              <a:rPr sz="1150" dirty="0">
                <a:solidFill>
                  <a:srgbClr val="0F0C0A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C0A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211C1C"/>
                </a:solidFill>
                <a:latin typeface="Arial"/>
                <a:cs typeface="Arial"/>
              </a:rPr>
              <a:t>metropo</a:t>
            </a:r>
            <a:r>
              <a:rPr sz="1150" spc="45" dirty="0">
                <a:solidFill>
                  <a:srgbClr val="211C1C"/>
                </a:solidFill>
                <a:latin typeface="Arial"/>
                <a:cs typeface="Arial"/>
              </a:rPr>
              <a:t>l</a:t>
            </a:r>
            <a:r>
              <a:rPr sz="1150" spc="-20" dirty="0">
                <a:solidFill>
                  <a:srgbClr val="211C1C"/>
                </a:solidFill>
                <a:latin typeface="Arial"/>
                <a:cs typeface="Arial"/>
              </a:rPr>
              <a:t>itana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211C1C"/>
                </a:solidFill>
                <a:latin typeface="Arial"/>
                <a:cs typeface="Arial"/>
              </a:rPr>
              <a:t>as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211C1C"/>
                </a:solidFill>
                <a:latin typeface="Arial"/>
                <a:cs typeface="Arial"/>
              </a:rPr>
              <a:t>c</a:t>
            </a:r>
            <a:r>
              <a:rPr sz="1150" spc="-75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211C1C"/>
                </a:solidFill>
                <a:latin typeface="Arial"/>
                <a:cs typeface="Arial"/>
              </a:rPr>
              <a:t>dades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211C1C"/>
                </a:solidFill>
                <a:latin typeface="Arial"/>
                <a:cs typeface="Arial"/>
              </a:rPr>
              <a:t>previstas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211C1C"/>
                </a:solidFill>
                <a:latin typeface="Arial"/>
                <a:cs typeface="Arial"/>
              </a:rPr>
              <a:t>n</a:t>
            </a:r>
            <a:r>
              <a:rPr sz="1150" spc="80" dirty="0">
                <a:solidFill>
                  <a:srgbClr val="211C1C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artigo </a:t>
            </a:r>
            <a:r>
              <a:rPr sz="1150" spc="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211C1C"/>
                </a:solidFill>
                <a:latin typeface="Arial"/>
                <a:cs typeface="Arial"/>
              </a:rPr>
              <a:t>2</a:t>
            </a:r>
            <a:r>
              <a:rPr sz="1150" spc="310" dirty="0">
                <a:solidFill>
                  <a:srgbClr val="211C1C"/>
                </a:solidFill>
                <a:latin typeface="Arial"/>
                <a:cs typeface="Arial"/>
              </a:rPr>
              <a:t>°</a:t>
            </a:r>
            <a:r>
              <a:rPr sz="1150" spc="114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211C1C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11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211C1C"/>
                </a:solidFill>
                <a:latin typeface="Arial"/>
                <a:cs typeface="Arial"/>
              </a:rPr>
              <a:t>Lei</a:t>
            </a:r>
            <a:r>
              <a:rPr sz="1150" spc="-3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211C1C"/>
                </a:solidFill>
                <a:latin typeface="Arial"/>
                <a:cs typeface="Arial"/>
              </a:rPr>
              <a:t>Comp</a:t>
            </a:r>
            <a:r>
              <a:rPr sz="1150" spc="-50" dirty="0">
                <a:solidFill>
                  <a:srgbClr val="211C1C"/>
                </a:solidFill>
                <a:latin typeface="Arial"/>
                <a:cs typeface="Arial"/>
              </a:rPr>
              <a:t>l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eme</a:t>
            </a:r>
            <a:r>
              <a:rPr sz="1150" spc="-85" dirty="0">
                <a:solidFill>
                  <a:srgbClr val="211C1C"/>
                </a:solidFill>
                <a:latin typeface="Arial"/>
                <a:cs typeface="Arial"/>
              </a:rPr>
              <a:t>n</a:t>
            </a:r>
            <a:r>
              <a:rPr sz="1150" spc="10" dirty="0">
                <a:solidFill>
                  <a:srgbClr val="211C1C"/>
                </a:solidFill>
                <a:latin typeface="Arial"/>
                <a:cs typeface="Arial"/>
              </a:rPr>
              <a:t>tar</a:t>
            </a:r>
            <a:r>
              <a:rPr sz="1150" spc="13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211C1C"/>
                </a:solidFill>
                <a:latin typeface="Arial"/>
                <a:cs typeface="Arial"/>
              </a:rPr>
              <a:t>Nº</a:t>
            </a:r>
            <a:r>
              <a:rPr sz="1150" spc="1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8</a:t>
            </a:r>
            <a:r>
              <a:rPr sz="1150" spc="-140" dirty="0">
                <a:solidFill>
                  <a:srgbClr val="211C1C"/>
                </a:solidFill>
                <a:latin typeface="Arial"/>
                <a:cs typeface="Arial"/>
              </a:rPr>
              <a:t>9</a:t>
            </a:r>
            <a:r>
              <a:rPr sz="1150" spc="5" dirty="0">
                <a:solidFill>
                  <a:srgbClr val="211C1C"/>
                </a:solidFill>
                <a:latin typeface="Arial"/>
                <a:cs typeface="Arial"/>
              </a:rPr>
              <a:t>/2006.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8"/>
              </a:spcBef>
            </a:pPr>
            <a:endParaRPr sz="1200">
              <a:latin typeface="Times New Roman"/>
              <a:cs typeface="Times New Roman"/>
            </a:endParaRPr>
          </a:p>
          <a:p>
            <a:pPr marL="147955" indent="-117475" algn="just">
              <a:lnSpc>
                <a:spcPts val="1300"/>
              </a:lnSpc>
              <a:buClr>
                <a:srgbClr val="342F2F"/>
              </a:buClr>
              <a:buFont typeface="Arial"/>
              <a:buAutoNum type="arabicPlain" startAt="2"/>
              <a:tabLst>
                <a:tab pos="148590" algn="l"/>
              </a:tabLst>
            </a:pPr>
            <a:r>
              <a:rPr sz="1150" dirty="0">
                <a:solidFill>
                  <a:srgbClr val="342F2F"/>
                </a:solidFill>
                <a:latin typeface="Arial"/>
                <a:cs typeface="Arial"/>
              </a:rPr>
              <a:t>-</a:t>
            </a:r>
            <a:r>
              <a:rPr sz="1150" spc="80" dirty="0">
                <a:solidFill>
                  <a:srgbClr val="342F2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211C1C"/>
                </a:solidFill>
                <a:latin typeface="Arial"/>
                <a:cs typeface="Arial"/>
              </a:rPr>
              <a:t>Onde</a:t>
            </a:r>
            <a:r>
              <a:rPr sz="1150" spc="-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42F2F"/>
                </a:solidFill>
                <a:latin typeface="Arial"/>
                <a:cs typeface="Arial"/>
              </a:rPr>
              <a:t>se</a:t>
            </a:r>
            <a:r>
              <a:rPr sz="1150" spc="5" dirty="0">
                <a:solidFill>
                  <a:srgbClr val="342F2F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0F0C0A"/>
                </a:solidFill>
                <a:latin typeface="Arial"/>
                <a:cs typeface="Arial"/>
              </a:rPr>
              <a:t>l</a:t>
            </a:r>
            <a:r>
              <a:rPr sz="1150" spc="25" dirty="0">
                <a:solidFill>
                  <a:srgbClr val="342F2F"/>
                </a:solidFill>
                <a:latin typeface="Arial"/>
                <a:cs typeface="Arial"/>
              </a:rPr>
              <a:t>ê:</a:t>
            </a:r>
            <a:endParaRPr sz="1150">
              <a:latin typeface="Arial"/>
              <a:cs typeface="Arial"/>
            </a:endParaRPr>
          </a:p>
          <a:p>
            <a:pPr marL="26034" algn="just">
              <a:lnSpc>
                <a:spcPts val="1390"/>
              </a:lnSpc>
            </a:pPr>
            <a:r>
              <a:rPr sz="1250" spc="-100" dirty="0">
                <a:solidFill>
                  <a:srgbClr val="0F0C0A"/>
                </a:solidFill>
                <a:latin typeface="Times New Roman"/>
                <a:cs typeface="Times New Roman"/>
              </a:rPr>
              <a:t>ANEXO </a:t>
            </a:r>
            <a:r>
              <a:rPr sz="1250" spc="10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130" dirty="0">
                <a:solidFill>
                  <a:srgbClr val="0F0C0A"/>
                </a:solidFill>
                <a:latin typeface="Times New Roman"/>
                <a:cs typeface="Times New Roman"/>
              </a:rPr>
              <a:t>1</a:t>
            </a:r>
            <a:r>
              <a:rPr sz="1250" spc="229" dirty="0">
                <a:solidFill>
                  <a:srgbClr val="0F0C0A"/>
                </a:solidFill>
                <a:latin typeface="Times New Roman"/>
                <a:cs typeface="Times New Roman"/>
              </a:rPr>
              <a:t>,</a:t>
            </a:r>
            <a:r>
              <a:rPr sz="1250" spc="14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35" dirty="0">
                <a:solidFill>
                  <a:srgbClr val="0F0C0A"/>
                </a:solidFill>
                <a:latin typeface="Times New Roman"/>
                <a:cs typeface="Times New Roman"/>
              </a:rPr>
              <a:t>Tópico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7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105" dirty="0">
                <a:solidFill>
                  <a:srgbClr val="0F0C0A"/>
                </a:solidFill>
                <a:latin typeface="Times New Roman"/>
                <a:cs typeface="Times New Roman"/>
              </a:rPr>
              <a:t>LOTE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9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310" dirty="0">
                <a:solidFill>
                  <a:srgbClr val="211C1C"/>
                </a:solidFill>
                <a:latin typeface="Times New Roman"/>
                <a:cs typeface="Times New Roman"/>
              </a:rPr>
              <a:t>1</a:t>
            </a:r>
            <a:r>
              <a:rPr sz="1250" spc="-114" dirty="0">
                <a:solidFill>
                  <a:srgbClr val="211C1C"/>
                </a:solidFill>
                <a:latin typeface="Times New Roman"/>
                <a:cs typeface="Times New Roman"/>
              </a:rPr>
              <a:t> </a:t>
            </a:r>
            <a:r>
              <a:rPr sz="1250" spc="605" dirty="0">
                <a:solidFill>
                  <a:srgbClr val="211C1C"/>
                </a:solidFill>
                <a:latin typeface="Times New Roman"/>
                <a:cs typeface="Times New Roman"/>
              </a:rPr>
              <a:t>-</a:t>
            </a:r>
            <a:r>
              <a:rPr sz="1250" spc="120" dirty="0">
                <a:solidFill>
                  <a:srgbClr val="211C1C"/>
                </a:solidFill>
                <a:latin typeface="Times New Roman"/>
                <a:cs typeface="Times New Roman"/>
              </a:rPr>
              <a:t> </a:t>
            </a:r>
            <a:r>
              <a:rPr sz="1250" spc="-65" dirty="0">
                <a:solidFill>
                  <a:srgbClr val="0F0C0A"/>
                </a:solidFill>
                <a:latin typeface="Times New Roman"/>
                <a:cs typeface="Times New Roman"/>
              </a:rPr>
              <a:t>HOSPEDAGEM,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 </a:t>
            </a:r>
            <a:r>
              <a:rPr sz="1250" spc="-5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65" dirty="0">
                <a:solidFill>
                  <a:srgbClr val="211C1C"/>
                </a:solidFill>
                <a:latin typeface="Times New Roman"/>
                <a:cs typeface="Times New Roman"/>
              </a:rPr>
              <a:t>item</a:t>
            </a:r>
            <a:r>
              <a:rPr sz="1250" dirty="0">
                <a:solidFill>
                  <a:srgbClr val="211C1C"/>
                </a:solidFill>
                <a:latin typeface="Times New Roman"/>
                <a:cs typeface="Times New Roman"/>
              </a:rPr>
              <a:t> </a:t>
            </a:r>
            <a:r>
              <a:rPr sz="1250" spc="70" dirty="0">
                <a:solidFill>
                  <a:srgbClr val="211C1C"/>
                </a:solidFill>
                <a:latin typeface="Times New Roman"/>
                <a:cs typeface="Times New Roman"/>
              </a:rPr>
              <a:t> </a:t>
            </a:r>
            <a:r>
              <a:rPr sz="1250" spc="260" dirty="0">
                <a:solidFill>
                  <a:srgbClr val="0F0C0A"/>
                </a:solidFill>
                <a:latin typeface="Times New Roman"/>
                <a:cs typeface="Times New Roman"/>
              </a:rPr>
              <a:t>3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12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135" dirty="0">
                <a:solidFill>
                  <a:srgbClr val="211C1C"/>
                </a:solidFill>
                <a:latin typeface="Times New Roman"/>
                <a:cs typeface="Times New Roman"/>
              </a:rPr>
              <a:t>-</a:t>
            </a:r>
            <a:r>
              <a:rPr sz="1250" dirty="0">
                <a:solidFill>
                  <a:srgbClr val="211C1C"/>
                </a:solidFill>
                <a:latin typeface="Times New Roman"/>
                <a:cs typeface="Times New Roman"/>
              </a:rPr>
              <a:t> </a:t>
            </a:r>
            <a:r>
              <a:rPr sz="1250" spc="-75" dirty="0">
                <a:solidFill>
                  <a:srgbClr val="211C1C"/>
                </a:solidFill>
                <a:latin typeface="Times New Roman"/>
                <a:cs typeface="Times New Roman"/>
              </a:rPr>
              <a:t> </a:t>
            </a:r>
            <a:r>
              <a:rPr sz="1250" spc="-20" dirty="0">
                <a:solidFill>
                  <a:srgbClr val="0F0C0A"/>
                </a:solidFill>
                <a:latin typeface="Times New Roman"/>
                <a:cs typeface="Times New Roman"/>
              </a:rPr>
              <a:t>DOS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5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15" dirty="0">
                <a:solidFill>
                  <a:srgbClr val="0F0C0A"/>
                </a:solidFill>
                <a:latin typeface="Times New Roman"/>
                <a:cs typeface="Times New Roman"/>
              </a:rPr>
              <a:t>REQUISITOS</a:t>
            </a:r>
            <a:endParaRPr sz="1250">
              <a:latin typeface="Times New Roman"/>
              <a:cs typeface="Times New Roman"/>
            </a:endParaRPr>
          </a:p>
          <a:p>
            <a:pPr marL="30480" marR="42545" indent="4445" algn="just">
              <a:lnSpc>
                <a:spcPts val="1400"/>
              </a:lnSpc>
              <a:spcBef>
                <a:spcPts val="95"/>
              </a:spcBef>
            </a:pPr>
            <a:r>
              <a:rPr sz="1250" spc="-55" dirty="0">
                <a:solidFill>
                  <a:srgbClr val="0F0C0A"/>
                </a:solidFill>
                <a:latin typeface="Times New Roman"/>
                <a:cs typeface="Times New Roman"/>
              </a:rPr>
              <a:t>E</a:t>
            </a:r>
            <a:r>
              <a:rPr sz="1250" spc="-70" dirty="0">
                <a:solidFill>
                  <a:srgbClr val="0F0C0A"/>
                </a:solidFill>
                <a:latin typeface="Times New Roman"/>
                <a:cs typeface="Times New Roman"/>
              </a:rPr>
              <a:t>S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SENCIAIS </a:t>
            </a:r>
            <a:r>
              <a:rPr sz="1250" spc="-75" dirty="0">
                <a:solidFill>
                  <a:srgbClr val="0F0C0A"/>
                </a:solidFill>
                <a:latin typeface="Times New Roman"/>
                <a:cs typeface="Times New Roman"/>
              </a:rPr>
              <a:t> PARA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2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45" dirty="0">
                <a:solidFill>
                  <a:srgbClr val="0F0C0A"/>
                </a:solidFill>
                <a:latin typeface="Times New Roman"/>
                <a:cs typeface="Times New Roman"/>
              </a:rPr>
              <a:t>PARTICIPAÇÃO,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 </a:t>
            </a:r>
            <a:r>
              <a:rPr sz="1250" spc="-12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65" dirty="0">
                <a:solidFill>
                  <a:srgbClr val="0F0C0A"/>
                </a:solidFill>
                <a:latin typeface="Times New Roman"/>
                <a:cs typeface="Times New Roman"/>
              </a:rPr>
              <a:t>letra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3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65" dirty="0">
                <a:solidFill>
                  <a:srgbClr val="0F0C0A"/>
                </a:solidFill>
                <a:latin typeface="Times New Roman"/>
                <a:cs typeface="Times New Roman"/>
              </a:rPr>
              <a:t>b)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9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150" spc="10" dirty="0">
                <a:solidFill>
                  <a:srgbClr val="211C1C"/>
                </a:solidFill>
                <a:latin typeface="Arial"/>
                <a:cs typeface="Arial"/>
              </a:rPr>
              <a:t>ter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C0A"/>
                </a:solidFill>
                <a:latin typeface="Arial"/>
                <a:cs typeface="Arial"/>
              </a:rPr>
              <a:t>um</a:t>
            </a:r>
            <a:r>
              <a:rPr sz="1150" dirty="0">
                <a:solidFill>
                  <a:srgbClr val="0F0C0A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0F0C0A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211C1C"/>
                </a:solidFill>
                <a:latin typeface="Arial"/>
                <a:cs typeface="Arial"/>
              </a:rPr>
              <a:t>Gestor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C0A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0F0C0A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0F0C0A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contrato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42F2F"/>
                </a:solidFill>
                <a:latin typeface="Arial"/>
                <a:cs typeface="Arial"/>
              </a:rPr>
              <a:t>em</a:t>
            </a:r>
            <a:r>
              <a:rPr sz="1150" spc="-5" dirty="0">
                <a:solidFill>
                  <a:srgbClr val="342F2F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211C1C"/>
                </a:solidFill>
                <a:latin typeface="Arial"/>
                <a:cs typeface="Arial"/>
              </a:rPr>
              <a:t>Be</a:t>
            </a:r>
            <a:r>
              <a:rPr sz="1150" spc="-85" dirty="0">
                <a:solidFill>
                  <a:srgbClr val="211C1C"/>
                </a:solidFill>
                <a:latin typeface="Arial"/>
                <a:cs typeface="Arial"/>
              </a:rPr>
              <a:t>l</a:t>
            </a:r>
            <a:r>
              <a:rPr sz="1150" spc="35" dirty="0">
                <a:solidFill>
                  <a:srgbClr val="211C1C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10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211C1C"/>
                </a:solidFill>
                <a:latin typeface="Arial"/>
                <a:cs typeface="Arial"/>
              </a:rPr>
              <a:t>Horizo</a:t>
            </a:r>
            <a:r>
              <a:rPr sz="1150" spc="-135" dirty="0">
                <a:solidFill>
                  <a:srgbClr val="211C1C"/>
                </a:solidFill>
                <a:latin typeface="Arial"/>
                <a:cs typeface="Arial"/>
              </a:rPr>
              <a:t>n</a:t>
            </a:r>
            <a:r>
              <a:rPr sz="1150" spc="30" dirty="0">
                <a:solidFill>
                  <a:srgbClr val="211C1C"/>
                </a:solidFill>
                <a:latin typeface="Arial"/>
                <a:cs typeface="Arial"/>
              </a:rPr>
              <a:t>te,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com </a:t>
            </a:r>
            <a:r>
              <a:rPr sz="1150" spc="3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211C1C"/>
                </a:solidFill>
                <a:latin typeface="Arial"/>
                <a:cs typeface="Arial"/>
              </a:rPr>
              <a:t>te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lefo</a:t>
            </a:r>
            <a:r>
              <a:rPr sz="1150" spc="-90" dirty="0">
                <a:solidFill>
                  <a:srgbClr val="211C1C"/>
                </a:solidFill>
                <a:latin typeface="Arial"/>
                <a:cs typeface="Arial"/>
              </a:rPr>
              <a:t>n</a:t>
            </a:r>
            <a:r>
              <a:rPr sz="1150" spc="95" dirty="0">
                <a:solidFill>
                  <a:srgbClr val="211C1C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fixo </a:t>
            </a:r>
            <a:r>
              <a:rPr sz="1150" spc="114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211C1C"/>
                </a:solidFill>
                <a:latin typeface="Arial"/>
                <a:cs typeface="Arial"/>
              </a:rPr>
              <a:t>ou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211C1C"/>
                </a:solidFill>
                <a:latin typeface="Arial"/>
                <a:cs typeface="Arial"/>
              </a:rPr>
              <a:t>0800,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13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211C1C"/>
                </a:solidFill>
                <a:latin typeface="Arial"/>
                <a:cs typeface="Arial"/>
              </a:rPr>
              <a:t>para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atend</a:t>
            </a:r>
            <a:r>
              <a:rPr sz="1150" spc="25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-70" dirty="0">
                <a:solidFill>
                  <a:srgbClr val="211C1C"/>
                </a:solidFill>
                <a:latin typeface="Arial"/>
                <a:cs typeface="Arial"/>
              </a:rPr>
              <a:t>m</a:t>
            </a:r>
            <a:r>
              <a:rPr sz="1150" spc="15" dirty="0">
                <a:solidFill>
                  <a:srgbClr val="211C1C"/>
                </a:solidFill>
                <a:latin typeface="Arial"/>
                <a:cs typeface="Arial"/>
              </a:rPr>
              <a:t>e</a:t>
            </a:r>
            <a:r>
              <a:rPr sz="1150" spc="-95" dirty="0">
                <a:solidFill>
                  <a:srgbClr val="211C1C"/>
                </a:solidFill>
                <a:latin typeface="Arial"/>
                <a:cs typeface="Arial"/>
              </a:rPr>
              <a:t>n</a:t>
            </a:r>
            <a:r>
              <a:rPr sz="1150" spc="55" dirty="0">
                <a:solidFill>
                  <a:srgbClr val="211C1C"/>
                </a:solidFill>
                <a:latin typeface="Arial"/>
                <a:cs typeface="Arial"/>
              </a:rPr>
              <a:t>to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211C1C"/>
                </a:solidFill>
                <a:latin typeface="Arial"/>
                <a:cs typeface="Arial"/>
              </a:rPr>
              <a:t>das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211C1C"/>
                </a:solidFill>
                <a:latin typeface="Arial"/>
                <a:cs typeface="Arial"/>
              </a:rPr>
              <a:t>dema</a:t>
            </a:r>
            <a:r>
              <a:rPr sz="1150" spc="-45" dirty="0">
                <a:solidFill>
                  <a:srgbClr val="211C1C"/>
                </a:solidFill>
                <a:latin typeface="Arial"/>
                <a:cs typeface="Arial"/>
              </a:rPr>
              <a:t>n</a:t>
            </a:r>
            <a:r>
              <a:rPr sz="1150" spc="-50" dirty="0">
                <a:solidFill>
                  <a:srgbClr val="211C1C"/>
                </a:solidFill>
                <a:latin typeface="Arial"/>
                <a:cs typeface="Arial"/>
              </a:rPr>
              <a:t>das</a:t>
            </a:r>
            <a:r>
              <a:rPr sz="1150" spc="-3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e</a:t>
            </a:r>
            <a:r>
              <a:rPr sz="1150" spc="-100" dirty="0">
                <a:solidFill>
                  <a:srgbClr val="211C1C"/>
                </a:solidFill>
                <a:latin typeface="Arial"/>
                <a:cs typeface="Arial"/>
              </a:rPr>
              <a:t>m</a:t>
            </a:r>
            <a:r>
              <a:rPr sz="1150" spc="-20" dirty="0">
                <a:solidFill>
                  <a:srgbClr val="211C1C"/>
                </a:solidFill>
                <a:latin typeface="Arial"/>
                <a:cs typeface="Arial"/>
              </a:rPr>
              <a:t>ergenc</a:t>
            </a:r>
            <a:r>
              <a:rPr sz="1150" spc="30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211C1C"/>
                </a:solidFill>
                <a:latin typeface="Arial"/>
                <a:cs typeface="Arial"/>
              </a:rPr>
              <a:t>ais.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1150">
              <a:latin typeface="Times New Roman"/>
              <a:cs typeface="Times New Roman"/>
            </a:endParaRPr>
          </a:p>
          <a:p>
            <a:pPr marL="39370" algn="just">
              <a:lnSpc>
                <a:spcPts val="1340"/>
              </a:lnSpc>
            </a:pPr>
            <a:r>
              <a:rPr sz="1150" spc="-180" dirty="0">
                <a:solidFill>
                  <a:srgbClr val="0F0C0A"/>
                </a:solidFill>
                <a:latin typeface="Arial"/>
                <a:cs typeface="Arial"/>
              </a:rPr>
              <a:t>L</a:t>
            </a:r>
            <a:r>
              <a:rPr sz="1150" spc="25" dirty="0">
                <a:solidFill>
                  <a:srgbClr val="0F0C0A"/>
                </a:solidFill>
                <a:latin typeface="Arial"/>
                <a:cs typeface="Arial"/>
              </a:rPr>
              <a:t>e</a:t>
            </a:r>
            <a:r>
              <a:rPr sz="1150" spc="-35" dirty="0">
                <a:solidFill>
                  <a:srgbClr val="0F0C0A"/>
                </a:solidFill>
                <a:latin typeface="Arial"/>
                <a:cs typeface="Arial"/>
              </a:rPr>
              <a:t>i</a:t>
            </a:r>
            <a:r>
              <a:rPr sz="1150" spc="-75" dirty="0">
                <a:solidFill>
                  <a:srgbClr val="0F0C0A"/>
                </a:solidFill>
                <a:latin typeface="Arial"/>
                <a:cs typeface="Arial"/>
              </a:rPr>
              <a:t>a</a:t>
            </a:r>
            <a:r>
              <a:rPr sz="1150" spc="40" dirty="0">
                <a:solidFill>
                  <a:srgbClr val="575656"/>
                </a:solidFill>
                <a:latin typeface="Arial"/>
                <a:cs typeface="Arial"/>
              </a:rPr>
              <a:t>-</a:t>
            </a:r>
            <a:r>
              <a:rPr sz="1150" spc="-50" dirty="0">
                <a:solidFill>
                  <a:srgbClr val="211C1C"/>
                </a:solidFill>
                <a:latin typeface="Arial"/>
                <a:cs typeface="Arial"/>
              </a:rPr>
              <a:t>s</a:t>
            </a:r>
            <a:r>
              <a:rPr sz="1150" spc="30" dirty="0">
                <a:solidFill>
                  <a:srgbClr val="211C1C"/>
                </a:solidFill>
                <a:latin typeface="Arial"/>
                <a:cs typeface="Arial"/>
              </a:rPr>
              <a:t>e</a:t>
            </a:r>
            <a:r>
              <a:rPr sz="1150" spc="165" dirty="0">
                <a:solidFill>
                  <a:srgbClr val="575656"/>
                </a:solidFill>
                <a:latin typeface="Arial"/>
                <a:cs typeface="Arial"/>
              </a:rPr>
              <a:t>:</a:t>
            </a:r>
            <a:endParaRPr sz="1150">
              <a:latin typeface="Arial"/>
              <a:cs typeface="Arial"/>
            </a:endParaRPr>
          </a:p>
          <a:p>
            <a:pPr marL="30480" algn="just">
              <a:lnSpc>
                <a:spcPts val="1225"/>
              </a:lnSpc>
            </a:pPr>
            <a:r>
              <a:rPr sz="1100" spc="5" dirty="0">
                <a:solidFill>
                  <a:srgbClr val="0F0C0A"/>
                </a:solidFill>
                <a:latin typeface="Times New Roman"/>
                <a:cs typeface="Times New Roman"/>
              </a:rPr>
              <a:t>ANEXO  </a:t>
            </a:r>
            <a:r>
              <a:rPr sz="1100" spc="-12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100" spc="160" dirty="0">
                <a:solidFill>
                  <a:srgbClr val="0F0C0A"/>
                </a:solidFill>
                <a:latin typeface="Times New Roman"/>
                <a:cs typeface="Times New Roman"/>
              </a:rPr>
              <a:t>I,</a:t>
            </a:r>
            <a:r>
              <a:rPr sz="110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100" spc="-2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100" spc="110" dirty="0">
                <a:solidFill>
                  <a:srgbClr val="0F0C0A"/>
                </a:solidFill>
                <a:latin typeface="Times New Roman"/>
                <a:cs typeface="Times New Roman"/>
              </a:rPr>
              <a:t>Tópico</a:t>
            </a:r>
            <a:r>
              <a:rPr sz="110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100" spc="10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100" dirty="0">
                <a:solidFill>
                  <a:srgbClr val="0F0C0A"/>
                </a:solidFill>
                <a:latin typeface="Times New Roman"/>
                <a:cs typeface="Times New Roman"/>
              </a:rPr>
              <a:t>LOTE  </a:t>
            </a:r>
            <a:r>
              <a:rPr sz="1100" spc="-10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100" spc="210" dirty="0">
                <a:solidFill>
                  <a:srgbClr val="211C1C"/>
                </a:solidFill>
                <a:latin typeface="Times New Roman"/>
                <a:cs typeface="Times New Roman"/>
              </a:rPr>
              <a:t>I</a:t>
            </a:r>
            <a:r>
              <a:rPr sz="1100" dirty="0">
                <a:solidFill>
                  <a:srgbClr val="211C1C"/>
                </a:solidFill>
                <a:latin typeface="Times New Roman"/>
                <a:cs typeface="Times New Roman"/>
              </a:rPr>
              <a:t> </a:t>
            </a:r>
            <a:r>
              <a:rPr sz="1100" spc="10" dirty="0">
                <a:solidFill>
                  <a:srgbClr val="211C1C"/>
                </a:solidFill>
                <a:latin typeface="Times New Roman"/>
                <a:cs typeface="Times New Roman"/>
              </a:rPr>
              <a:t> </a:t>
            </a:r>
            <a:r>
              <a:rPr sz="1100" spc="655" dirty="0">
                <a:solidFill>
                  <a:srgbClr val="211C1C"/>
                </a:solidFill>
                <a:latin typeface="Times New Roman"/>
                <a:cs typeface="Times New Roman"/>
              </a:rPr>
              <a:t>-</a:t>
            </a:r>
            <a:r>
              <a:rPr sz="1100" dirty="0">
                <a:solidFill>
                  <a:srgbClr val="211C1C"/>
                </a:solidFill>
                <a:latin typeface="Times New Roman"/>
                <a:cs typeface="Times New Roman"/>
              </a:rPr>
              <a:t> </a:t>
            </a:r>
            <a:r>
              <a:rPr sz="1100" spc="-114" dirty="0">
                <a:solidFill>
                  <a:srgbClr val="211C1C"/>
                </a:solidFill>
                <a:latin typeface="Times New Roman"/>
                <a:cs typeface="Times New Roman"/>
              </a:rPr>
              <a:t> </a:t>
            </a:r>
            <a:r>
              <a:rPr sz="1100" spc="35" dirty="0">
                <a:solidFill>
                  <a:srgbClr val="0F0C0A"/>
                </a:solidFill>
                <a:latin typeface="Times New Roman"/>
                <a:cs typeface="Times New Roman"/>
              </a:rPr>
              <a:t>HOSPEDAGEM,</a:t>
            </a:r>
            <a:r>
              <a:rPr sz="1100" dirty="0">
                <a:solidFill>
                  <a:srgbClr val="0F0C0A"/>
                </a:solidFill>
                <a:latin typeface="Times New Roman"/>
                <a:cs typeface="Times New Roman"/>
              </a:rPr>
              <a:t>  </a:t>
            </a:r>
            <a:r>
              <a:rPr sz="1100" spc="3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100" spc="120" dirty="0">
                <a:solidFill>
                  <a:srgbClr val="0F0C0A"/>
                </a:solidFill>
                <a:latin typeface="Times New Roman"/>
                <a:cs typeface="Times New Roman"/>
              </a:rPr>
              <a:t>item</a:t>
            </a:r>
            <a:r>
              <a:rPr sz="1100" dirty="0">
                <a:solidFill>
                  <a:srgbClr val="0F0C0A"/>
                </a:solidFill>
                <a:latin typeface="Times New Roman"/>
                <a:cs typeface="Times New Roman"/>
              </a:rPr>
              <a:t>  </a:t>
            </a:r>
            <a:r>
              <a:rPr sz="1100" spc="-8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100" spc="335" dirty="0">
                <a:solidFill>
                  <a:srgbClr val="0F0C0A"/>
                </a:solidFill>
                <a:latin typeface="Times New Roman"/>
                <a:cs typeface="Times New Roman"/>
              </a:rPr>
              <a:t>3</a:t>
            </a:r>
            <a:r>
              <a:rPr sz="110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100" spc="-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100" spc="140" dirty="0">
                <a:solidFill>
                  <a:srgbClr val="342F2F"/>
                </a:solidFill>
                <a:latin typeface="Times New Roman"/>
                <a:cs typeface="Times New Roman"/>
              </a:rPr>
              <a:t>-</a:t>
            </a:r>
            <a:r>
              <a:rPr sz="1100" dirty="0">
                <a:solidFill>
                  <a:srgbClr val="342F2F"/>
                </a:solidFill>
                <a:latin typeface="Times New Roman"/>
                <a:cs typeface="Times New Roman"/>
              </a:rPr>
              <a:t> </a:t>
            </a:r>
            <a:r>
              <a:rPr sz="1100" spc="40" dirty="0">
                <a:solidFill>
                  <a:srgbClr val="342F2F"/>
                </a:solidFill>
                <a:latin typeface="Times New Roman"/>
                <a:cs typeface="Times New Roman"/>
              </a:rPr>
              <a:t> </a:t>
            </a:r>
            <a:r>
              <a:rPr sz="1100" spc="70" dirty="0">
                <a:solidFill>
                  <a:srgbClr val="0F0C0A"/>
                </a:solidFill>
                <a:latin typeface="Times New Roman"/>
                <a:cs typeface="Times New Roman"/>
              </a:rPr>
              <a:t>DOS</a:t>
            </a:r>
            <a:r>
              <a:rPr sz="1100" dirty="0">
                <a:solidFill>
                  <a:srgbClr val="0F0C0A"/>
                </a:solidFill>
                <a:latin typeface="Times New Roman"/>
                <a:cs typeface="Times New Roman"/>
              </a:rPr>
              <a:t>  </a:t>
            </a:r>
            <a:r>
              <a:rPr sz="1100" spc="-114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100" spc="70" dirty="0">
                <a:solidFill>
                  <a:srgbClr val="0F0C0A"/>
                </a:solidFill>
                <a:latin typeface="Times New Roman"/>
                <a:cs typeface="Times New Roman"/>
              </a:rPr>
              <a:t>REQUISITOS</a:t>
            </a:r>
            <a:endParaRPr sz="1100">
              <a:latin typeface="Times New Roman"/>
              <a:cs typeface="Times New Roman"/>
            </a:endParaRPr>
          </a:p>
          <a:p>
            <a:pPr marL="30480" marR="42545" indent="8890">
              <a:lnSpc>
                <a:spcPts val="1360"/>
              </a:lnSpc>
              <a:spcBef>
                <a:spcPts val="105"/>
              </a:spcBef>
            </a:pPr>
            <a:r>
              <a:rPr sz="1250" spc="-55" dirty="0">
                <a:solidFill>
                  <a:srgbClr val="0F0C0A"/>
                </a:solidFill>
                <a:latin typeface="Times New Roman"/>
                <a:cs typeface="Times New Roman"/>
              </a:rPr>
              <a:t>E</a:t>
            </a:r>
            <a:r>
              <a:rPr sz="1250" spc="-70" dirty="0">
                <a:solidFill>
                  <a:srgbClr val="0F0C0A"/>
                </a:solidFill>
                <a:latin typeface="Times New Roman"/>
                <a:cs typeface="Times New Roman"/>
              </a:rPr>
              <a:t>S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SENCIAIS </a:t>
            </a:r>
            <a:r>
              <a:rPr sz="1250" spc="-11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70" dirty="0">
                <a:solidFill>
                  <a:srgbClr val="0F0C0A"/>
                </a:solidFill>
                <a:latin typeface="Times New Roman"/>
                <a:cs typeface="Times New Roman"/>
              </a:rPr>
              <a:t>PARA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2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45" dirty="0">
                <a:solidFill>
                  <a:srgbClr val="0F0C0A"/>
                </a:solidFill>
                <a:latin typeface="Times New Roman"/>
                <a:cs typeface="Times New Roman"/>
              </a:rPr>
              <a:t>PARTICIPAÇÃ</a:t>
            </a:r>
            <a:r>
              <a:rPr sz="1250" spc="60" dirty="0">
                <a:solidFill>
                  <a:srgbClr val="0F0C0A"/>
                </a:solidFill>
                <a:latin typeface="Times New Roman"/>
                <a:cs typeface="Times New Roman"/>
              </a:rPr>
              <a:t>O</a:t>
            </a:r>
            <a:r>
              <a:rPr sz="1250" spc="229" dirty="0">
                <a:solidFill>
                  <a:srgbClr val="0F0C0A"/>
                </a:solidFill>
                <a:latin typeface="Times New Roman"/>
                <a:cs typeface="Times New Roman"/>
              </a:rPr>
              <a:t>,</a:t>
            </a:r>
            <a:r>
              <a:rPr sz="1250" spc="10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70" dirty="0">
                <a:solidFill>
                  <a:srgbClr val="0F0C0A"/>
                </a:solidFill>
                <a:latin typeface="Times New Roman"/>
                <a:cs typeface="Times New Roman"/>
              </a:rPr>
              <a:t>letra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80" dirty="0">
                <a:solidFill>
                  <a:srgbClr val="0F0C0A"/>
                </a:solidFill>
                <a:latin typeface="Times New Roman"/>
                <a:cs typeface="Times New Roman"/>
              </a:rPr>
              <a:t>b)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5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150" spc="10" dirty="0">
                <a:solidFill>
                  <a:srgbClr val="211C1C"/>
                </a:solidFill>
                <a:latin typeface="Arial"/>
                <a:cs typeface="Arial"/>
              </a:rPr>
              <a:t>ter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211C1C"/>
                </a:solidFill>
                <a:latin typeface="Arial"/>
                <a:cs typeface="Arial"/>
              </a:rPr>
              <a:t>u</a:t>
            </a:r>
            <a:r>
              <a:rPr sz="1150" spc="35" dirty="0">
                <a:solidFill>
                  <a:srgbClr val="211C1C"/>
                </a:solidFill>
                <a:latin typeface="Arial"/>
                <a:cs typeface="Arial"/>
              </a:rPr>
              <a:t>m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211C1C"/>
                </a:solidFill>
                <a:latin typeface="Arial"/>
                <a:cs typeface="Arial"/>
              </a:rPr>
              <a:t>Gestor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211C1C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contrato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em</a:t>
            </a:r>
            <a:r>
              <a:rPr sz="1150" spc="-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211C1C"/>
                </a:solidFill>
                <a:latin typeface="Arial"/>
                <a:cs typeface="Arial"/>
              </a:rPr>
              <a:t>Be</a:t>
            </a:r>
            <a:r>
              <a:rPr sz="1150" spc="-85" dirty="0">
                <a:solidFill>
                  <a:srgbClr val="211C1C"/>
                </a:solidFill>
                <a:latin typeface="Arial"/>
                <a:cs typeface="Arial"/>
              </a:rPr>
              <a:t>l</a:t>
            </a:r>
            <a:r>
              <a:rPr sz="1150" spc="35" dirty="0">
                <a:solidFill>
                  <a:srgbClr val="211C1C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 </a:t>
            </a:r>
            <a:r>
              <a:rPr sz="1150" spc="-3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F0C0A"/>
                </a:solidFill>
                <a:latin typeface="Arial"/>
                <a:cs typeface="Arial"/>
              </a:rPr>
              <a:t>Hor</a:t>
            </a:r>
            <a:r>
              <a:rPr sz="1150" spc="-100" dirty="0">
                <a:solidFill>
                  <a:srgbClr val="0F0C0A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0F0C0A"/>
                </a:solidFill>
                <a:latin typeface="Arial"/>
                <a:cs typeface="Arial"/>
              </a:rPr>
              <a:t>zo</a:t>
            </a:r>
            <a:r>
              <a:rPr sz="1150" spc="-90" dirty="0">
                <a:solidFill>
                  <a:srgbClr val="0F0C0A"/>
                </a:solidFill>
                <a:latin typeface="Arial"/>
                <a:cs typeface="Arial"/>
              </a:rPr>
              <a:t>n</a:t>
            </a:r>
            <a:r>
              <a:rPr sz="1150" spc="20" dirty="0">
                <a:solidFill>
                  <a:srgbClr val="0F0C0A"/>
                </a:solidFill>
                <a:latin typeface="Arial"/>
                <a:cs typeface="Arial"/>
              </a:rPr>
              <a:t>te</a:t>
            </a:r>
            <a:r>
              <a:rPr sz="1150" dirty="0">
                <a:solidFill>
                  <a:srgbClr val="0F0C0A"/>
                </a:solidFill>
                <a:latin typeface="Arial"/>
                <a:cs typeface="Arial"/>
              </a:rPr>
              <a:t>  </a:t>
            </a:r>
            <a:r>
              <a:rPr sz="1150" spc="-55" dirty="0">
                <a:solidFill>
                  <a:srgbClr val="0F0C0A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211C1C"/>
                </a:solidFill>
                <a:latin typeface="Arial"/>
                <a:cs typeface="Arial"/>
              </a:rPr>
              <a:t>ou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 </a:t>
            </a:r>
            <a:r>
              <a:rPr sz="1150" spc="-7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reg</a:t>
            </a:r>
            <a:r>
              <a:rPr sz="1150" spc="-55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ão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 </a:t>
            </a:r>
            <a:r>
              <a:rPr sz="1150" spc="-2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211C1C"/>
                </a:solidFill>
                <a:latin typeface="Arial"/>
                <a:cs typeface="Arial"/>
              </a:rPr>
              <a:t>metropol</a:t>
            </a:r>
            <a:r>
              <a:rPr sz="1150" spc="-30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tana,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 </a:t>
            </a:r>
            <a:r>
              <a:rPr sz="1150" spc="-6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42F2F"/>
                </a:solidFill>
                <a:latin typeface="Arial"/>
                <a:cs typeface="Arial"/>
              </a:rPr>
              <a:t>com</a:t>
            </a:r>
            <a:r>
              <a:rPr sz="1150" dirty="0">
                <a:solidFill>
                  <a:srgbClr val="342F2F"/>
                </a:solidFill>
                <a:latin typeface="Arial"/>
                <a:cs typeface="Arial"/>
              </a:rPr>
              <a:t>  </a:t>
            </a:r>
            <a:r>
              <a:rPr sz="1150" spc="-120" dirty="0">
                <a:solidFill>
                  <a:srgbClr val="342F2F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211C1C"/>
                </a:solidFill>
                <a:latin typeface="Arial"/>
                <a:cs typeface="Arial"/>
              </a:rPr>
              <a:t>te</a:t>
            </a:r>
            <a:r>
              <a:rPr sz="1150" spc="-35" dirty="0">
                <a:solidFill>
                  <a:srgbClr val="211C1C"/>
                </a:solidFill>
                <a:latin typeface="Arial"/>
                <a:cs typeface="Arial"/>
              </a:rPr>
              <a:t>l</a:t>
            </a:r>
            <a:r>
              <a:rPr sz="1150" spc="-20" dirty="0">
                <a:solidFill>
                  <a:srgbClr val="211C1C"/>
                </a:solidFill>
                <a:latin typeface="Arial"/>
                <a:cs typeface="Arial"/>
              </a:rPr>
              <a:t>efone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 </a:t>
            </a:r>
            <a:r>
              <a:rPr sz="1150" spc="-7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211C1C"/>
                </a:solidFill>
                <a:latin typeface="Arial"/>
                <a:cs typeface="Arial"/>
              </a:rPr>
              <a:t>fixo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 </a:t>
            </a:r>
            <a:r>
              <a:rPr sz="1150" spc="-2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C0A"/>
                </a:solidFill>
                <a:latin typeface="Arial"/>
                <a:cs typeface="Arial"/>
              </a:rPr>
              <a:t>ou</a:t>
            </a:r>
            <a:r>
              <a:rPr sz="1150" dirty="0">
                <a:solidFill>
                  <a:srgbClr val="0F0C0A"/>
                </a:solidFill>
                <a:latin typeface="Arial"/>
                <a:cs typeface="Arial"/>
              </a:rPr>
              <a:t>  </a:t>
            </a:r>
            <a:r>
              <a:rPr sz="1150" spc="-55" dirty="0">
                <a:solidFill>
                  <a:srgbClr val="0F0C0A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211C1C"/>
                </a:solidFill>
                <a:latin typeface="Arial"/>
                <a:cs typeface="Arial"/>
              </a:rPr>
              <a:t>0</a:t>
            </a:r>
            <a:r>
              <a:rPr sz="1150" spc="-80" dirty="0">
                <a:solidFill>
                  <a:srgbClr val="211C1C"/>
                </a:solidFill>
                <a:latin typeface="Arial"/>
                <a:cs typeface="Arial"/>
              </a:rPr>
              <a:t>8</a:t>
            </a:r>
            <a:r>
              <a:rPr sz="1150" spc="-15" dirty="0">
                <a:solidFill>
                  <a:srgbClr val="211C1C"/>
                </a:solidFill>
                <a:latin typeface="Arial"/>
                <a:cs typeface="Arial"/>
              </a:rPr>
              <a:t>00,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 </a:t>
            </a:r>
            <a:r>
              <a:rPr sz="1150" spc="-1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F0C0A"/>
                </a:solidFill>
                <a:latin typeface="Arial"/>
                <a:cs typeface="Arial"/>
              </a:rPr>
              <a:t>para</a:t>
            </a:r>
            <a:endParaRPr sz="1150">
              <a:latin typeface="Arial"/>
              <a:cs typeface="Arial"/>
            </a:endParaRPr>
          </a:p>
          <a:p>
            <a:pPr marL="34925" indent="-5080" algn="just">
              <a:lnSpc>
                <a:spcPct val="100000"/>
              </a:lnSpc>
              <a:spcBef>
                <a:spcPts val="10"/>
              </a:spcBef>
            </a:pPr>
            <a:r>
              <a:rPr sz="1150" spc="-20" dirty="0">
                <a:solidFill>
                  <a:srgbClr val="211C1C"/>
                </a:solidFill>
                <a:latin typeface="Arial"/>
                <a:cs typeface="Arial"/>
              </a:rPr>
              <a:t>atend</a:t>
            </a:r>
            <a:r>
              <a:rPr sz="1150" spc="50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mento</a:t>
            </a:r>
            <a:r>
              <a:rPr sz="1150" spc="-3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211C1C"/>
                </a:solidFill>
                <a:latin typeface="Arial"/>
                <a:cs typeface="Arial"/>
              </a:rPr>
              <a:t>das</a:t>
            </a:r>
            <a:r>
              <a:rPr sz="1150" spc="3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211C1C"/>
                </a:solidFill>
                <a:latin typeface="Arial"/>
                <a:cs typeface="Arial"/>
              </a:rPr>
              <a:t>demandas</a:t>
            </a:r>
            <a:r>
              <a:rPr sz="1150" spc="114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211C1C"/>
                </a:solidFill>
                <a:latin typeface="Arial"/>
                <a:cs typeface="Arial"/>
              </a:rPr>
              <a:t>emergenc</a:t>
            </a:r>
            <a:r>
              <a:rPr sz="1150" spc="65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211C1C"/>
                </a:solidFill>
                <a:latin typeface="Arial"/>
                <a:cs typeface="Arial"/>
              </a:rPr>
              <a:t>ais.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350">
              <a:latin typeface="Times New Roman"/>
              <a:cs typeface="Times New Roman"/>
            </a:endParaRPr>
          </a:p>
          <a:p>
            <a:pPr marL="152400" indent="-117475" algn="just">
              <a:lnSpc>
                <a:spcPts val="1340"/>
              </a:lnSpc>
              <a:buClr>
                <a:srgbClr val="342F2F"/>
              </a:buClr>
              <a:buFont typeface="Arial"/>
              <a:buAutoNum type="arabicPlain" startAt="3"/>
              <a:tabLst>
                <a:tab pos="153035" algn="l"/>
              </a:tabLst>
            </a:pPr>
            <a:r>
              <a:rPr sz="1150" spc="45" dirty="0">
                <a:solidFill>
                  <a:srgbClr val="342F2F"/>
                </a:solidFill>
                <a:latin typeface="Arial"/>
                <a:cs typeface="Arial"/>
              </a:rPr>
              <a:t>-</a:t>
            </a:r>
            <a:r>
              <a:rPr sz="1150" spc="70" dirty="0">
                <a:solidFill>
                  <a:srgbClr val="342F2F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211C1C"/>
                </a:solidFill>
                <a:latin typeface="Arial"/>
                <a:cs typeface="Arial"/>
              </a:rPr>
              <a:t>O</a:t>
            </a:r>
            <a:r>
              <a:rPr sz="1150" spc="-110" dirty="0">
                <a:solidFill>
                  <a:srgbClr val="211C1C"/>
                </a:solidFill>
                <a:latin typeface="Arial"/>
                <a:cs typeface="Arial"/>
              </a:rPr>
              <a:t>n</a:t>
            </a:r>
            <a:r>
              <a:rPr sz="1150" spc="10" dirty="0">
                <a:solidFill>
                  <a:srgbClr val="211C1C"/>
                </a:solidFill>
                <a:latin typeface="Arial"/>
                <a:cs typeface="Arial"/>
              </a:rPr>
              <a:t>de</a:t>
            </a:r>
            <a:r>
              <a:rPr sz="1150" spc="-2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211C1C"/>
                </a:solidFill>
                <a:latin typeface="Arial"/>
                <a:cs typeface="Arial"/>
              </a:rPr>
              <a:t>se</a:t>
            </a:r>
            <a:r>
              <a:rPr sz="1150" spc="5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0F0C0A"/>
                </a:solidFill>
                <a:latin typeface="Arial"/>
                <a:cs typeface="Arial"/>
              </a:rPr>
              <a:t>l</a:t>
            </a:r>
            <a:r>
              <a:rPr sz="1150" spc="25" dirty="0">
                <a:solidFill>
                  <a:srgbClr val="342F2F"/>
                </a:solidFill>
                <a:latin typeface="Arial"/>
                <a:cs typeface="Arial"/>
              </a:rPr>
              <a:t>ê:</a:t>
            </a:r>
            <a:endParaRPr sz="1150">
              <a:latin typeface="Arial"/>
              <a:cs typeface="Arial"/>
            </a:endParaRPr>
          </a:p>
          <a:p>
            <a:pPr marL="39370" marR="52705" indent="-9525">
              <a:lnSpc>
                <a:spcPts val="1400"/>
              </a:lnSpc>
              <a:spcBef>
                <a:spcPts val="85"/>
              </a:spcBef>
            </a:pPr>
            <a:r>
              <a:rPr sz="1250" spc="-100" dirty="0">
                <a:solidFill>
                  <a:srgbClr val="0F0C0A"/>
                </a:solidFill>
                <a:latin typeface="Times New Roman"/>
                <a:cs typeface="Times New Roman"/>
              </a:rPr>
              <a:t>ANEXO </a:t>
            </a:r>
            <a:r>
              <a:rPr sz="1250" spc="-1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75" dirty="0">
                <a:solidFill>
                  <a:srgbClr val="0F0C0A"/>
                </a:solidFill>
                <a:latin typeface="Times New Roman"/>
                <a:cs typeface="Times New Roman"/>
              </a:rPr>
              <a:t>I</a:t>
            </a:r>
            <a:r>
              <a:rPr sz="1250" spc="290" dirty="0">
                <a:solidFill>
                  <a:srgbClr val="0F0C0A"/>
                </a:solidFill>
                <a:latin typeface="Times New Roman"/>
                <a:cs typeface="Times New Roman"/>
              </a:rPr>
              <a:t>,</a:t>
            </a:r>
            <a:r>
              <a:rPr sz="1250" spc="-204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35" dirty="0">
                <a:solidFill>
                  <a:srgbClr val="0F0C0A"/>
                </a:solidFill>
                <a:latin typeface="Times New Roman"/>
                <a:cs typeface="Times New Roman"/>
              </a:rPr>
              <a:t>Tópi</a:t>
            </a:r>
            <a:r>
              <a:rPr sz="1250" spc="-25" dirty="0">
                <a:solidFill>
                  <a:srgbClr val="0F0C0A"/>
                </a:solidFill>
                <a:latin typeface="Times New Roman"/>
                <a:cs typeface="Times New Roman"/>
              </a:rPr>
              <a:t>c</a:t>
            </a:r>
            <a:r>
              <a:rPr sz="1250" spc="185" dirty="0">
                <a:solidFill>
                  <a:srgbClr val="0F0C0A"/>
                </a:solidFill>
                <a:latin typeface="Times New Roman"/>
                <a:cs typeface="Times New Roman"/>
              </a:rPr>
              <a:t>o</a:t>
            </a:r>
            <a:r>
              <a:rPr sz="1250" spc="8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114" dirty="0">
                <a:solidFill>
                  <a:srgbClr val="0F0C0A"/>
                </a:solidFill>
                <a:latin typeface="Times New Roman"/>
                <a:cs typeface="Times New Roman"/>
              </a:rPr>
              <a:t>LOTE</a:t>
            </a:r>
            <a:r>
              <a:rPr sz="1250" spc="114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145" dirty="0">
                <a:solidFill>
                  <a:srgbClr val="0F0C0A"/>
                </a:solidFill>
                <a:latin typeface="Times New Roman"/>
                <a:cs typeface="Times New Roman"/>
              </a:rPr>
              <a:t>II</a:t>
            </a:r>
            <a:r>
              <a:rPr sz="1250" spc="-2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605" dirty="0">
                <a:solidFill>
                  <a:srgbClr val="211C1C"/>
                </a:solidFill>
                <a:latin typeface="Times New Roman"/>
                <a:cs typeface="Times New Roman"/>
              </a:rPr>
              <a:t>-</a:t>
            </a:r>
            <a:r>
              <a:rPr sz="1250" spc="-200" dirty="0">
                <a:solidFill>
                  <a:srgbClr val="211C1C"/>
                </a:solidFill>
                <a:latin typeface="Times New Roman"/>
                <a:cs typeface="Times New Roman"/>
              </a:rPr>
              <a:t> </a:t>
            </a:r>
            <a:r>
              <a:rPr sz="1250" spc="-114" dirty="0">
                <a:solidFill>
                  <a:srgbClr val="0F0C0A"/>
                </a:solidFill>
                <a:latin typeface="Times New Roman"/>
                <a:cs typeface="Times New Roman"/>
              </a:rPr>
              <a:t>AGE</a:t>
            </a:r>
            <a:r>
              <a:rPr sz="1250" spc="-15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75" dirty="0">
                <a:solidFill>
                  <a:srgbClr val="0F0C0A"/>
                </a:solidFill>
                <a:latin typeface="Times New Roman"/>
                <a:cs typeface="Times New Roman"/>
              </a:rPr>
              <a:t>NCIAMENTO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4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55" dirty="0">
                <a:solidFill>
                  <a:srgbClr val="0F0C0A"/>
                </a:solidFill>
                <a:latin typeface="Times New Roman"/>
                <a:cs typeface="Times New Roman"/>
              </a:rPr>
              <a:t>DO</a:t>
            </a:r>
            <a:r>
              <a:rPr sz="1250" spc="5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25" dirty="0">
                <a:solidFill>
                  <a:srgbClr val="0F0C0A"/>
                </a:solidFill>
                <a:latin typeface="Times New Roman"/>
                <a:cs typeface="Times New Roman"/>
              </a:rPr>
              <a:t>SERVIÇOS</a:t>
            </a:r>
            <a:r>
              <a:rPr sz="1250" spc="10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85" dirty="0">
                <a:solidFill>
                  <a:srgbClr val="0F0C0A"/>
                </a:solidFill>
                <a:latin typeface="Times New Roman"/>
                <a:cs typeface="Times New Roman"/>
              </a:rPr>
              <a:t>DE</a:t>
            </a:r>
            <a:r>
              <a:rPr sz="1250" spc="2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75" dirty="0">
                <a:solidFill>
                  <a:srgbClr val="0F0C0A"/>
                </a:solidFill>
                <a:latin typeface="Times New Roman"/>
                <a:cs typeface="Times New Roman"/>
              </a:rPr>
              <a:t>TRASLADO</a:t>
            </a:r>
            <a:r>
              <a:rPr sz="1250" spc="-30" dirty="0">
                <a:solidFill>
                  <a:srgbClr val="0F0C0A"/>
                </a:solidFill>
                <a:latin typeface="Times New Roman"/>
                <a:cs typeface="Times New Roman"/>
              </a:rPr>
              <a:t> INTERNO,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2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70" dirty="0">
                <a:solidFill>
                  <a:srgbClr val="0F0C0A"/>
                </a:solidFill>
                <a:latin typeface="Times New Roman"/>
                <a:cs typeface="Times New Roman"/>
              </a:rPr>
              <a:t>item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2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350" spc="204" dirty="0">
                <a:solidFill>
                  <a:srgbClr val="0F0C0A"/>
                </a:solidFill>
                <a:latin typeface="Times New Roman"/>
                <a:cs typeface="Times New Roman"/>
              </a:rPr>
              <a:t>3</a:t>
            </a:r>
            <a:r>
              <a:rPr sz="1350" spc="6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45" dirty="0">
                <a:solidFill>
                  <a:srgbClr val="0F0C0A"/>
                </a:solidFill>
                <a:latin typeface="Times New Roman"/>
                <a:cs typeface="Times New Roman"/>
              </a:rPr>
              <a:t>DOS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1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15" dirty="0">
                <a:solidFill>
                  <a:srgbClr val="0F0C0A"/>
                </a:solidFill>
                <a:latin typeface="Times New Roman"/>
                <a:cs typeface="Times New Roman"/>
              </a:rPr>
              <a:t>REQUISITOS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6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55" dirty="0">
                <a:solidFill>
                  <a:srgbClr val="0F0C0A"/>
                </a:solidFill>
                <a:latin typeface="Times New Roman"/>
                <a:cs typeface="Times New Roman"/>
              </a:rPr>
              <a:t>E</a:t>
            </a:r>
            <a:r>
              <a:rPr sz="1250" spc="-70" dirty="0">
                <a:solidFill>
                  <a:srgbClr val="0F0C0A"/>
                </a:solidFill>
                <a:latin typeface="Times New Roman"/>
                <a:cs typeface="Times New Roman"/>
              </a:rPr>
              <a:t>S</a:t>
            </a:r>
            <a:r>
              <a:rPr sz="1250" spc="-25" dirty="0">
                <a:solidFill>
                  <a:srgbClr val="0F0C0A"/>
                </a:solidFill>
                <a:latin typeface="Times New Roman"/>
                <a:cs typeface="Times New Roman"/>
              </a:rPr>
              <a:t>S</a:t>
            </a:r>
            <a:r>
              <a:rPr sz="1250" spc="40" dirty="0">
                <a:solidFill>
                  <a:srgbClr val="0F0C0A"/>
                </a:solidFill>
                <a:latin typeface="Times New Roman"/>
                <a:cs typeface="Times New Roman"/>
              </a:rPr>
              <a:t>E</a:t>
            </a:r>
            <a:r>
              <a:rPr sz="1250" spc="-25" dirty="0">
                <a:solidFill>
                  <a:srgbClr val="0F0C0A"/>
                </a:solidFill>
                <a:latin typeface="Times New Roman"/>
                <a:cs typeface="Times New Roman"/>
              </a:rPr>
              <a:t>NCIAIS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2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85" dirty="0">
                <a:solidFill>
                  <a:srgbClr val="0F0C0A"/>
                </a:solidFill>
                <a:latin typeface="Times New Roman"/>
                <a:cs typeface="Times New Roman"/>
              </a:rPr>
              <a:t>PARA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45" dirty="0">
                <a:solidFill>
                  <a:srgbClr val="0F0C0A"/>
                </a:solidFill>
                <a:latin typeface="Times New Roman"/>
                <a:cs typeface="Times New Roman"/>
              </a:rPr>
              <a:t>PARTICIPAÇÃO,</a:t>
            </a:r>
            <a:endParaRPr sz="1250">
              <a:latin typeface="Times New Roman"/>
              <a:cs typeface="Times New Roman"/>
            </a:endParaRPr>
          </a:p>
          <a:p>
            <a:pPr marL="34925" indent="4445" algn="just">
              <a:lnSpc>
                <a:spcPts val="1290"/>
              </a:lnSpc>
            </a:pPr>
            <a:r>
              <a:rPr sz="1250" spc="65" dirty="0">
                <a:solidFill>
                  <a:srgbClr val="0F0C0A"/>
                </a:solidFill>
                <a:latin typeface="Times New Roman"/>
                <a:cs typeface="Times New Roman"/>
              </a:rPr>
              <a:t>letra </a:t>
            </a:r>
            <a:r>
              <a:rPr sz="1250" spc="-65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170" dirty="0">
                <a:solidFill>
                  <a:srgbClr val="0F0C0A"/>
                </a:solidFill>
                <a:latin typeface="Times New Roman"/>
                <a:cs typeface="Times New Roman"/>
              </a:rPr>
              <a:t>a</a:t>
            </a:r>
            <a:r>
              <a:rPr sz="1250" spc="130" dirty="0">
                <a:solidFill>
                  <a:srgbClr val="0F0C0A"/>
                </a:solidFill>
                <a:latin typeface="Times New Roman"/>
                <a:cs typeface="Times New Roman"/>
              </a:rPr>
              <a:t>)</a:t>
            </a:r>
            <a:r>
              <a:rPr sz="125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250" spc="-90" dirty="0">
                <a:solidFill>
                  <a:srgbClr val="0F0C0A"/>
                </a:solidFill>
                <a:latin typeface="Times New Roman"/>
                <a:cs typeface="Times New Roman"/>
              </a:rPr>
              <a:t> </a:t>
            </a:r>
            <a:r>
              <a:rPr sz="1150" spc="-35" dirty="0">
                <a:solidFill>
                  <a:srgbClr val="342F2F"/>
                </a:solidFill>
                <a:latin typeface="Arial"/>
                <a:cs typeface="Arial"/>
              </a:rPr>
              <a:t>Compr</a:t>
            </a:r>
            <a:r>
              <a:rPr sz="1150" spc="-40" dirty="0">
                <a:solidFill>
                  <a:srgbClr val="342F2F"/>
                </a:solidFill>
                <a:latin typeface="Arial"/>
                <a:cs typeface="Arial"/>
              </a:rPr>
              <a:t>o</a:t>
            </a:r>
            <a:r>
              <a:rPr sz="1150" spc="-10" dirty="0">
                <a:solidFill>
                  <a:srgbClr val="0F0C0A"/>
                </a:solidFill>
                <a:latin typeface="Arial"/>
                <a:cs typeface="Arial"/>
              </a:rPr>
              <a:t>v</a:t>
            </a:r>
            <a:r>
              <a:rPr sz="1150" spc="-45" dirty="0">
                <a:solidFill>
                  <a:srgbClr val="342F2F"/>
                </a:solidFill>
                <a:latin typeface="Arial"/>
                <a:cs typeface="Arial"/>
              </a:rPr>
              <a:t>ação</a:t>
            </a:r>
            <a:r>
              <a:rPr sz="1150" dirty="0">
                <a:solidFill>
                  <a:srgbClr val="342F2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42F2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42F2F"/>
                </a:solidFill>
                <a:latin typeface="Arial"/>
                <a:cs typeface="Arial"/>
              </a:rPr>
              <a:t>de </a:t>
            </a:r>
            <a:r>
              <a:rPr sz="1150" spc="-140" dirty="0">
                <a:solidFill>
                  <a:srgbClr val="342F2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42F2F"/>
                </a:solidFill>
                <a:latin typeface="Arial"/>
                <a:cs typeface="Arial"/>
              </a:rPr>
              <a:t>que</a:t>
            </a:r>
            <a:r>
              <a:rPr sz="1150" dirty="0">
                <a:solidFill>
                  <a:srgbClr val="342F2F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342F2F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342F2F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342F2F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342F2F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211C1C"/>
                </a:solidFill>
                <a:latin typeface="Arial"/>
                <a:cs typeface="Arial"/>
              </a:rPr>
              <a:t>l</a:t>
            </a:r>
            <a:r>
              <a:rPr sz="1150" spc="-50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20" dirty="0">
                <a:solidFill>
                  <a:srgbClr val="211C1C"/>
                </a:solidFill>
                <a:latin typeface="Arial"/>
                <a:cs typeface="Arial"/>
              </a:rPr>
              <a:t>c</a:t>
            </a:r>
            <a:r>
              <a:rPr sz="1150" spc="-75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tante </a:t>
            </a:r>
            <a:r>
              <a:rPr sz="1150" spc="-5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42F2F"/>
                </a:solidFill>
                <a:latin typeface="Arial"/>
                <a:cs typeface="Arial"/>
              </a:rPr>
              <a:t>está</a:t>
            </a:r>
            <a:r>
              <a:rPr sz="1150" dirty="0">
                <a:solidFill>
                  <a:srgbClr val="342F2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42F2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42F2F"/>
                </a:solidFill>
                <a:latin typeface="Arial"/>
                <a:cs typeface="Arial"/>
              </a:rPr>
              <a:t>sed</a:t>
            </a:r>
            <a:r>
              <a:rPr sz="1150" spc="-10" dirty="0">
                <a:solidFill>
                  <a:srgbClr val="342F2F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342F2F"/>
                </a:solidFill>
                <a:latin typeface="Arial"/>
                <a:cs typeface="Arial"/>
              </a:rPr>
              <a:t>ado</a:t>
            </a:r>
            <a:r>
              <a:rPr sz="1150" dirty="0">
                <a:solidFill>
                  <a:srgbClr val="342F2F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342F2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211C1C"/>
                </a:solidFill>
                <a:latin typeface="Arial"/>
                <a:cs typeface="Arial"/>
              </a:rPr>
              <a:t>ou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que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211C1C"/>
                </a:solidFill>
                <a:latin typeface="Arial"/>
                <a:cs typeface="Arial"/>
              </a:rPr>
              <a:t>man</a:t>
            </a:r>
            <a:r>
              <a:rPr sz="1150" spc="-114" dirty="0">
                <a:solidFill>
                  <a:srgbClr val="211C1C"/>
                </a:solidFill>
                <a:latin typeface="Arial"/>
                <a:cs typeface="Arial"/>
              </a:rPr>
              <a:t>t</a:t>
            </a:r>
            <a:r>
              <a:rPr sz="1150" spc="5" dirty="0">
                <a:solidFill>
                  <a:srgbClr val="211C1C"/>
                </a:solidFill>
                <a:latin typeface="Arial"/>
                <a:cs typeface="Arial"/>
              </a:rPr>
              <a:t>ém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211C1C"/>
                </a:solidFill>
                <a:latin typeface="Arial"/>
                <a:cs typeface="Arial"/>
              </a:rPr>
              <a:t>fil</a:t>
            </a:r>
            <a:r>
              <a:rPr sz="1150" spc="10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-5" dirty="0">
                <a:solidFill>
                  <a:srgbClr val="211C1C"/>
                </a:solidFill>
                <a:latin typeface="Arial"/>
                <a:cs typeface="Arial"/>
              </a:rPr>
              <a:t>al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211C1C"/>
                </a:solidFill>
                <a:latin typeface="Arial"/>
                <a:cs typeface="Arial"/>
              </a:rPr>
              <a:t>na</a:t>
            </a:r>
            <a:endParaRPr sz="1150">
              <a:latin typeface="Arial"/>
              <a:cs typeface="Arial"/>
            </a:endParaRPr>
          </a:p>
          <a:p>
            <a:pPr marL="34925" algn="just">
              <a:lnSpc>
                <a:spcPts val="1380"/>
              </a:lnSpc>
            </a:pPr>
            <a:r>
              <a:rPr sz="1150" spc="-30" dirty="0">
                <a:solidFill>
                  <a:srgbClr val="342F2F"/>
                </a:solidFill>
                <a:latin typeface="Arial"/>
                <a:cs typeface="Arial"/>
              </a:rPr>
              <a:t>cidade </a:t>
            </a:r>
            <a:r>
              <a:rPr sz="1150" spc="55" dirty="0">
                <a:solidFill>
                  <a:srgbClr val="342F2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de </a:t>
            </a:r>
            <a:r>
              <a:rPr sz="1150" spc="4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42F2F"/>
                </a:solidFill>
                <a:latin typeface="Arial"/>
                <a:cs typeface="Arial"/>
              </a:rPr>
              <a:t>Be</a:t>
            </a:r>
            <a:r>
              <a:rPr sz="1150" spc="-150" dirty="0">
                <a:solidFill>
                  <a:srgbClr val="342F2F"/>
                </a:solidFill>
                <a:latin typeface="Arial"/>
                <a:cs typeface="Arial"/>
              </a:rPr>
              <a:t>l</a:t>
            </a:r>
            <a:r>
              <a:rPr sz="1150" spc="35" dirty="0">
                <a:solidFill>
                  <a:srgbClr val="342F2F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342F2F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342F2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211C1C"/>
                </a:solidFill>
                <a:latin typeface="Arial"/>
                <a:cs typeface="Arial"/>
              </a:rPr>
              <a:t>Horizo</a:t>
            </a:r>
            <a:r>
              <a:rPr sz="1150" spc="-135" dirty="0">
                <a:solidFill>
                  <a:srgbClr val="211C1C"/>
                </a:solidFill>
                <a:latin typeface="Arial"/>
                <a:cs typeface="Arial"/>
              </a:rPr>
              <a:t>n</a:t>
            </a:r>
            <a:r>
              <a:rPr sz="1150" spc="60" dirty="0">
                <a:solidFill>
                  <a:srgbClr val="211C1C"/>
                </a:solidFill>
                <a:latin typeface="Arial"/>
                <a:cs typeface="Arial"/>
              </a:rPr>
              <a:t>te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390" dirty="0">
                <a:solidFill>
                  <a:srgbClr val="464444"/>
                </a:solidFill>
                <a:latin typeface="Arial"/>
                <a:cs typeface="Arial"/>
              </a:rPr>
              <a:t>-</a:t>
            </a:r>
            <a:r>
              <a:rPr sz="1150" dirty="0">
                <a:solidFill>
                  <a:srgbClr val="464444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464444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211C1C"/>
                </a:solidFill>
                <a:latin typeface="Arial"/>
                <a:cs typeface="Arial"/>
              </a:rPr>
              <a:t>M</a:t>
            </a:r>
            <a:r>
              <a:rPr sz="1150" spc="-165" dirty="0">
                <a:solidFill>
                  <a:srgbClr val="211C1C"/>
                </a:solidFill>
                <a:latin typeface="Arial"/>
                <a:cs typeface="Arial"/>
              </a:rPr>
              <a:t>G</a:t>
            </a:r>
            <a:r>
              <a:rPr sz="1150" spc="265" dirty="0">
                <a:solidFill>
                  <a:srgbClr val="464444"/>
                </a:solidFill>
                <a:latin typeface="Arial"/>
                <a:cs typeface="Arial"/>
              </a:rPr>
              <a:t>.</a:t>
            </a:r>
            <a:r>
              <a:rPr sz="1150" spc="90" dirty="0">
                <a:solidFill>
                  <a:srgbClr val="464444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211C1C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42F2F"/>
                </a:solidFill>
                <a:latin typeface="Arial"/>
                <a:cs typeface="Arial"/>
              </a:rPr>
              <a:t>compr</a:t>
            </a:r>
            <a:r>
              <a:rPr sz="1150" spc="-35" dirty="0">
                <a:solidFill>
                  <a:srgbClr val="342F2F"/>
                </a:solidFill>
                <a:latin typeface="Arial"/>
                <a:cs typeface="Arial"/>
              </a:rPr>
              <a:t>o</a:t>
            </a:r>
            <a:r>
              <a:rPr sz="1150" spc="-10" dirty="0">
                <a:solidFill>
                  <a:srgbClr val="0F0C0A"/>
                </a:solidFill>
                <a:latin typeface="Arial"/>
                <a:cs typeface="Arial"/>
              </a:rPr>
              <a:t>v</a:t>
            </a:r>
            <a:r>
              <a:rPr sz="1150" spc="-40" dirty="0">
                <a:solidFill>
                  <a:srgbClr val="342F2F"/>
                </a:solidFill>
                <a:latin typeface="Arial"/>
                <a:cs typeface="Arial"/>
              </a:rPr>
              <a:t>ação</a:t>
            </a:r>
            <a:r>
              <a:rPr sz="1150" dirty="0">
                <a:solidFill>
                  <a:srgbClr val="342F2F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342F2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211C1C"/>
                </a:solidFill>
                <a:latin typeface="Arial"/>
                <a:cs typeface="Arial"/>
              </a:rPr>
              <a:t>poderá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42F2F"/>
                </a:solidFill>
                <a:latin typeface="Arial"/>
                <a:cs typeface="Arial"/>
              </a:rPr>
              <a:t>ser</a:t>
            </a:r>
            <a:r>
              <a:rPr sz="1150" dirty="0">
                <a:solidFill>
                  <a:srgbClr val="342F2F"/>
                </a:solidFill>
                <a:latin typeface="Arial"/>
                <a:cs typeface="Arial"/>
              </a:rPr>
              <a:t> </a:t>
            </a:r>
            <a:r>
              <a:rPr sz="1150" spc="80" dirty="0">
                <a:solidFill>
                  <a:srgbClr val="342F2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fe</a:t>
            </a:r>
            <a:r>
              <a:rPr sz="1150" spc="-30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ta </a:t>
            </a:r>
            <a:r>
              <a:rPr sz="1150" spc="9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211C1C"/>
                </a:solidFill>
                <a:latin typeface="Arial"/>
                <a:cs typeface="Arial"/>
              </a:rPr>
              <a:t>med</a:t>
            </a:r>
            <a:r>
              <a:rPr sz="1150" spc="-55" dirty="0">
                <a:solidFill>
                  <a:srgbClr val="211C1C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211C1C"/>
                </a:solidFill>
                <a:latin typeface="Arial"/>
                <a:cs typeface="Arial"/>
              </a:rPr>
              <a:t>ante</a:t>
            </a:r>
            <a:r>
              <a:rPr sz="115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211C1C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211C1C"/>
                </a:solidFill>
                <a:latin typeface="Arial"/>
                <a:cs typeface="Arial"/>
              </a:rPr>
              <a:t>a</a:t>
            </a:r>
            <a:endParaRPr sz="11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82397" y="0"/>
            <a:ext cx="224154" cy="615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650" spc="15" dirty="0">
                <a:solidFill>
                  <a:srgbClr val="BFBDBF"/>
                </a:solidFill>
                <a:latin typeface="Arial"/>
                <a:cs typeface="Arial"/>
              </a:rPr>
              <a:t>-</a:t>
            </a:r>
            <a:endParaRPr sz="465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195169" y="666294"/>
            <a:ext cx="1778000" cy="5721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50" b="1" spc="-35" dirty="0">
                <a:solidFill>
                  <a:srgbClr val="0C0A0A"/>
                </a:solidFill>
                <a:latin typeface="Arial"/>
                <a:cs typeface="Arial"/>
              </a:rPr>
              <a:t>MACKE</a:t>
            </a:r>
            <a:r>
              <a:rPr sz="2350" b="1" spc="-95" dirty="0">
                <a:solidFill>
                  <a:srgbClr val="0C0A0A"/>
                </a:solidFill>
                <a:latin typeface="Arial"/>
                <a:cs typeface="Arial"/>
              </a:rPr>
              <a:t>N</a:t>
            </a:r>
            <a:r>
              <a:rPr sz="2350" b="1" spc="-15" dirty="0">
                <a:solidFill>
                  <a:srgbClr val="0C0A0A"/>
                </a:solidFill>
                <a:latin typeface="Arial"/>
                <a:cs typeface="Arial"/>
              </a:rPr>
              <a:t>ZIE</a:t>
            </a:r>
            <a:endParaRPr sz="23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1600" b="1" spc="10" dirty="0">
                <a:solidFill>
                  <a:srgbClr val="0C0A0A"/>
                </a:solidFill>
                <a:latin typeface="Arial"/>
                <a:cs typeface="Arial"/>
              </a:rPr>
              <a:t>ESPORTE</a:t>
            </a:r>
            <a:r>
              <a:rPr sz="1600" b="1" spc="85" dirty="0">
                <a:solidFill>
                  <a:srgbClr val="0C0A0A"/>
                </a:solidFill>
                <a:latin typeface="Arial"/>
                <a:cs typeface="Arial"/>
              </a:rPr>
              <a:t> </a:t>
            </a:r>
            <a:r>
              <a:rPr sz="1600" b="1" spc="-25" dirty="0">
                <a:solidFill>
                  <a:srgbClr val="0C0A0A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55909" y="1548751"/>
            <a:ext cx="5336540" cy="79876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5000"/>
              </a:lnSpc>
            </a:pPr>
            <a:r>
              <a:rPr sz="1100" spc="-20" dirty="0">
                <a:solidFill>
                  <a:srgbClr val="1F1C1C"/>
                </a:solidFill>
                <a:latin typeface="Arial"/>
                <a:cs typeface="Arial"/>
              </a:rPr>
              <a:t>apresentação </a:t>
            </a:r>
            <a:r>
              <a:rPr sz="1100" spc="5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C0A0A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C0A0A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C0A0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C0A0A"/>
                </a:solidFill>
                <a:latin typeface="Arial"/>
                <a:cs typeface="Arial"/>
              </a:rPr>
              <a:t>alg</a:t>
            </a:r>
            <a:r>
              <a:rPr sz="1100" spc="-5" dirty="0">
                <a:solidFill>
                  <a:srgbClr val="0C0A0A"/>
                </a:solidFill>
                <a:latin typeface="Arial"/>
                <a:cs typeface="Arial"/>
              </a:rPr>
              <a:t>u</a:t>
            </a:r>
            <a:r>
              <a:rPr sz="1100" spc="100" dirty="0">
                <a:solidFill>
                  <a:srgbClr val="0C0A0A"/>
                </a:solidFill>
                <a:latin typeface="Arial"/>
                <a:cs typeface="Arial"/>
              </a:rPr>
              <a:t>m</a:t>
            </a:r>
            <a:r>
              <a:rPr sz="1100" dirty="0">
                <a:solidFill>
                  <a:srgbClr val="0C0A0A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0C0A0A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1F1C1C"/>
                </a:solidFill>
                <a:latin typeface="Arial"/>
                <a:cs typeface="Arial"/>
              </a:rPr>
              <a:t>t</a:t>
            </a:r>
            <a:r>
              <a:rPr sz="1100" spc="55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po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de </a:t>
            </a:r>
            <a:r>
              <a:rPr sz="1100" spc="-1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C0A0A"/>
                </a:solidFill>
                <a:latin typeface="Arial"/>
                <a:cs typeface="Arial"/>
              </a:rPr>
              <a:t>documento</a:t>
            </a:r>
            <a:r>
              <a:rPr sz="1100" dirty="0">
                <a:solidFill>
                  <a:srgbClr val="0C0A0A"/>
                </a:solidFill>
                <a:latin typeface="Arial"/>
                <a:cs typeface="Arial"/>
              </a:rPr>
              <a:t> </a:t>
            </a:r>
            <a:r>
              <a:rPr sz="1100" spc="125" dirty="0">
                <a:solidFill>
                  <a:srgbClr val="0C0A0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ofic</a:t>
            </a:r>
            <a:r>
              <a:rPr sz="1100" spc="-10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l</a:t>
            </a:r>
            <a:r>
              <a:rPr sz="1100" spc="330" dirty="0">
                <a:solidFill>
                  <a:srgbClr val="3B3838"/>
                </a:solidFill>
                <a:latin typeface="Arial"/>
                <a:cs typeface="Arial"/>
              </a:rPr>
              <a:t>,</a:t>
            </a:r>
            <a:r>
              <a:rPr sz="1100" spc="5" dirty="0">
                <a:solidFill>
                  <a:srgbClr val="3B3838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1F1C1C"/>
                </a:solidFill>
                <a:latin typeface="Arial"/>
                <a:cs typeface="Arial"/>
              </a:rPr>
              <a:t>tai</a:t>
            </a:r>
            <a:r>
              <a:rPr sz="1100" spc="-75" dirty="0">
                <a:solidFill>
                  <a:srgbClr val="1F1C1C"/>
                </a:solidFill>
                <a:latin typeface="Arial"/>
                <a:cs typeface="Arial"/>
              </a:rPr>
              <a:t>s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como: 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C0A0A"/>
                </a:solidFill>
                <a:latin typeface="Arial"/>
                <a:cs typeface="Arial"/>
              </a:rPr>
              <a:t>Ato</a:t>
            </a:r>
            <a:r>
              <a:rPr sz="1100" dirty="0">
                <a:solidFill>
                  <a:srgbClr val="0C0A0A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C0A0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const</a:t>
            </a:r>
            <a:r>
              <a:rPr sz="1100" spc="-25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60" dirty="0">
                <a:solidFill>
                  <a:srgbClr val="1F1C1C"/>
                </a:solidFill>
                <a:latin typeface="Arial"/>
                <a:cs typeface="Arial"/>
              </a:rPr>
              <a:t>tut</a:t>
            </a:r>
            <a:r>
              <a:rPr sz="1100" spc="-50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1F1C1C"/>
                </a:solidFill>
                <a:latin typeface="Arial"/>
                <a:cs typeface="Arial"/>
              </a:rPr>
              <a:t>v</a:t>
            </a:r>
            <a:r>
              <a:rPr sz="1100" spc="-5" dirty="0">
                <a:solidFill>
                  <a:srgbClr val="1F1C1C"/>
                </a:solidFill>
                <a:latin typeface="Arial"/>
                <a:cs typeface="Arial"/>
              </a:rPr>
              <a:t>o</a:t>
            </a:r>
            <a:r>
              <a:rPr sz="1100" spc="420" dirty="0">
                <a:solidFill>
                  <a:srgbClr val="1F1C1C"/>
                </a:solidFill>
                <a:latin typeface="Arial"/>
                <a:cs typeface="Arial"/>
              </a:rPr>
              <a:t>, </a:t>
            </a:r>
            <a:r>
              <a:rPr sz="1100" spc="5" dirty="0">
                <a:solidFill>
                  <a:srgbClr val="1F1C1C"/>
                </a:solidFill>
                <a:latin typeface="Arial"/>
                <a:cs typeface="Arial"/>
              </a:rPr>
              <a:t>estatuto</a:t>
            </a:r>
            <a:r>
              <a:rPr sz="1100" spc="2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C0A0A"/>
                </a:solidFill>
                <a:latin typeface="Arial"/>
                <a:cs typeface="Arial"/>
              </a:rPr>
              <a:t>ou</a:t>
            </a:r>
            <a:r>
              <a:rPr sz="1100" spc="10" dirty="0">
                <a:solidFill>
                  <a:srgbClr val="0C0A0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c</a:t>
            </a:r>
            <a:r>
              <a:rPr sz="1100" spc="-55" dirty="0">
                <a:solidFill>
                  <a:srgbClr val="1F1C1C"/>
                </a:solidFill>
                <a:latin typeface="Arial"/>
                <a:cs typeface="Arial"/>
              </a:rPr>
              <a:t>on</a:t>
            </a:r>
            <a:r>
              <a:rPr sz="1100" spc="145" dirty="0">
                <a:solidFill>
                  <a:srgbClr val="1F1C1C"/>
                </a:solidFill>
                <a:latin typeface="Arial"/>
                <a:cs typeface="Arial"/>
              </a:rPr>
              <a:t>t</a:t>
            </a:r>
            <a:r>
              <a:rPr sz="1100" spc="20" dirty="0">
                <a:solidFill>
                  <a:srgbClr val="1F1C1C"/>
                </a:solidFill>
                <a:latin typeface="Arial"/>
                <a:cs typeface="Arial"/>
              </a:rPr>
              <a:t>rato</a:t>
            </a:r>
            <a:r>
              <a:rPr sz="1100" spc="-3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F1C1C"/>
                </a:solidFill>
                <a:latin typeface="Arial"/>
                <a:cs typeface="Arial"/>
              </a:rPr>
              <a:t>soc</a:t>
            </a: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al</a:t>
            </a:r>
            <a:r>
              <a:rPr sz="1100" spc="-3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F1C1C"/>
                </a:solidFill>
                <a:latin typeface="Arial"/>
                <a:cs typeface="Arial"/>
              </a:rPr>
              <a:t>em</a:t>
            </a:r>
            <a:r>
              <a:rPr sz="1100" spc="-5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1F1C1C"/>
                </a:solidFill>
                <a:latin typeface="Arial"/>
                <a:cs typeface="Arial"/>
              </a:rPr>
              <a:t>v</a:t>
            </a:r>
            <a:r>
              <a:rPr sz="1100" spc="-25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1F1C1C"/>
                </a:solidFill>
                <a:latin typeface="Arial"/>
                <a:cs typeface="Arial"/>
              </a:rPr>
              <a:t>gor,</a:t>
            </a:r>
            <a:r>
              <a:rPr sz="1100" spc="3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F1C1C"/>
                </a:solidFill>
                <a:latin typeface="Arial"/>
                <a:cs typeface="Arial"/>
              </a:rPr>
              <a:t>Cartão</a:t>
            </a:r>
            <a:r>
              <a:rPr sz="1100" spc="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C0A0A"/>
                </a:solidFill>
                <a:latin typeface="Arial"/>
                <a:cs typeface="Arial"/>
              </a:rPr>
              <a:t>de</a:t>
            </a:r>
            <a:r>
              <a:rPr sz="1100" spc="10" dirty="0">
                <a:solidFill>
                  <a:srgbClr val="0C0A0A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1F1C1C"/>
                </a:solidFill>
                <a:latin typeface="Arial"/>
                <a:cs typeface="Arial"/>
              </a:rPr>
              <a:t>CNPJ</a:t>
            </a:r>
            <a:r>
              <a:rPr sz="1100" spc="320" dirty="0">
                <a:solidFill>
                  <a:srgbClr val="1F1C1C"/>
                </a:solidFill>
                <a:latin typeface="Arial"/>
                <a:cs typeface="Arial"/>
              </a:rPr>
              <a:t>,</a:t>
            </a: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A</a:t>
            </a:r>
            <a:r>
              <a:rPr sz="1100" spc="-60" dirty="0">
                <a:solidFill>
                  <a:srgbClr val="1F1C1C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1F1C1C"/>
                </a:solidFill>
                <a:latin typeface="Arial"/>
                <a:cs typeface="Arial"/>
              </a:rPr>
              <a:t>vará</a:t>
            </a:r>
            <a:r>
              <a:rPr sz="1100" spc="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de</a:t>
            </a:r>
            <a:r>
              <a:rPr sz="1100" spc="4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F1C1C"/>
                </a:solidFill>
                <a:latin typeface="Arial"/>
                <a:cs typeface="Arial"/>
              </a:rPr>
              <a:t>Loca</a:t>
            </a:r>
            <a:r>
              <a:rPr sz="1100" spc="-135" dirty="0">
                <a:solidFill>
                  <a:srgbClr val="1F1C1C"/>
                </a:solidFill>
                <a:latin typeface="Arial"/>
                <a:cs typeface="Arial"/>
              </a:rPr>
              <a:t>l</a:t>
            </a:r>
            <a:r>
              <a:rPr sz="1100" spc="-85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1F1C1C"/>
                </a:solidFill>
                <a:latin typeface="Arial"/>
                <a:cs typeface="Arial"/>
              </a:rPr>
              <a:t>zaçã</a:t>
            </a: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o</a:t>
            </a:r>
            <a:r>
              <a:rPr sz="1100" spc="360" dirty="0">
                <a:solidFill>
                  <a:srgbClr val="3B3838"/>
                </a:solidFill>
                <a:latin typeface="Arial"/>
                <a:cs typeface="Arial"/>
              </a:rPr>
              <a:t>,</a:t>
            </a:r>
            <a:r>
              <a:rPr sz="1100" spc="-55" dirty="0">
                <a:solidFill>
                  <a:srgbClr val="1F1C1C"/>
                </a:solidFill>
                <a:latin typeface="Arial"/>
                <a:cs typeface="Arial"/>
              </a:rPr>
              <a:t>e</a:t>
            </a:r>
            <a:r>
              <a:rPr sz="1100" spc="55" dirty="0">
                <a:solidFill>
                  <a:srgbClr val="1F1C1C"/>
                </a:solidFill>
                <a:latin typeface="Arial"/>
                <a:cs typeface="Arial"/>
              </a:rPr>
              <a:t>tc;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4"/>
              </a:spcBef>
            </a:pPr>
            <a:endParaRPr sz="1250">
              <a:latin typeface="Times New Roman"/>
              <a:cs typeface="Times New Roman"/>
            </a:endParaRPr>
          </a:p>
          <a:p>
            <a:pPr marL="21590" algn="just">
              <a:lnSpc>
                <a:spcPts val="1260"/>
              </a:lnSpc>
            </a:pPr>
            <a:r>
              <a:rPr sz="1100" spc="-195" dirty="0">
                <a:solidFill>
                  <a:srgbClr val="0C0A0A"/>
                </a:solidFill>
                <a:latin typeface="Arial"/>
                <a:cs typeface="Arial"/>
              </a:rPr>
              <a:t>L</a:t>
            </a:r>
            <a:r>
              <a:rPr sz="1100" spc="70" dirty="0">
                <a:solidFill>
                  <a:srgbClr val="0C0A0A"/>
                </a:solidFill>
                <a:latin typeface="Arial"/>
                <a:cs typeface="Arial"/>
              </a:rPr>
              <a:t>e</a:t>
            </a:r>
            <a:r>
              <a:rPr sz="1100" spc="-25" dirty="0">
                <a:solidFill>
                  <a:srgbClr val="0C0A0A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0C0A0A"/>
                </a:solidFill>
                <a:latin typeface="Arial"/>
                <a:cs typeface="Arial"/>
              </a:rPr>
              <a:t>a-se</a:t>
            </a:r>
            <a:r>
              <a:rPr sz="1100" spc="-204" dirty="0">
                <a:solidFill>
                  <a:srgbClr val="0C0A0A"/>
                </a:solidFill>
                <a:latin typeface="Arial"/>
                <a:cs typeface="Arial"/>
              </a:rPr>
              <a:t> </a:t>
            </a:r>
            <a:r>
              <a:rPr sz="1100" spc="170" dirty="0">
                <a:solidFill>
                  <a:srgbClr val="3B3838"/>
                </a:solidFill>
                <a:latin typeface="Arial"/>
                <a:cs typeface="Arial"/>
              </a:rPr>
              <a:t>:</a:t>
            </a:r>
            <a:endParaRPr sz="1100">
              <a:latin typeface="Arial"/>
              <a:cs typeface="Arial"/>
            </a:endParaRPr>
          </a:p>
          <a:p>
            <a:pPr marL="12700" marR="61594">
              <a:lnSpc>
                <a:spcPts val="1420"/>
              </a:lnSpc>
              <a:spcBef>
                <a:spcPts val="55"/>
              </a:spcBef>
            </a:pPr>
            <a:r>
              <a:rPr sz="1250" b="1" spc="-145" dirty="0">
                <a:solidFill>
                  <a:srgbClr val="0C0A0A"/>
                </a:solidFill>
                <a:latin typeface="Times New Roman"/>
                <a:cs typeface="Times New Roman"/>
              </a:rPr>
              <a:t>ANEXO </a:t>
            </a:r>
            <a:r>
              <a:rPr sz="1250" b="1" spc="-140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50" dirty="0">
                <a:solidFill>
                  <a:srgbClr val="0C0A0A"/>
                </a:solidFill>
                <a:latin typeface="Times New Roman"/>
                <a:cs typeface="Times New Roman"/>
              </a:rPr>
              <a:t>I,</a:t>
            </a:r>
            <a:r>
              <a:rPr sz="1250" b="1" spc="-25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10" dirty="0">
                <a:solidFill>
                  <a:srgbClr val="0C0A0A"/>
                </a:solidFill>
                <a:latin typeface="Times New Roman"/>
                <a:cs typeface="Times New Roman"/>
              </a:rPr>
              <a:t>Tópico</a:t>
            </a:r>
            <a:r>
              <a:rPr sz="1250" b="1" spc="75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185" dirty="0">
                <a:solidFill>
                  <a:srgbClr val="0C0A0A"/>
                </a:solidFill>
                <a:latin typeface="Times New Roman"/>
                <a:cs typeface="Times New Roman"/>
              </a:rPr>
              <a:t>LOTE</a:t>
            </a:r>
            <a:r>
              <a:rPr sz="1250" b="1" spc="140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40" dirty="0">
                <a:solidFill>
                  <a:srgbClr val="0C0A0A"/>
                </a:solidFill>
                <a:latin typeface="Times New Roman"/>
                <a:cs typeface="Times New Roman"/>
              </a:rPr>
              <a:t>II</a:t>
            </a:r>
            <a:r>
              <a:rPr sz="1250" b="1" spc="30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475" dirty="0">
                <a:solidFill>
                  <a:srgbClr val="0C0A0A"/>
                </a:solidFill>
                <a:latin typeface="Times New Roman"/>
                <a:cs typeface="Times New Roman"/>
              </a:rPr>
              <a:t>-</a:t>
            </a:r>
            <a:r>
              <a:rPr sz="1250" b="1" spc="-120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145" dirty="0">
                <a:solidFill>
                  <a:srgbClr val="0C0A0A"/>
                </a:solidFill>
                <a:latin typeface="Times New Roman"/>
                <a:cs typeface="Times New Roman"/>
              </a:rPr>
              <a:t>AGENCIAM</a:t>
            </a:r>
            <a:r>
              <a:rPr sz="1250" b="1" spc="-45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145" dirty="0">
                <a:solidFill>
                  <a:srgbClr val="0C0A0A"/>
                </a:solidFill>
                <a:latin typeface="Times New Roman"/>
                <a:cs typeface="Times New Roman"/>
              </a:rPr>
              <a:t>ENTO</a:t>
            </a:r>
            <a:r>
              <a:rPr sz="1250" b="1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125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135" dirty="0">
                <a:solidFill>
                  <a:srgbClr val="0C0A0A"/>
                </a:solidFill>
                <a:latin typeface="Times New Roman"/>
                <a:cs typeface="Times New Roman"/>
              </a:rPr>
              <a:t>DO</a:t>
            </a:r>
            <a:r>
              <a:rPr sz="1250" b="1" spc="90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90" dirty="0">
                <a:solidFill>
                  <a:srgbClr val="0C0A0A"/>
                </a:solidFill>
                <a:latin typeface="Times New Roman"/>
                <a:cs typeface="Times New Roman"/>
              </a:rPr>
              <a:t>SERVIÇOS</a:t>
            </a:r>
            <a:r>
              <a:rPr sz="1250" b="1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125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165" dirty="0">
                <a:solidFill>
                  <a:srgbClr val="0C0A0A"/>
                </a:solidFill>
                <a:latin typeface="Times New Roman"/>
                <a:cs typeface="Times New Roman"/>
              </a:rPr>
              <a:t>DE</a:t>
            </a:r>
            <a:r>
              <a:rPr sz="1250" b="1" spc="90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125" dirty="0">
                <a:solidFill>
                  <a:srgbClr val="0C0A0A"/>
                </a:solidFill>
                <a:latin typeface="Times New Roman"/>
                <a:cs typeface="Times New Roman"/>
              </a:rPr>
              <a:t>TRASLADO</a:t>
            </a:r>
            <a:r>
              <a:rPr sz="1250" b="1" spc="-45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85" dirty="0">
                <a:solidFill>
                  <a:srgbClr val="0C0A0A"/>
                </a:solidFill>
                <a:latin typeface="Times New Roman"/>
                <a:cs typeface="Times New Roman"/>
              </a:rPr>
              <a:t>INTERNO,</a:t>
            </a:r>
            <a:r>
              <a:rPr sz="1250" b="1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60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25" dirty="0">
                <a:solidFill>
                  <a:srgbClr val="0C0A0A"/>
                </a:solidFill>
                <a:latin typeface="Times New Roman"/>
                <a:cs typeface="Times New Roman"/>
              </a:rPr>
              <a:t>item</a:t>
            </a:r>
            <a:r>
              <a:rPr sz="1250" b="1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35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140" dirty="0">
                <a:solidFill>
                  <a:srgbClr val="0C0A0A"/>
                </a:solidFill>
                <a:latin typeface="Times New Roman"/>
                <a:cs typeface="Times New Roman"/>
              </a:rPr>
              <a:t>3</a:t>
            </a:r>
            <a:r>
              <a:rPr sz="1250" b="1" spc="145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70" dirty="0">
                <a:solidFill>
                  <a:srgbClr val="0C0A0A"/>
                </a:solidFill>
                <a:latin typeface="Times New Roman"/>
                <a:cs typeface="Times New Roman"/>
              </a:rPr>
              <a:t>DOS</a:t>
            </a:r>
            <a:r>
              <a:rPr sz="1250" b="1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65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70" dirty="0">
                <a:solidFill>
                  <a:srgbClr val="0C0A0A"/>
                </a:solidFill>
                <a:latin typeface="Times New Roman"/>
                <a:cs typeface="Times New Roman"/>
              </a:rPr>
              <a:t>REQUISITOS</a:t>
            </a:r>
            <a:r>
              <a:rPr sz="1250" b="1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50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70" dirty="0">
                <a:solidFill>
                  <a:srgbClr val="0C0A0A"/>
                </a:solidFill>
                <a:latin typeface="Times New Roman"/>
                <a:cs typeface="Times New Roman"/>
              </a:rPr>
              <a:t>ESSENCIAIS</a:t>
            </a:r>
            <a:r>
              <a:rPr sz="1250" b="1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20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135" dirty="0">
                <a:solidFill>
                  <a:srgbClr val="0C0A0A"/>
                </a:solidFill>
                <a:latin typeface="Times New Roman"/>
                <a:cs typeface="Times New Roman"/>
              </a:rPr>
              <a:t>PARA</a:t>
            </a:r>
            <a:r>
              <a:rPr sz="1250" b="1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40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105" dirty="0">
                <a:solidFill>
                  <a:srgbClr val="0C0A0A"/>
                </a:solidFill>
                <a:latin typeface="Times New Roman"/>
                <a:cs typeface="Times New Roman"/>
              </a:rPr>
              <a:t>PARTICIPAÇÃO,</a:t>
            </a:r>
            <a:endParaRPr sz="1250">
              <a:latin typeface="Times New Roman"/>
              <a:cs typeface="Times New Roman"/>
            </a:endParaRPr>
          </a:p>
          <a:p>
            <a:pPr marL="12700" marR="22860" indent="8890" algn="just">
              <a:lnSpc>
                <a:spcPts val="1350"/>
              </a:lnSpc>
              <a:spcBef>
                <a:spcPts val="20"/>
              </a:spcBef>
            </a:pPr>
            <a:r>
              <a:rPr sz="1150" b="1" spc="-80" dirty="0">
                <a:solidFill>
                  <a:srgbClr val="0C0A0A"/>
                </a:solidFill>
                <a:latin typeface="Arial"/>
                <a:cs typeface="Arial"/>
              </a:rPr>
              <a:t>l</a:t>
            </a:r>
            <a:r>
              <a:rPr sz="1150" b="1" spc="35" dirty="0">
                <a:solidFill>
                  <a:srgbClr val="0C0A0A"/>
                </a:solidFill>
                <a:latin typeface="Arial"/>
                <a:cs typeface="Arial"/>
              </a:rPr>
              <a:t>etra</a:t>
            </a:r>
            <a:r>
              <a:rPr sz="1150" b="1" dirty="0">
                <a:solidFill>
                  <a:srgbClr val="0C0A0A"/>
                </a:solidFill>
                <a:latin typeface="Arial"/>
                <a:cs typeface="Arial"/>
              </a:rPr>
              <a:t> </a:t>
            </a:r>
            <a:r>
              <a:rPr sz="1150" b="1" spc="-55" dirty="0">
                <a:solidFill>
                  <a:srgbClr val="0C0A0A"/>
                </a:solidFill>
                <a:latin typeface="Arial"/>
                <a:cs typeface="Arial"/>
              </a:rPr>
              <a:t> </a:t>
            </a:r>
            <a:r>
              <a:rPr sz="1150" b="1" spc="100" dirty="0">
                <a:solidFill>
                  <a:srgbClr val="0C0A0A"/>
                </a:solidFill>
                <a:latin typeface="Arial"/>
                <a:cs typeface="Arial"/>
              </a:rPr>
              <a:t>a)</a:t>
            </a:r>
            <a:r>
              <a:rPr sz="1150" b="1" dirty="0">
                <a:solidFill>
                  <a:srgbClr val="0C0A0A"/>
                </a:solidFill>
                <a:latin typeface="Arial"/>
                <a:cs typeface="Arial"/>
              </a:rPr>
              <a:t> </a:t>
            </a:r>
            <a:r>
              <a:rPr sz="1150" b="1" spc="-114" dirty="0">
                <a:solidFill>
                  <a:srgbClr val="0C0A0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F1C1C"/>
                </a:solidFill>
                <a:latin typeface="Arial"/>
                <a:cs typeface="Arial"/>
              </a:rPr>
              <a:t>Comprovação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1F1C1C"/>
                </a:solidFill>
                <a:latin typeface="Arial"/>
                <a:cs typeface="Arial"/>
              </a:rPr>
              <a:t>q</a:t>
            </a: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u</a:t>
            </a:r>
            <a:r>
              <a:rPr sz="1100" spc="70" dirty="0">
                <a:solidFill>
                  <a:srgbClr val="1F1C1C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lic</a:t>
            </a:r>
            <a:r>
              <a:rPr sz="1100" spc="-90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1F1C1C"/>
                </a:solidFill>
                <a:latin typeface="Arial"/>
                <a:cs typeface="Arial"/>
              </a:rPr>
              <a:t>tante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F1C1C"/>
                </a:solidFill>
                <a:latin typeface="Arial"/>
                <a:cs typeface="Arial"/>
              </a:rPr>
              <a:t>está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F1C1C"/>
                </a:solidFill>
                <a:latin typeface="Arial"/>
                <a:cs typeface="Arial"/>
              </a:rPr>
              <a:t>sed</a:t>
            </a:r>
            <a:r>
              <a:rPr sz="1100" spc="-40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ado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F1C1C"/>
                </a:solidFill>
                <a:latin typeface="Arial"/>
                <a:cs typeface="Arial"/>
              </a:rPr>
              <a:t>ou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0C0A0A"/>
                </a:solidFill>
                <a:latin typeface="Arial"/>
                <a:cs typeface="Arial"/>
              </a:rPr>
              <a:t>q</a:t>
            </a:r>
            <a:r>
              <a:rPr sz="1100" spc="-15" dirty="0">
                <a:solidFill>
                  <a:srgbClr val="0C0A0A"/>
                </a:solidFill>
                <a:latin typeface="Arial"/>
                <a:cs typeface="Arial"/>
              </a:rPr>
              <a:t>u</a:t>
            </a:r>
            <a:r>
              <a:rPr sz="1100" spc="70" dirty="0">
                <a:solidFill>
                  <a:srgbClr val="0C0A0A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0C0A0A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0C0A0A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1F1C1C"/>
                </a:solidFill>
                <a:latin typeface="Arial"/>
                <a:cs typeface="Arial"/>
              </a:rPr>
              <a:t>m</a:t>
            </a:r>
            <a:r>
              <a:rPr sz="1100" spc="35" dirty="0">
                <a:solidFill>
                  <a:srgbClr val="1F1C1C"/>
                </a:solidFill>
                <a:latin typeface="Arial"/>
                <a:cs typeface="Arial"/>
              </a:rPr>
              <a:t>a</a:t>
            </a:r>
            <a:r>
              <a:rPr sz="1100" spc="-70" dirty="0">
                <a:solidFill>
                  <a:srgbClr val="1F1C1C"/>
                </a:solidFill>
                <a:latin typeface="Arial"/>
                <a:cs typeface="Arial"/>
              </a:rPr>
              <a:t>n</a:t>
            </a:r>
            <a:r>
              <a:rPr sz="1100" spc="35" dirty="0">
                <a:solidFill>
                  <a:srgbClr val="1F1C1C"/>
                </a:solidFill>
                <a:latin typeface="Arial"/>
                <a:cs typeface="Arial"/>
              </a:rPr>
              <a:t>tém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F1C1C"/>
                </a:solidFill>
                <a:latin typeface="Arial"/>
                <a:cs typeface="Arial"/>
              </a:rPr>
              <a:t>fil</a:t>
            </a:r>
            <a:r>
              <a:rPr sz="1100" spc="5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al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F1C1C"/>
                </a:solidFill>
                <a:latin typeface="Arial"/>
                <a:cs typeface="Arial"/>
              </a:rPr>
              <a:t>na</a:t>
            </a:r>
            <a:r>
              <a:rPr sz="1100" spc="-1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cidade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F1C1C"/>
                </a:solidFill>
                <a:latin typeface="Arial"/>
                <a:cs typeface="Arial"/>
              </a:rPr>
              <a:t>Be</a:t>
            </a:r>
            <a:r>
              <a:rPr sz="1100" spc="-100" dirty="0">
                <a:solidFill>
                  <a:srgbClr val="1F1C1C"/>
                </a:solidFill>
                <a:latin typeface="Arial"/>
                <a:cs typeface="Arial"/>
              </a:rPr>
              <a:t>l</a:t>
            </a:r>
            <a:r>
              <a:rPr sz="1100" spc="60" dirty="0">
                <a:solidFill>
                  <a:srgbClr val="1F1C1C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Hor</a:t>
            </a:r>
            <a:r>
              <a:rPr sz="1100" spc="-55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1F1C1C"/>
                </a:solidFill>
                <a:latin typeface="Arial"/>
                <a:cs typeface="Arial"/>
              </a:rPr>
              <a:t>zo</a:t>
            </a:r>
            <a:r>
              <a:rPr sz="1100" spc="-80" dirty="0">
                <a:solidFill>
                  <a:srgbClr val="1F1C1C"/>
                </a:solidFill>
                <a:latin typeface="Arial"/>
                <a:cs typeface="Arial"/>
              </a:rPr>
              <a:t>n</a:t>
            </a:r>
            <a:r>
              <a:rPr sz="1100" spc="55" dirty="0">
                <a:solidFill>
                  <a:srgbClr val="1F1C1C"/>
                </a:solidFill>
                <a:latin typeface="Arial"/>
                <a:cs typeface="Arial"/>
              </a:rPr>
              <a:t>te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395" dirty="0">
                <a:solidFill>
                  <a:srgbClr val="3B3838"/>
                </a:solidFill>
                <a:latin typeface="Arial"/>
                <a:cs typeface="Arial"/>
              </a:rPr>
              <a:t>-</a:t>
            </a:r>
            <a:r>
              <a:rPr sz="1100" spc="120" dirty="0">
                <a:solidFill>
                  <a:srgbClr val="3B3838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1F1C1C"/>
                </a:solidFill>
                <a:latin typeface="Arial"/>
                <a:cs typeface="Arial"/>
              </a:rPr>
              <a:t>MG</a:t>
            </a:r>
            <a:r>
              <a:rPr sz="1100" spc="114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F1C1C"/>
                </a:solidFill>
                <a:latin typeface="Arial"/>
                <a:cs typeface="Arial"/>
              </a:rPr>
              <a:t>ou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F1C1C"/>
                </a:solidFill>
                <a:latin typeface="Arial"/>
                <a:cs typeface="Arial"/>
              </a:rPr>
              <a:t>Reg</a:t>
            </a:r>
            <a:r>
              <a:rPr sz="1100" spc="-95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ão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Metropo</a:t>
            </a:r>
            <a:r>
              <a:rPr sz="1100" spc="-195" dirty="0">
                <a:solidFill>
                  <a:srgbClr val="1F1C1C"/>
                </a:solidFill>
                <a:latin typeface="Arial"/>
                <a:cs typeface="Arial"/>
              </a:rPr>
              <a:t>l</a:t>
            </a:r>
            <a:r>
              <a:rPr sz="1100" spc="-195" dirty="0">
                <a:solidFill>
                  <a:srgbClr val="3B3838"/>
                </a:solidFill>
                <a:latin typeface="Arial"/>
                <a:cs typeface="Arial"/>
              </a:rPr>
              <a:t>i</a:t>
            </a:r>
            <a:r>
              <a:rPr sz="1100" spc="45" dirty="0">
                <a:solidFill>
                  <a:srgbClr val="1F1C1C"/>
                </a:solidFill>
                <a:latin typeface="Arial"/>
                <a:cs typeface="Arial"/>
              </a:rPr>
              <a:t>ta</a:t>
            </a:r>
            <a:r>
              <a:rPr sz="1100" spc="-25" dirty="0">
                <a:solidFill>
                  <a:srgbClr val="1F1C1C"/>
                </a:solidFill>
                <a:latin typeface="Arial"/>
                <a:cs typeface="Arial"/>
              </a:rPr>
              <a:t>n</a:t>
            </a:r>
            <a:r>
              <a:rPr sz="1100" spc="20" dirty="0">
                <a:solidFill>
                  <a:srgbClr val="1F1C1C"/>
                </a:solidFill>
                <a:latin typeface="Arial"/>
                <a:cs typeface="Arial"/>
              </a:rPr>
              <a:t>a.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0C0A0A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C0A0A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0C0A0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c</a:t>
            </a:r>
            <a:r>
              <a:rPr sz="1100" spc="-55" dirty="0">
                <a:solidFill>
                  <a:srgbClr val="1F1C1C"/>
                </a:solidFill>
                <a:latin typeface="Arial"/>
                <a:cs typeface="Arial"/>
              </a:rPr>
              <a:t>o</a:t>
            </a:r>
            <a:r>
              <a:rPr sz="1100" spc="-10" dirty="0">
                <a:solidFill>
                  <a:srgbClr val="1F1C1C"/>
                </a:solidFill>
                <a:latin typeface="Arial"/>
                <a:cs typeface="Arial"/>
              </a:rPr>
              <a:t>mprovação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F1C1C"/>
                </a:solidFill>
                <a:latin typeface="Arial"/>
                <a:cs typeface="Arial"/>
              </a:rPr>
              <a:t>poderá</a:t>
            </a:r>
            <a:r>
              <a:rPr sz="1100" spc="-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F1C1C"/>
                </a:solidFill>
                <a:latin typeface="Arial"/>
                <a:cs typeface="Arial"/>
              </a:rPr>
              <a:t>ser</a:t>
            </a:r>
            <a:r>
              <a:rPr sz="1100" spc="12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F1C1C"/>
                </a:solidFill>
                <a:latin typeface="Arial"/>
                <a:cs typeface="Arial"/>
              </a:rPr>
              <a:t>fe</a:t>
            </a:r>
            <a:r>
              <a:rPr sz="1100" spc="-30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ta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med</a:t>
            </a:r>
            <a:r>
              <a:rPr sz="1100" spc="-35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35" dirty="0">
                <a:solidFill>
                  <a:srgbClr val="1F1C1C"/>
                </a:solidFill>
                <a:latin typeface="Arial"/>
                <a:cs typeface="Arial"/>
              </a:rPr>
              <a:t>an</a:t>
            </a:r>
            <a:r>
              <a:rPr sz="1100" spc="-75" dirty="0">
                <a:solidFill>
                  <a:srgbClr val="1F1C1C"/>
                </a:solidFill>
                <a:latin typeface="Arial"/>
                <a:cs typeface="Arial"/>
              </a:rPr>
              <a:t>t</a:t>
            </a:r>
            <a:r>
              <a:rPr sz="1100" spc="70" dirty="0">
                <a:solidFill>
                  <a:srgbClr val="1F1C1C"/>
                </a:solidFill>
                <a:latin typeface="Arial"/>
                <a:cs typeface="Arial"/>
              </a:rPr>
              <a:t>e</a:t>
            </a:r>
            <a:r>
              <a:rPr sz="1100" spc="9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a</a:t>
            </a:r>
            <a:r>
              <a:rPr sz="1100" spc="11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aprese</a:t>
            </a:r>
            <a:r>
              <a:rPr sz="1100" spc="-50" dirty="0">
                <a:solidFill>
                  <a:srgbClr val="1F1C1C"/>
                </a:solidFill>
                <a:latin typeface="Arial"/>
                <a:cs typeface="Arial"/>
              </a:rPr>
              <a:t>n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tação</a:t>
            </a:r>
            <a:r>
              <a:rPr sz="1100" spc="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F1C1C"/>
                </a:solidFill>
                <a:latin typeface="Arial"/>
                <a:cs typeface="Arial"/>
              </a:rPr>
              <a:t>de</a:t>
            </a:r>
            <a:r>
              <a:rPr sz="1100" spc="8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a</a:t>
            </a:r>
            <a:r>
              <a:rPr sz="1100" spc="-70" dirty="0">
                <a:solidFill>
                  <a:srgbClr val="1F1C1C"/>
                </a:solidFill>
                <a:latin typeface="Arial"/>
                <a:cs typeface="Arial"/>
              </a:rPr>
              <a:t>l</a:t>
            </a:r>
            <a:r>
              <a:rPr sz="1100" spc="35" dirty="0">
                <a:solidFill>
                  <a:srgbClr val="1F1C1C"/>
                </a:solidFill>
                <a:latin typeface="Arial"/>
                <a:cs typeface="Arial"/>
              </a:rPr>
              <a:t>gum</a:t>
            </a:r>
            <a:r>
              <a:rPr sz="1100" spc="114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tipo</a:t>
            </a:r>
            <a:r>
              <a:rPr sz="1100" spc="8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de</a:t>
            </a:r>
            <a:r>
              <a:rPr sz="1100" spc="8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doc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u</a:t>
            </a: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mento</a:t>
            </a:r>
            <a:r>
              <a:rPr sz="1100" spc="9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F1C1C"/>
                </a:solidFill>
                <a:latin typeface="Arial"/>
                <a:cs typeface="Arial"/>
              </a:rPr>
              <a:t>ofic</a:t>
            </a: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l</a:t>
            </a:r>
            <a:r>
              <a:rPr sz="1100" spc="395" dirty="0">
                <a:solidFill>
                  <a:srgbClr val="3B3838"/>
                </a:solidFill>
                <a:latin typeface="Arial"/>
                <a:cs typeface="Arial"/>
              </a:rPr>
              <a:t>,</a:t>
            </a:r>
            <a:r>
              <a:rPr sz="1100" spc="75" dirty="0">
                <a:solidFill>
                  <a:srgbClr val="1F1C1C"/>
                </a:solidFill>
                <a:latin typeface="Arial"/>
                <a:cs typeface="Arial"/>
              </a:rPr>
              <a:t>t</a:t>
            </a:r>
            <a:r>
              <a:rPr sz="1100" spc="40" dirty="0">
                <a:solidFill>
                  <a:srgbClr val="1F1C1C"/>
                </a:solidFill>
                <a:latin typeface="Arial"/>
                <a:cs typeface="Arial"/>
              </a:rPr>
              <a:t>a</a:t>
            </a:r>
            <a:r>
              <a:rPr sz="1100" spc="-25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1F1C1C"/>
                </a:solidFill>
                <a:latin typeface="Arial"/>
                <a:cs typeface="Arial"/>
              </a:rPr>
              <a:t>s</a:t>
            </a:r>
            <a:r>
              <a:rPr sz="1100" spc="9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F1C1C"/>
                </a:solidFill>
                <a:latin typeface="Arial"/>
                <a:cs typeface="Arial"/>
              </a:rPr>
              <a:t>como</a:t>
            </a:r>
            <a:r>
              <a:rPr sz="1100" spc="-16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70" dirty="0">
                <a:solidFill>
                  <a:srgbClr val="3B3838"/>
                </a:solidFill>
                <a:latin typeface="Arial"/>
                <a:cs typeface="Arial"/>
              </a:rPr>
              <a:t>:</a:t>
            </a:r>
            <a:endParaRPr sz="1100">
              <a:latin typeface="Arial"/>
              <a:cs typeface="Arial"/>
            </a:endParaRPr>
          </a:p>
          <a:p>
            <a:pPr marL="21590" indent="-9525" algn="just">
              <a:lnSpc>
                <a:spcPct val="100000"/>
              </a:lnSpc>
              <a:spcBef>
                <a:spcPts val="15"/>
              </a:spcBef>
            </a:pPr>
            <a:r>
              <a:rPr sz="1100" dirty="0">
                <a:solidFill>
                  <a:srgbClr val="0C0A0A"/>
                </a:solidFill>
                <a:latin typeface="Arial"/>
                <a:cs typeface="Arial"/>
              </a:rPr>
              <a:t>Ato</a:t>
            </a:r>
            <a:r>
              <a:rPr sz="1100" spc="135" dirty="0">
                <a:solidFill>
                  <a:srgbClr val="0C0A0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const</a:t>
            </a:r>
            <a:r>
              <a:rPr sz="1100" spc="-25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1F1C1C"/>
                </a:solidFill>
                <a:latin typeface="Arial"/>
                <a:cs typeface="Arial"/>
              </a:rPr>
              <a:t>tutiv</a:t>
            </a:r>
            <a:r>
              <a:rPr sz="1100" spc="65" dirty="0">
                <a:solidFill>
                  <a:srgbClr val="1F1C1C"/>
                </a:solidFill>
                <a:latin typeface="Arial"/>
                <a:cs typeface="Arial"/>
              </a:rPr>
              <a:t>o</a:t>
            </a:r>
            <a:r>
              <a:rPr sz="1100" spc="330" dirty="0">
                <a:solidFill>
                  <a:srgbClr val="3B3838"/>
                </a:solidFill>
                <a:latin typeface="Arial"/>
                <a:cs typeface="Arial"/>
              </a:rPr>
              <a:t>,</a:t>
            </a:r>
            <a:r>
              <a:rPr sz="1100" spc="-135" dirty="0">
                <a:solidFill>
                  <a:srgbClr val="3B383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F1C1C"/>
                </a:solidFill>
                <a:latin typeface="Arial"/>
                <a:cs typeface="Arial"/>
              </a:rPr>
              <a:t>estat</a:t>
            </a:r>
            <a:r>
              <a:rPr sz="1100" spc="-55" dirty="0">
                <a:solidFill>
                  <a:srgbClr val="1F1C1C"/>
                </a:solidFill>
                <a:latin typeface="Arial"/>
                <a:cs typeface="Arial"/>
              </a:rPr>
              <a:t>u</a:t>
            </a:r>
            <a:r>
              <a:rPr sz="1100" spc="55" dirty="0">
                <a:solidFill>
                  <a:srgbClr val="1F1C1C"/>
                </a:solidFill>
                <a:latin typeface="Arial"/>
                <a:cs typeface="Arial"/>
              </a:rPr>
              <a:t>to</a:t>
            </a:r>
            <a:r>
              <a:rPr sz="1100" spc="13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F1C1C"/>
                </a:solidFill>
                <a:latin typeface="Arial"/>
                <a:cs typeface="Arial"/>
              </a:rPr>
              <a:t>ou</a:t>
            </a:r>
            <a:r>
              <a:rPr sz="1100" spc="8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contrato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F1C1C"/>
                </a:solidFill>
                <a:latin typeface="Arial"/>
                <a:cs typeface="Arial"/>
              </a:rPr>
              <a:t>soc</a:t>
            </a: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al</a:t>
            </a:r>
            <a:r>
              <a:rPr sz="1100" spc="14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em</a:t>
            </a:r>
            <a:r>
              <a:rPr sz="1100" spc="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vigor,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Cartão</a:t>
            </a:r>
            <a:r>
              <a:rPr sz="1100" spc="15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de</a:t>
            </a:r>
            <a:r>
              <a:rPr sz="1100" spc="12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1F1C1C"/>
                </a:solidFill>
                <a:latin typeface="Arial"/>
                <a:cs typeface="Arial"/>
              </a:rPr>
              <a:t>CNPJ,</a:t>
            </a:r>
            <a:r>
              <a:rPr sz="1100" spc="13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C0A0A"/>
                </a:solidFill>
                <a:latin typeface="Arial"/>
                <a:cs typeface="Arial"/>
              </a:rPr>
              <a:t>A</a:t>
            </a:r>
            <a:r>
              <a:rPr sz="1100" spc="-25" dirty="0">
                <a:solidFill>
                  <a:srgbClr val="0C0A0A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0C0A0A"/>
                </a:solidFill>
                <a:latin typeface="Arial"/>
                <a:cs typeface="Arial"/>
              </a:rPr>
              <a:t>vará</a:t>
            </a:r>
            <a:r>
              <a:rPr sz="1100" dirty="0">
                <a:solidFill>
                  <a:srgbClr val="0C0A0A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0C0A0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de</a:t>
            </a:r>
            <a:endParaRPr sz="1100">
              <a:latin typeface="Arial"/>
              <a:cs typeface="Arial"/>
            </a:endParaRPr>
          </a:p>
          <a:p>
            <a:pPr marL="21590" algn="just">
              <a:lnSpc>
                <a:spcPts val="1320"/>
              </a:lnSpc>
              <a:spcBef>
                <a:spcPts val="100"/>
              </a:spcBef>
            </a:pPr>
            <a:r>
              <a:rPr sz="1100" spc="-160" dirty="0">
                <a:solidFill>
                  <a:srgbClr val="1F1C1C"/>
                </a:solidFill>
                <a:latin typeface="Arial"/>
                <a:cs typeface="Arial"/>
              </a:rPr>
              <a:t>L</a:t>
            </a:r>
            <a:r>
              <a:rPr sz="1100" spc="-5" dirty="0">
                <a:solidFill>
                  <a:srgbClr val="1F1C1C"/>
                </a:solidFill>
                <a:latin typeface="Arial"/>
                <a:cs typeface="Arial"/>
              </a:rPr>
              <a:t>ocali</a:t>
            </a:r>
            <a:r>
              <a:rPr sz="1100" spc="-30" dirty="0">
                <a:solidFill>
                  <a:srgbClr val="1F1C1C"/>
                </a:solidFill>
                <a:latin typeface="Arial"/>
                <a:cs typeface="Arial"/>
              </a:rPr>
              <a:t>zação,</a:t>
            </a:r>
            <a:r>
              <a:rPr sz="1100" spc="6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F1C1C"/>
                </a:solidFill>
                <a:latin typeface="Arial"/>
                <a:cs typeface="Arial"/>
              </a:rPr>
              <a:t>e</a:t>
            </a:r>
            <a:r>
              <a:rPr sz="1100" spc="55" dirty="0">
                <a:solidFill>
                  <a:srgbClr val="1F1C1C"/>
                </a:solidFill>
                <a:latin typeface="Arial"/>
                <a:cs typeface="Arial"/>
              </a:rPr>
              <a:t>tc;</a:t>
            </a:r>
            <a:endParaRPr sz="1100">
              <a:latin typeface="Arial"/>
              <a:cs typeface="Arial"/>
            </a:endParaRPr>
          </a:p>
          <a:p>
            <a:pPr marL="17145" indent="4445" algn="just">
              <a:lnSpc>
                <a:spcPts val="1320"/>
              </a:lnSpc>
            </a:pPr>
            <a:r>
              <a:rPr sz="1100" spc="-20" dirty="0">
                <a:solidFill>
                  <a:srgbClr val="0C0A0A"/>
                </a:solidFill>
                <a:latin typeface="Arial"/>
                <a:cs typeface="Arial"/>
              </a:rPr>
              <a:t>Entende-se </a:t>
            </a:r>
            <a:r>
              <a:rPr sz="1100" spc="55" dirty="0">
                <a:solidFill>
                  <a:srgbClr val="0C0A0A"/>
                </a:solidFill>
                <a:latin typeface="Arial"/>
                <a:cs typeface="Arial"/>
              </a:rPr>
              <a:t> p</a:t>
            </a:r>
            <a:r>
              <a:rPr sz="1100" spc="-50" dirty="0">
                <a:solidFill>
                  <a:srgbClr val="0C0A0A"/>
                </a:solidFill>
                <a:latin typeface="Arial"/>
                <a:cs typeface="Arial"/>
              </a:rPr>
              <a:t>o</a:t>
            </a:r>
            <a:r>
              <a:rPr sz="1100" spc="80" dirty="0">
                <a:solidFill>
                  <a:srgbClr val="0C0A0A"/>
                </a:solidFill>
                <a:latin typeface="Arial"/>
                <a:cs typeface="Arial"/>
              </a:rPr>
              <a:t>r</a:t>
            </a:r>
            <a:r>
              <a:rPr sz="1100" dirty="0">
                <a:solidFill>
                  <a:srgbClr val="0C0A0A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0C0A0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reg</a:t>
            </a:r>
            <a:r>
              <a:rPr sz="1100" spc="-45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ão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metropo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l</a:t>
            </a:r>
            <a:r>
              <a:rPr sz="1100" spc="-5" dirty="0">
                <a:solidFill>
                  <a:srgbClr val="1F1C1C"/>
                </a:solidFill>
                <a:latin typeface="Arial"/>
                <a:cs typeface="Arial"/>
              </a:rPr>
              <a:t>itana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F1C1C"/>
                </a:solidFill>
                <a:latin typeface="Arial"/>
                <a:cs typeface="Arial"/>
              </a:rPr>
              <a:t>as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F1C1C"/>
                </a:solidFill>
                <a:latin typeface="Arial"/>
                <a:cs typeface="Arial"/>
              </a:rPr>
              <a:t>c</a:t>
            </a:r>
            <a:r>
              <a:rPr sz="1100" spc="-65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dades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F1C1C"/>
                </a:solidFill>
                <a:latin typeface="Arial"/>
                <a:cs typeface="Arial"/>
              </a:rPr>
              <a:t>previstas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F1C1C"/>
                </a:solidFill>
                <a:latin typeface="Arial"/>
                <a:cs typeface="Arial"/>
              </a:rPr>
              <a:t>n</a:t>
            </a:r>
            <a:r>
              <a:rPr sz="1100" spc="60" dirty="0">
                <a:solidFill>
                  <a:srgbClr val="1F1C1C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 artigo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1F1C1C"/>
                </a:solidFill>
                <a:latin typeface="Arial"/>
                <a:cs typeface="Arial"/>
              </a:rPr>
              <a:t>2°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F1C1C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3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F1C1C"/>
                </a:solidFill>
                <a:latin typeface="Arial"/>
                <a:cs typeface="Arial"/>
              </a:rPr>
              <a:t>Lei</a:t>
            </a:r>
            <a:endParaRPr sz="1100">
              <a:latin typeface="Arial"/>
              <a:cs typeface="Arial"/>
            </a:endParaRPr>
          </a:p>
          <a:p>
            <a:pPr marL="17145" algn="just">
              <a:lnSpc>
                <a:spcPct val="100000"/>
              </a:lnSpc>
              <a:spcBef>
                <a:spcPts val="65"/>
              </a:spcBef>
            </a:pPr>
            <a:r>
              <a:rPr sz="1100" spc="-30" dirty="0">
                <a:solidFill>
                  <a:srgbClr val="1F1C1C"/>
                </a:solidFill>
                <a:latin typeface="Arial"/>
                <a:cs typeface="Arial"/>
              </a:rPr>
              <a:t>Complementar </a:t>
            </a:r>
            <a:r>
              <a:rPr sz="1100" spc="-12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1F1C1C"/>
                </a:solidFill>
                <a:latin typeface="Arial"/>
                <a:cs typeface="Arial"/>
              </a:rPr>
              <a:t>Nº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F1C1C"/>
                </a:solidFill>
                <a:latin typeface="Arial"/>
                <a:cs typeface="Arial"/>
              </a:rPr>
              <a:t>89/</a:t>
            </a:r>
            <a:r>
              <a:rPr sz="1100" spc="-18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F1C1C"/>
                </a:solidFill>
                <a:latin typeface="Arial"/>
                <a:cs typeface="Arial"/>
              </a:rPr>
              <a:t>200</a:t>
            </a: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6</a:t>
            </a:r>
            <a:r>
              <a:rPr sz="1100" spc="270" dirty="0">
                <a:solidFill>
                  <a:srgbClr val="5B5B57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9"/>
              </a:spcBef>
            </a:pPr>
            <a:endParaRPr sz="1250">
              <a:latin typeface="Times New Roman"/>
              <a:cs typeface="Times New Roman"/>
            </a:endParaRPr>
          </a:p>
          <a:p>
            <a:pPr marL="17145" algn="just">
              <a:lnSpc>
                <a:spcPts val="1270"/>
              </a:lnSpc>
            </a:pPr>
            <a:r>
              <a:rPr sz="1100" spc="40" dirty="0">
                <a:solidFill>
                  <a:srgbClr val="1F1C1C"/>
                </a:solidFill>
                <a:latin typeface="Arial"/>
                <a:cs typeface="Arial"/>
              </a:rPr>
              <a:t>4</a:t>
            </a: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3B3838"/>
                </a:solidFill>
                <a:latin typeface="Arial"/>
                <a:cs typeface="Arial"/>
              </a:rPr>
              <a:t>-</a:t>
            </a:r>
            <a:r>
              <a:rPr sz="1100" spc="45" dirty="0">
                <a:solidFill>
                  <a:srgbClr val="3B383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F1C1C"/>
                </a:solidFill>
                <a:latin typeface="Arial"/>
                <a:cs typeface="Arial"/>
              </a:rPr>
              <a:t>Onde</a:t>
            </a:r>
            <a:r>
              <a:rPr sz="1100" spc="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F1C1C"/>
                </a:solidFill>
                <a:latin typeface="Arial"/>
                <a:cs typeface="Arial"/>
              </a:rPr>
              <a:t>se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C0A0A"/>
                </a:solidFill>
                <a:latin typeface="Arial"/>
                <a:cs typeface="Arial"/>
              </a:rPr>
              <a:t>l</a:t>
            </a:r>
            <a:r>
              <a:rPr sz="1100" spc="80" dirty="0">
                <a:solidFill>
                  <a:srgbClr val="0C0A0A"/>
                </a:solidFill>
                <a:latin typeface="Arial"/>
                <a:cs typeface="Arial"/>
              </a:rPr>
              <a:t>ê</a:t>
            </a:r>
            <a:r>
              <a:rPr sz="1100" spc="270" dirty="0">
                <a:solidFill>
                  <a:srgbClr val="3B3838"/>
                </a:solidFill>
                <a:latin typeface="Arial"/>
                <a:cs typeface="Arial"/>
              </a:rPr>
              <a:t>:</a:t>
            </a:r>
            <a:endParaRPr sz="1100">
              <a:latin typeface="Arial"/>
              <a:cs typeface="Arial"/>
            </a:endParaRPr>
          </a:p>
          <a:p>
            <a:pPr marL="21590" marR="41275">
              <a:lnSpc>
                <a:spcPts val="1350"/>
              </a:lnSpc>
              <a:spcBef>
                <a:spcPts val="170"/>
              </a:spcBef>
            </a:pPr>
            <a:r>
              <a:rPr sz="1250" b="1" spc="-145" dirty="0">
                <a:solidFill>
                  <a:srgbClr val="0C0A0A"/>
                </a:solidFill>
                <a:latin typeface="Times New Roman"/>
                <a:cs typeface="Times New Roman"/>
              </a:rPr>
              <a:t>ANEXO</a:t>
            </a:r>
            <a:r>
              <a:rPr sz="1250" b="1" spc="135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50" dirty="0">
                <a:solidFill>
                  <a:srgbClr val="0C0A0A"/>
                </a:solidFill>
                <a:latin typeface="Times New Roman"/>
                <a:cs typeface="Times New Roman"/>
              </a:rPr>
              <a:t>I,</a:t>
            </a:r>
            <a:r>
              <a:rPr sz="1250" b="1" spc="45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5" dirty="0">
                <a:solidFill>
                  <a:srgbClr val="0C0A0A"/>
                </a:solidFill>
                <a:latin typeface="Times New Roman"/>
                <a:cs typeface="Times New Roman"/>
              </a:rPr>
              <a:t>Tópico</a:t>
            </a:r>
            <a:r>
              <a:rPr sz="1250" b="1" spc="80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195" dirty="0">
                <a:solidFill>
                  <a:srgbClr val="0C0A0A"/>
                </a:solidFill>
                <a:latin typeface="Times New Roman"/>
                <a:cs typeface="Times New Roman"/>
              </a:rPr>
              <a:t>LOTE</a:t>
            </a:r>
            <a:r>
              <a:rPr sz="1250" b="1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135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300" spc="95" dirty="0">
                <a:solidFill>
                  <a:srgbClr val="0C0A0A"/>
                </a:solidFill>
                <a:latin typeface="Times New Roman"/>
                <a:cs typeface="Times New Roman"/>
              </a:rPr>
              <a:t>III</a:t>
            </a:r>
            <a:r>
              <a:rPr sz="1300" spc="-30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300" spc="575" dirty="0">
                <a:solidFill>
                  <a:srgbClr val="0C0A0A"/>
                </a:solidFill>
                <a:latin typeface="Times New Roman"/>
                <a:cs typeface="Times New Roman"/>
              </a:rPr>
              <a:t>-</a:t>
            </a:r>
            <a:r>
              <a:rPr sz="1300" spc="-140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130" dirty="0">
                <a:solidFill>
                  <a:srgbClr val="0C0A0A"/>
                </a:solidFill>
                <a:latin typeface="Times New Roman"/>
                <a:cs typeface="Times New Roman"/>
              </a:rPr>
              <a:t>LOCAÇÃO/</a:t>
            </a:r>
            <a:r>
              <a:rPr sz="1250" b="1" spc="-65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175" dirty="0">
                <a:solidFill>
                  <a:srgbClr val="0C0A0A"/>
                </a:solidFill>
                <a:latin typeface="Times New Roman"/>
                <a:cs typeface="Times New Roman"/>
              </a:rPr>
              <a:t>FRETAM</a:t>
            </a:r>
            <a:r>
              <a:rPr sz="1250" b="1" spc="-114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145" dirty="0">
                <a:solidFill>
                  <a:srgbClr val="0C0A0A"/>
                </a:solidFill>
                <a:latin typeface="Times New Roman"/>
                <a:cs typeface="Times New Roman"/>
              </a:rPr>
              <a:t>ENTO</a:t>
            </a:r>
            <a:r>
              <a:rPr sz="1250" b="1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125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165" dirty="0">
                <a:solidFill>
                  <a:srgbClr val="0C0A0A"/>
                </a:solidFill>
                <a:latin typeface="Times New Roman"/>
                <a:cs typeface="Times New Roman"/>
              </a:rPr>
              <a:t>DE</a:t>
            </a:r>
            <a:r>
              <a:rPr sz="1250" b="1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155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80" dirty="0">
                <a:solidFill>
                  <a:srgbClr val="0C0A0A"/>
                </a:solidFill>
                <a:latin typeface="Times New Roman"/>
                <a:cs typeface="Times New Roman"/>
              </a:rPr>
              <a:t>MICRO-ÔNIBUS,</a:t>
            </a:r>
            <a:r>
              <a:rPr sz="1250" b="1" spc="-35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20" dirty="0">
                <a:solidFill>
                  <a:srgbClr val="1F1C1C"/>
                </a:solidFill>
                <a:latin typeface="Times New Roman"/>
                <a:cs typeface="Times New Roman"/>
              </a:rPr>
              <a:t>item</a:t>
            </a:r>
            <a:r>
              <a:rPr sz="1250" b="1" dirty="0">
                <a:solidFill>
                  <a:srgbClr val="1F1C1C"/>
                </a:solidFill>
                <a:latin typeface="Times New Roman"/>
                <a:cs typeface="Times New Roman"/>
              </a:rPr>
              <a:t> </a:t>
            </a:r>
            <a:r>
              <a:rPr sz="1250" b="1" spc="130" dirty="0">
                <a:solidFill>
                  <a:srgbClr val="1F1C1C"/>
                </a:solidFill>
                <a:latin typeface="Times New Roman"/>
                <a:cs typeface="Times New Roman"/>
              </a:rPr>
              <a:t> </a:t>
            </a:r>
            <a:r>
              <a:rPr sz="1250" b="1" spc="70" dirty="0">
                <a:solidFill>
                  <a:srgbClr val="0C0A0A"/>
                </a:solidFill>
                <a:latin typeface="Times New Roman"/>
                <a:cs typeface="Times New Roman"/>
              </a:rPr>
              <a:t>3</a:t>
            </a:r>
            <a:r>
              <a:rPr sz="1250" b="1" spc="55" dirty="0">
                <a:solidFill>
                  <a:srgbClr val="0C0A0A"/>
                </a:solidFill>
                <a:latin typeface="Times New Roman"/>
                <a:cs typeface="Times New Roman"/>
              </a:rPr>
              <a:t>.</a:t>
            </a:r>
            <a:r>
              <a:rPr sz="1250" b="1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55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80" dirty="0">
                <a:solidFill>
                  <a:srgbClr val="0C0A0A"/>
                </a:solidFill>
                <a:latin typeface="Times New Roman"/>
                <a:cs typeface="Times New Roman"/>
              </a:rPr>
              <a:t>DOS</a:t>
            </a:r>
            <a:r>
              <a:rPr sz="1250" b="1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100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80" dirty="0">
                <a:solidFill>
                  <a:srgbClr val="0C0A0A"/>
                </a:solidFill>
                <a:latin typeface="Times New Roman"/>
                <a:cs typeface="Times New Roman"/>
              </a:rPr>
              <a:t>REQUISITOS</a:t>
            </a:r>
            <a:r>
              <a:rPr sz="1250" b="1" dirty="0">
                <a:solidFill>
                  <a:srgbClr val="0C0A0A"/>
                </a:solidFill>
                <a:latin typeface="Times New Roman"/>
                <a:cs typeface="Times New Roman"/>
              </a:rPr>
              <a:t>  </a:t>
            </a:r>
            <a:r>
              <a:rPr sz="1250" b="1" spc="-80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70" dirty="0">
                <a:solidFill>
                  <a:srgbClr val="0C0A0A"/>
                </a:solidFill>
                <a:latin typeface="Times New Roman"/>
                <a:cs typeface="Times New Roman"/>
              </a:rPr>
              <a:t>ESSENCIAIS</a:t>
            </a:r>
            <a:r>
              <a:rPr sz="1250" b="1" dirty="0">
                <a:solidFill>
                  <a:srgbClr val="0C0A0A"/>
                </a:solidFill>
                <a:latin typeface="Times New Roman"/>
                <a:cs typeface="Times New Roman"/>
              </a:rPr>
              <a:t>  </a:t>
            </a:r>
            <a:r>
              <a:rPr sz="1250" b="1" spc="-155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125" dirty="0">
                <a:solidFill>
                  <a:srgbClr val="0C0A0A"/>
                </a:solidFill>
                <a:latin typeface="Times New Roman"/>
                <a:cs typeface="Times New Roman"/>
              </a:rPr>
              <a:t>PARA</a:t>
            </a:r>
            <a:r>
              <a:rPr sz="1250" b="1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145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105" dirty="0">
                <a:solidFill>
                  <a:srgbClr val="0C0A0A"/>
                </a:solidFill>
                <a:latin typeface="Times New Roman"/>
                <a:cs typeface="Times New Roman"/>
              </a:rPr>
              <a:t>PARTICIPAÇÃO,</a:t>
            </a:r>
            <a:r>
              <a:rPr sz="1250" b="1" dirty="0">
                <a:solidFill>
                  <a:srgbClr val="0C0A0A"/>
                </a:solidFill>
                <a:latin typeface="Times New Roman"/>
                <a:cs typeface="Times New Roman"/>
              </a:rPr>
              <a:t>  </a:t>
            </a:r>
            <a:r>
              <a:rPr sz="1250" b="1" spc="-35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dirty="0">
                <a:solidFill>
                  <a:srgbClr val="0C0A0A"/>
                </a:solidFill>
                <a:latin typeface="Times New Roman"/>
                <a:cs typeface="Times New Roman"/>
              </a:rPr>
              <a:t>letra </a:t>
            </a:r>
            <a:r>
              <a:rPr sz="1250" b="1" spc="85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100" spc="20" dirty="0">
                <a:solidFill>
                  <a:srgbClr val="1F1C1C"/>
                </a:solidFill>
                <a:latin typeface="Arial"/>
                <a:cs typeface="Arial"/>
              </a:rPr>
              <a:t>a</a:t>
            </a:r>
            <a:r>
              <a:rPr sz="1100" spc="70" dirty="0">
                <a:solidFill>
                  <a:srgbClr val="3B3838"/>
                </a:solidFill>
                <a:latin typeface="Arial"/>
                <a:cs typeface="Arial"/>
              </a:rPr>
              <a:t>)</a:t>
            </a:r>
            <a:endParaRPr sz="1100">
              <a:latin typeface="Arial"/>
              <a:cs typeface="Arial"/>
            </a:endParaRPr>
          </a:p>
          <a:p>
            <a:pPr marL="21590" algn="just">
              <a:lnSpc>
                <a:spcPct val="100000"/>
              </a:lnSpc>
              <a:spcBef>
                <a:spcPts val="15"/>
              </a:spcBef>
            </a:pPr>
            <a:r>
              <a:rPr sz="1100" spc="-25" dirty="0">
                <a:solidFill>
                  <a:srgbClr val="1F1C1C"/>
                </a:solidFill>
                <a:latin typeface="Arial"/>
                <a:cs typeface="Arial"/>
              </a:rPr>
              <a:t>Comprovação </a:t>
            </a:r>
            <a:r>
              <a:rPr sz="1100" spc="-2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que</a:t>
            </a:r>
            <a:r>
              <a:rPr sz="1100" spc="14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1F1C1C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l</a:t>
            </a:r>
            <a:r>
              <a:rPr sz="1100" spc="-40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35" dirty="0">
                <a:solidFill>
                  <a:srgbClr val="1F1C1C"/>
                </a:solidFill>
                <a:latin typeface="Arial"/>
                <a:cs typeface="Arial"/>
              </a:rPr>
              <a:t>c</a:t>
            </a:r>
            <a:r>
              <a:rPr sz="1100" spc="-100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1F1C1C"/>
                </a:solidFill>
                <a:latin typeface="Arial"/>
                <a:cs typeface="Arial"/>
              </a:rPr>
              <a:t>tante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está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F1C1C"/>
                </a:solidFill>
                <a:latin typeface="Arial"/>
                <a:cs typeface="Arial"/>
              </a:rPr>
              <a:t>sed</a:t>
            </a:r>
            <a:r>
              <a:rPr sz="1100" spc="-40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ado </a:t>
            </a:r>
            <a:r>
              <a:rPr sz="1100" spc="-13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F1C1C"/>
                </a:solidFill>
                <a:latin typeface="Arial"/>
                <a:cs typeface="Arial"/>
              </a:rPr>
              <a:t>ou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5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F1C1C"/>
                </a:solidFill>
                <a:latin typeface="Arial"/>
                <a:cs typeface="Arial"/>
              </a:rPr>
              <a:t>q</a:t>
            </a:r>
            <a:r>
              <a:rPr sz="1100" spc="-70" dirty="0">
                <a:solidFill>
                  <a:srgbClr val="1F1C1C"/>
                </a:solidFill>
                <a:latin typeface="Arial"/>
                <a:cs typeface="Arial"/>
              </a:rPr>
              <a:t>u</a:t>
            </a:r>
            <a:r>
              <a:rPr sz="1100" spc="70" dirty="0">
                <a:solidFill>
                  <a:srgbClr val="1F1C1C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mantém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F1C1C"/>
                </a:solidFill>
                <a:latin typeface="Arial"/>
                <a:cs typeface="Arial"/>
              </a:rPr>
              <a:t>fil</a:t>
            </a:r>
            <a:r>
              <a:rPr sz="1100" spc="5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al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F1C1C"/>
                </a:solidFill>
                <a:latin typeface="Arial"/>
                <a:cs typeface="Arial"/>
              </a:rPr>
              <a:t>na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F1C1C"/>
                </a:solidFill>
                <a:latin typeface="Arial"/>
                <a:cs typeface="Arial"/>
              </a:rPr>
              <a:t>c</a:t>
            </a:r>
            <a:r>
              <a:rPr sz="1100" spc="-65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1F1C1C"/>
                </a:solidFill>
                <a:latin typeface="Arial"/>
                <a:cs typeface="Arial"/>
              </a:rPr>
              <a:t>dade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d</a:t>
            </a:r>
            <a:r>
              <a:rPr sz="1100" spc="30" dirty="0">
                <a:solidFill>
                  <a:srgbClr val="3B3838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  <a:p>
            <a:pPr marL="21590" marR="44450" indent="4445" algn="just">
              <a:lnSpc>
                <a:spcPct val="102299"/>
              </a:lnSpc>
              <a:spcBef>
                <a:spcPts val="35"/>
              </a:spcBef>
            </a:pPr>
            <a:r>
              <a:rPr sz="1100" spc="-35" dirty="0">
                <a:solidFill>
                  <a:srgbClr val="1F1C1C"/>
                </a:solidFill>
                <a:latin typeface="Arial"/>
                <a:cs typeface="Arial"/>
              </a:rPr>
              <a:t>Be</a:t>
            </a:r>
            <a:r>
              <a:rPr sz="1100" spc="-100" dirty="0">
                <a:solidFill>
                  <a:srgbClr val="1F1C1C"/>
                </a:solidFill>
                <a:latin typeface="Arial"/>
                <a:cs typeface="Arial"/>
              </a:rPr>
              <a:t>l</a:t>
            </a:r>
            <a:r>
              <a:rPr sz="1100" spc="60" dirty="0">
                <a:solidFill>
                  <a:srgbClr val="1F1C1C"/>
                </a:solidFill>
                <a:latin typeface="Arial"/>
                <a:cs typeface="Arial"/>
              </a:rPr>
              <a:t>o</a:t>
            </a:r>
            <a:r>
              <a:rPr sz="1100" spc="7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C0A0A"/>
                </a:solidFill>
                <a:latin typeface="Arial"/>
                <a:cs typeface="Arial"/>
              </a:rPr>
              <a:t>Hor</a:t>
            </a:r>
            <a:r>
              <a:rPr sz="1100" spc="-90" dirty="0">
                <a:solidFill>
                  <a:srgbClr val="0C0A0A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0C0A0A"/>
                </a:solidFill>
                <a:latin typeface="Arial"/>
                <a:cs typeface="Arial"/>
              </a:rPr>
              <a:t>zo</a:t>
            </a:r>
            <a:r>
              <a:rPr sz="1100" spc="-80" dirty="0">
                <a:solidFill>
                  <a:srgbClr val="0C0A0A"/>
                </a:solidFill>
                <a:latin typeface="Arial"/>
                <a:cs typeface="Arial"/>
              </a:rPr>
              <a:t>n</a:t>
            </a:r>
            <a:r>
              <a:rPr sz="1100" spc="55" dirty="0">
                <a:solidFill>
                  <a:srgbClr val="0C0A0A"/>
                </a:solidFill>
                <a:latin typeface="Arial"/>
                <a:cs typeface="Arial"/>
              </a:rPr>
              <a:t>te</a:t>
            </a:r>
            <a:r>
              <a:rPr sz="1100" spc="60" dirty="0">
                <a:solidFill>
                  <a:srgbClr val="0C0A0A"/>
                </a:solidFill>
                <a:latin typeface="Arial"/>
                <a:cs typeface="Arial"/>
              </a:rPr>
              <a:t> </a:t>
            </a:r>
            <a:r>
              <a:rPr sz="1100" spc="395" dirty="0">
                <a:solidFill>
                  <a:srgbClr val="3B3838"/>
                </a:solidFill>
                <a:latin typeface="Arial"/>
                <a:cs typeface="Arial"/>
              </a:rPr>
              <a:t>-</a:t>
            </a:r>
            <a:r>
              <a:rPr sz="1100" spc="-20" dirty="0">
                <a:solidFill>
                  <a:srgbClr val="3B3838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F1C1C"/>
                </a:solidFill>
                <a:latin typeface="Arial"/>
                <a:cs typeface="Arial"/>
              </a:rPr>
              <a:t>MG.</a:t>
            </a:r>
            <a:r>
              <a:rPr sz="1100" spc="2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C0A0A"/>
                </a:solidFill>
                <a:latin typeface="Arial"/>
                <a:cs typeface="Arial"/>
              </a:rPr>
              <a:t>A</a:t>
            </a:r>
            <a:r>
              <a:rPr sz="1100" spc="100" dirty="0">
                <a:solidFill>
                  <a:srgbClr val="0C0A0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comprova</a:t>
            </a:r>
            <a:r>
              <a:rPr sz="1100" spc="50" dirty="0">
                <a:solidFill>
                  <a:srgbClr val="1F1C1C"/>
                </a:solidFill>
                <a:latin typeface="Arial"/>
                <a:cs typeface="Arial"/>
              </a:rPr>
              <a:t>ç</a:t>
            </a:r>
            <a:r>
              <a:rPr sz="1100" spc="20" dirty="0">
                <a:solidFill>
                  <a:srgbClr val="3B3838"/>
                </a:solidFill>
                <a:latin typeface="Arial"/>
                <a:cs typeface="Arial"/>
              </a:rPr>
              <a:t>ã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o</a:t>
            </a:r>
            <a:r>
              <a:rPr sz="1100" spc="8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F1C1C"/>
                </a:solidFill>
                <a:latin typeface="Arial"/>
                <a:cs typeface="Arial"/>
              </a:rPr>
              <a:t>poderá</a:t>
            </a:r>
            <a:r>
              <a:rPr sz="1100" spc="9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ser</a:t>
            </a:r>
            <a:r>
              <a:rPr sz="1100" spc="9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F1C1C"/>
                </a:solidFill>
                <a:latin typeface="Arial"/>
                <a:cs typeface="Arial"/>
              </a:rPr>
              <a:t>fe</a:t>
            </a:r>
            <a:r>
              <a:rPr sz="1100" spc="-65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35" dirty="0">
                <a:solidFill>
                  <a:srgbClr val="1F1C1C"/>
                </a:solidFill>
                <a:latin typeface="Arial"/>
                <a:cs typeface="Arial"/>
              </a:rPr>
              <a:t>ta</a:t>
            </a:r>
            <a:r>
              <a:rPr sz="1100" spc="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F1C1C"/>
                </a:solidFill>
                <a:latin typeface="Arial"/>
                <a:cs typeface="Arial"/>
              </a:rPr>
              <a:t>med</a:t>
            </a:r>
            <a:r>
              <a:rPr sz="1100" spc="-65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ante</a:t>
            </a:r>
            <a:r>
              <a:rPr sz="1100" spc="6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a</a:t>
            </a:r>
            <a:r>
              <a:rPr sz="1100" spc="7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aprese</a:t>
            </a:r>
            <a:r>
              <a:rPr sz="1100" spc="-50" dirty="0">
                <a:solidFill>
                  <a:srgbClr val="1F1C1C"/>
                </a:solidFill>
                <a:latin typeface="Arial"/>
                <a:cs typeface="Arial"/>
              </a:rPr>
              <a:t>n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tação</a:t>
            </a:r>
            <a:r>
              <a:rPr sz="1100" spc="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C0A0A"/>
                </a:solidFill>
                <a:latin typeface="Arial"/>
                <a:cs typeface="Arial"/>
              </a:rPr>
              <a:t>de </a:t>
            </a: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a</a:t>
            </a:r>
            <a:r>
              <a:rPr sz="1100" spc="-75" dirty="0">
                <a:solidFill>
                  <a:srgbClr val="1F1C1C"/>
                </a:solidFill>
                <a:latin typeface="Arial"/>
                <a:cs typeface="Arial"/>
              </a:rPr>
              <a:t>l</a:t>
            </a:r>
            <a:r>
              <a:rPr sz="1100" spc="35" dirty="0">
                <a:solidFill>
                  <a:srgbClr val="1F1C1C"/>
                </a:solidFill>
                <a:latin typeface="Arial"/>
                <a:cs typeface="Arial"/>
              </a:rPr>
              <a:t>gum</a:t>
            </a:r>
            <a:r>
              <a:rPr sz="1100" spc="8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1F1C1C"/>
                </a:solidFill>
                <a:latin typeface="Arial"/>
                <a:cs typeface="Arial"/>
              </a:rPr>
              <a:t>t</a:t>
            </a:r>
            <a:r>
              <a:rPr sz="1100" spc="55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po</a:t>
            </a:r>
            <a:r>
              <a:rPr sz="1100" spc="6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de</a:t>
            </a:r>
            <a:r>
              <a:rPr sz="1100" spc="8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docume</a:t>
            </a:r>
            <a:r>
              <a:rPr sz="1100" spc="-30" dirty="0">
                <a:solidFill>
                  <a:srgbClr val="1F1C1C"/>
                </a:solidFill>
                <a:latin typeface="Arial"/>
                <a:cs typeface="Arial"/>
              </a:rPr>
              <a:t>n</a:t>
            </a:r>
            <a:r>
              <a:rPr sz="1100" spc="70" dirty="0">
                <a:solidFill>
                  <a:srgbClr val="1F1C1C"/>
                </a:solidFill>
                <a:latin typeface="Arial"/>
                <a:cs typeface="Arial"/>
              </a:rPr>
              <a:t>to</a:t>
            </a:r>
            <a:r>
              <a:rPr sz="1100" spc="9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F1C1C"/>
                </a:solidFill>
                <a:latin typeface="Arial"/>
                <a:cs typeface="Arial"/>
              </a:rPr>
              <a:t>ofic</a:t>
            </a:r>
            <a:r>
              <a:rPr sz="1100" spc="-50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25" dirty="0">
                <a:solidFill>
                  <a:srgbClr val="1F1C1C"/>
                </a:solidFill>
                <a:latin typeface="Arial"/>
                <a:cs typeface="Arial"/>
              </a:rPr>
              <a:t>al,</a:t>
            </a:r>
            <a:r>
              <a:rPr sz="1100" spc="5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1F1C1C"/>
                </a:solidFill>
                <a:latin typeface="Arial"/>
                <a:cs typeface="Arial"/>
              </a:rPr>
              <a:t>ta</a:t>
            </a:r>
            <a:r>
              <a:rPr sz="1100" spc="5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1F1C1C"/>
                </a:solidFill>
                <a:latin typeface="Arial"/>
                <a:cs typeface="Arial"/>
              </a:rPr>
              <a:t>s</a:t>
            </a:r>
            <a:r>
              <a:rPr sz="1100" spc="9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com</a:t>
            </a:r>
            <a:r>
              <a:rPr sz="1100" spc="120" dirty="0">
                <a:solidFill>
                  <a:srgbClr val="1F1C1C"/>
                </a:solidFill>
                <a:latin typeface="Arial"/>
                <a:cs typeface="Arial"/>
              </a:rPr>
              <a:t>o</a:t>
            </a:r>
            <a:r>
              <a:rPr sz="1100" spc="75" dirty="0">
                <a:solidFill>
                  <a:srgbClr val="3B3838"/>
                </a:solidFill>
                <a:latin typeface="Arial"/>
                <a:cs typeface="Arial"/>
              </a:rPr>
              <a:t>:</a:t>
            </a:r>
            <a:r>
              <a:rPr sz="1100" spc="10" dirty="0">
                <a:solidFill>
                  <a:srgbClr val="3B383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F1C1C"/>
                </a:solidFill>
                <a:latin typeface="Arial"/>
                <a:cs typeface="Arial"/>
              </a:rPr>
              <a:t>Ato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3B3838"/>
                </a:solidFill>
                <a:latin typeface="Arial"/>
                <a:cs typeface="Arial"/>
              </a:rPr>
              <a:t>c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o</a:t>
            </a:r>
            <a:r>
              <a:rPr sz="1100" spc="30" dirty="0">
                <a:solidFill>
                  <a:srgbClr val="1F1C1C"/>
                </a:solidFill>
                <a:latin typeface="Arial"/>
                <a:cs typeface="Arial"/>
              </a:rPr>
              <a:t>nstitut</a:t>
            </a:r>
            <a:r>
              <a:rPr sz="1100" spc="-40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v</a:t>
            </a:r>
            <a:r>
              <a:rPr sz="1100" spc="45" dirty="0">
                <a:solidFill>
                  <a:srgbClr val="1F1C1C"/>
                </a:solidFill>
                <a:latin typeface="Arial"/>
                <a:cs typeface="Arial"/>
              </a:rPr>
              <a:t>o</a:t>
            </a:r>
            <a:r>
              <a:rPr sz="1100" spc="235" dirty="0">
                <a:solidFill>
                  <a:srgbClr val="3B3838"/>
                </a:solidFill>
                <a:latin typeface="Arial"/>
                <a:cs typeface="Arial"/>
              </a:rPr>
              <a:t>,</a:t>
            </a:r>
            <a:r>
              <a:rPr sz="1100" spc="-150" dirty="0">
                <a:solidFill>
                  <a:srgbClr val="3B383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F1C1C"/>
                </a:solidFill>
                <a:latin typeface="Arial"/>
                <a:cs typeface="Arial"/>
              </a:rPr>
              <a:t>estatuto</a:t>
            </a:r>
            <a:r>
              <a:rPr sz="1100" spc="9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F1C1C"/>
                </a:solidFill>
                <a:latin typeface="Arial"/>
                <a:cs typeface="Arial"/>
              </a:rPr>
              <a:t>ou</a:t>
            </a:r>
            <a:r>
              <a:rPr sz="1100" spc="8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contrato</a:t>
            </a:r>
            <a:r>
              <a:rPr sz="1100" spc="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F1C1C"/>
                </a:solidFill>
                <a:latin typeface="Arial"/>
                <a:cs typeface="Arial"/>
              </a:rPr>
              <a:t>soci</a:t>
            </a: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al</a:t>
            </a:r>
            <a:r>
              <a:rPr sz="1100" spc="-3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F1C1C"/>
                </a:solidFill>
                <a:latin typeface="Arial"/>
                <a:cs typeface="Arial"/>
              </a:rPr>
              <a:t>em</a:t>
            </a: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vigor,</a:t>
            </a:r>
            <a:r>
              <a:rPr sz="1100" spc="5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Cartão</a:t>
            </a:r>
            <a:r>
              <a:rPr sz="1100" spc="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de</a:t>
            </a: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3B3838"/>
                </a:solidFill>
                <a:latin typeface="Arial"/>
                <a:cs typeface="Arial"/>
              </a:rPr>
              <a:t>C</a:t>
            </a:r>
            <a:r>
              <a:rPr sz="1100" spc="-100" dirty="0">
                <a:solidFill>
                  <a:srgbClr val="1F1C1C"/>
                </a:solidFill>
                <a:latin typeface="Arial"/>
                <a:cs typeface="Arial"/>
              </a:rPr>
              <a:t>NP</a:t>
            </a:r>
            <a:r>
              <a:rPr sz="1100" spc="-150" dirty="0">
                <a:solidFill>
                  <a:srgbClr val="1F1C1C"/>
                </a:solidFill>
                <a:latin typeface="Arial"/>
                <a:cs typeface="Arial"/>
              </a:rPr>
              <a:t>J</a:t>
            </a:r>
            <a:r>
              <a:rPr sz="1100" spc="390" dirty="0">
                <a:solidFill>
                  <a:srgbClr val="1F1C1C"/>
                </a:solidFill>
                <a:latin typeface="Arial"/>
                <a:cs typeface="Arial"/>
              </a:rPr>
              <a:t>,</a:t>
            </a:r>
            <a:r>
              <a:rPr sz="1100" spc="-30" dirty="0">
                <a:solidFill>
                  <a:srgbClr val="1F1C1C"/>
                </a:solidFill>
                <a:latin typeface="Arial"/>
                <a:cs typeface="Arial"/>
              </a:rPr>
              <a:t>Alvará</a:t>
            </a:r>
            <a:r>
              <a:rPr sz="1100" spc="10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de</a:t>
            </a:r>
            <a:r>
              <a:rPr sz="1100" spc="4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1F1C1C"/>
                </a:solidFill>
                <a:latin typeface="Arial"/>
                <a:cs typeface="Arial"/>
              </a:rPr>
              <a:t>L</a:t>
            </a:r>
            <a:r>
              <a:rPr sz="1100" spc="-5" dirty="0">
                <a:solidFill>
                  <a:srgbClr val="1F1C1C"/>
                </a:solidFill>
                <a:latin typeface="Arial"/>
                <a:cs typeface="Arial"/>
              </a:rPr>
              <a:t>ocal</a:t>
            </a:r>
            <a:r>
              <a:rPr sz="1100" spc="-40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1F1C1C"/>
                </a:solidFill>
                <a:latin typeface="Arial"/>
                <a:cs typeface="Arial"/>
              </a:rPr>
              <a:t>za</a:t>
            </a:r>
            <a:r>
              <a:rPr sz="1100" spc="-30" dirty="0">
                <a:solidFill>
                  <a:srgbClr val="1F1C1C"/>
                </a:solidFill>
                <a:latin typeface="Arial"/>
                <a:cs typeface="Arial"/>
              </a:rPr>
              <a:t>ç</a:t>
            </a:r>
            <a:r>
              <a:rPr sz="1100" spc="-55" dirty="0">
                <a:solidFill>
                  <a:srgbClr val="3B3838"/>
                </a:solidFill>
                <a:latin typeface="Arial"/>
                <a:cs typeface="Arial"/>
              </a:rPr>
              <a:t>ã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o</a:t>
            </a:r>
            <a:r>
              <a:rPr sz="1100" spc="390" dirty="0">
                <a:solidFill>
                  <a:srgbClr val="3B3838"/>
                </a:solidFill>
                <a:latin typeface="Arial"/>
                <a:cs typeface="Arial"/>
              </a:rPr>
              <a:t>,</a:t>
            </a:r>
            <a:r>
              <a:rPr sz="1100" spc="65" dirty="0">
                <a:solidFill>
                  <a:srgbClr val="1F1C1C"/>
                </a:solidFill>
                <a:latin typeface="Arial"/>
                <a:cs typeface="Arial"/>
              </a:rPr>
              <a:t>e</a:t>
            </a:r>
            <a:r>
              <a:rPr sz="1100" spc="-75" dirty="0">
                <a:solidFill>
                  <a:srgbClr val="1F1C1C"/>
                </a:solidFill>
                <a:latin typeface="Arial"/>
                <a:cs typeface="Arial"/>
              </a:rPr>
              <a:t>t</a:t>
            </a:r>
            <a:r>
              <a:rPr sz="1100" spc="75" dirty="0">
                <a:solidFill>
                  <a:srgbClr val="1F1C1C"/>
                </a:solidFill>
                <a:latin typeface="Arial"/>
                <a:cs typeface="Arial"/>
              </a:rPr>
              <a:t>c</a:t>
            </a:r>
            <a:r>
              <a:rPr sz="1100" spc="235" dirty="0">
                <a:solidFill>
                  <a:srgbClr val="3B3838"/>
                </a:solidFill>
                <a:latin typeface="Arial"/>
                <a:cs typeface="Arial"/>
              </a:rPr>
              <a:t>;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4"/>
              </a:spcBef>
            </a:pPr>
            <a:endParaRPr sz="1250">
              <a:latin typeface="Times New Roman"/>
              <a:cs typeface="Times New Roman"/>
            </a:endParaRPr>
          </a:p>
          <a:p>
            <a:pPr marL="30480" algn="just">
              <a:lnSpc>
                <a:spcPts val="1255"/>
              </a:lnSpc>
            </a:pPr>
            <a:r>
              <a:rPr sz="1100" spc="-40" dirty="0">
                <a:solidFill>
                  <a:srgbClr val="1F1C1C"/>
                </a:solidFill>
                <a:latin typeface="Arial"/>
                <a:cs typeface="Arial"/>
              </a:rPr>
              <a:t>Le</a:t>
            </a:r>
            <a:r>
              <a:rPr sz="1100" spc="-60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a</a:t>
            </a:r>
            <a:r>
              <a:rPr sz="1100" spc="50" dirty="0">
                <a:solidFill>
                  <a:srgbClr val="3B3838"/>
                </a:solidFill>
                <a:latin typeface="Arial"/>
                <a:cs typeface="Arial"/>
              </a:rPr>
              <a:t>-</a:t>
            </a:r>
            <a:r>
              <a:rPr sz="1100" spc="-45" dirty="0">
                <a:solidFill>
                  <a:srgbClr val="1F1C1C"/>
                </a:solidFill>
                <a:latin typeface="Arial"/>
                <a:cs typeface="Arial"/>
              </a:rPr>
              <a:t>s</a:t>
            </a:r>
            <a:r>
              <a:rPr sz="1100" spc="5" dirty="0">
                <a:solidFill>
                  <a:srgbClr val="1F1C1C"/>
                </a:solidFill>
                <a:latin typeface="Arial"/>
                <a:cs typeface="Arial"/>
              </a:rPr>
              <a:t>e</a:t>
            </a:r>
            <a:r>
              <a:rPr sz="1100" spc="270" dirty="0">
                <a:solidFill>
                  <a:srgbClr val="3B3838"/>
                </a:solidFill>
                <a:latin typeface="Arial"/>
                <a:cs typeface="Arial"/>
              </a:rPr>
              <a:t>:</a:t>
            </a:r>
            <a:endParaRPr sz="1100">
              <a:latin typeface="Arial"/>
              <a:cs typeface="Arial"/>
            </a:endParaRPr>
          </a:p>
          <a:p>
            <a:pPr marL="26034" marR="35560" indent="-5080">
              <a:lnSpc>
                <a:spcPts val="1320"/>
              </a:lnSpc>
              <a:spcBef>
                <a:spcPts val="175"/>
              </a:spcBef>
            </a:pPr>
            <a:r>
              <a:rPr sz="1250" b="1" spc="-145" dirty="0">
                <a:solidFill>
                  <a:srgbClr val="0C0A0A"/>
                </a:solidFill>
                <a:latin typeface="Times New Roman"/>
                <a:cs typeface="Times New Roman"/>
              </a:rPr>
              <a:t>ANEXO </a:t>
            </a:r>
            <a:r>
              <a:rPr sz="1250" b="1" spc="-105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30" dirty="0">
                <a:solidFill>
                  <a:srgbClr val="0C0A0A"/>
                </a:solidFill>
                <a:latin typeface="Times New Roman"/>
                <a:cs typeface="Times New Roman"/>
              </a:rPr>
              <a:t>I,</a:t>
            </a:r>
            <a:r>
              <a:rPr sz="1250" b="1" spc="15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5" dirty="0">
                <a:solidFill>
                  <a:srgbClr val="0C0A0A"/>
                </a:solidFill>
                <a:latin typeface="Times New Roman"/>
                <a:cs typeface="Times New Roman"/>
              </a:rPr>
              <a:t>Tópico</a:t>
            </a:r>
            <a:r>
              <a:rPr sz="1250" b="1" spc="80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185" dirty="0">
                <a:solidFill>
                  <a:srgbClr val="0C0A0A"/>
                </a:solidFill>
                <a:latin typeface="Times New Roman"/>
                <a:cs typeface="Times New Roman"/>
              </a:rPr>
              <a:t>LOTE</a:t>
            </a:r>
            <a:r>
              <a:rPr sz="1250" b="1" spc="140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300" spc="95" dirty="0">
                <a:solidFill>
                  <a:srgbClr val="1F1C1C"/>
                </a:solidFill>
                <a:latin typeface="Times New Roman"/>
                <a:cs typeface="Times New Roman"/>
              </a:rPr>
              <a:t>III</a:t>
            </a:r>
            <a:r>
              <a:rPr sz="1300" spc="40" dirty="0">
                <a:solidFill>
                  <a:srgbClr val="1F1C1C"/>
                </a:solidFill>
                <a:latin typeface="Times New Roman"/>
                <a:cs typeface="Times New Roman"/>
              </a:rPr>
              <a:t> </a:t>
            </a:r>
            <a:r>
              <a:rPr sz="1300" spc="525" dirty="0">
                <a:solidFill>
                  <a:srgbClr val="1F1C1C"/>
                </a:solidFill>
                <a:latin typeface="Times New Roman"/>
                <a:cs typeface="Times New Roman"/>
              </a:rPr>
              <a:t>-</a:t>
            </a:r>
            <a:r>
              <a:rPr sz="1300" spc="-165" dirty="0">
                <a:solidFill>
                  <a:srgbClr val="1F1C1C"/>
                </a:solidFill>
                <a:latin typeface="Times New Roman"/>
                <a:cs typeface="Times New Roman"/>
              </a:rPr>
              <a:t> </a:t>
            </a:r>
            <a:r>
              <a:rPr sz="1250" b="1" spc="-130" dirty="0">
                <a:solidFill>
                  <a:srgbClr val="0C0A0A"/>
                </a:solidFill>
                <a:latin typeface="Times New Roman"/>
                <a:cs typeface="Times New Roman"/>
              </a:rPr>
              <a:t>LOCAÇÃO/</a:t>
            </a:r>
            <a:r>
              <a:rPr sz="1250" b="1" spc="-30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155" dirty="0">
                <a:solidFill>
                  <a:srgbClr val="0C0A0A"/>
                </a:solidFill>
                <a:latin typeface="Times New Roman"/>
                <a:cs typeface="Times New Roman"/>
              </a:rPr>
              <a:t>FRETAMENTO</a:t>
            </a:r>
            <a:r>
              <a:rPr sz="1250" b="1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35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140" dirty="0">
                <a:solidFill>
                  <a:srgbClr val="0C0A0A"/>
                </a:solidFill>
                <a:latin typeface="Times New Roman"/>
                <a:cs typeface="Times New Roman"/>
              </a:rPr>
              <a:t>DE</a:t>
            </a:r>
            <a:r>
              <a:rPr sz="1250" b="1" spc="105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70" dirty="0">
                <a:solidFill>
                  <a:srgbClr val="0C0A0A"/>
                </a:solidFill>
                <a:latin typeface="Times New Roman"/>
                <a:cs typeface="Times New Roman"/>
              </a:rPr>
              <a:t>MICRO-ÔNIBUS,</a:t>
            </a:r>
            <a:r>
              <a:rPr sz="1250" b="1" spc="-30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20" dirty="0">
                <a:solidFill>
                  <a:srgbClr val="0C0A0A"/>
                </a:solidFill>
                <a:latin typeface="Times New Roman"/>
                <a:cs typeface="Times New Roman"/>
              </a:rPr>
              <a:t>item</a:t>
            </a:r>
            <a:r>
              <a:rPr sz="1250" b="1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95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55" dirty="0">
                <a:solidFill>
                  <a:srgbClr val="0C0A0A"/>
                </a:solidFill>
                <a:latin typeface="Times New Roman"/>
                <a:cs typeface="Times New Roman"/>
              </a:rPr>
              <a:t>3.</a:t>
            </a:r>
            <a:r>
              <a:rPr sz="1250" b="1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80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80" dirty="0">
                <a:solidFill>
                  <a:srgbClr val="0C0A0A"/>
                </a:solidFill>
                <a:latin typeface="Times New Roman"/>
                <a:cs typeface="Times New Roman"/>
              </a:rPr>
              <a:t>DOS</a:t>
            </a:r>
            <a:r>
              <a:rPr sz="1250" b="1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135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80" dirty="0">
                <a:solidFill>
                  <a:srgbClr val="0C0A0A"/>
                </a:solidFill>
                <a:latin typeface="Times New Roman"/>
                <a:cs typeface="Times New Roman"/>
              </a:rPr>
              <a:t>REQUISITOS</a:t>
            </a:r>
            <a:r>
              <a:rPr sz="1250" b="1" dirty="0">
                <a:solidFill>
                  <a:srgbClr val="0C0A0A"/>
                </a:solidFill>
                <a:latin typeface="Times New Roman"/>
                <a:cs typeface="Times New Roman"/>
              </a:rPr>
              <a:t>  </a:t>
            </a:r>
            <a:r>
              <a:rPr sz="1250" b="1" spc="-114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70" dirty="0">
                <a:solidFill>
                  <a:srgbClr val="0C0A0A"/>
                </a:solidFill>
                <a:latin typeface="Times New Roman"/>
                <a:cs typeface="Times New Roman"/>
              </a:rPr>
              <a:t>ESSENCIAIS</a:t>
            </a:r>
            <a:r>
              <a:rPr sz="1250" b="1" dirty="0">
                <a:solidFill>
                  <a:srgbClr val="0C0A0A"/>
                </a:solidFill>
                <a:latin typeface="Times New Roman"/>
                <a:cs typeface="Times New Roman"/>
              </a:rPr>
              <a:t>  </a:t>
            </a:r>
            <a:r>
              <a:rPr sz="1250" b="1" spc="-120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135" dirty="0">
                <a:solidFill>
                  <a:srgbClr val="0C0A0A"/>
                </a:solidFill>
                <a:latin typeface="Times New Roman"/>
                <a:cs typeface="Times New Roman"/>
              </a:rPr>
              <a:t>PARA</a:t>
            </a:r>
            <a:r>
              <a:rPr sz="1250" b="1" dirty="0">
                <a:solidFill>
                  <a:srgbClr val="0C0A0A"/>
                </a:solidFill>
                <a:latin typeface="Times New Roman"/>
                <a:cs typeface="Times New Roman"/>
              </a:rPr>
              <a:t>  </a:t>
            </a:r>
            <a:r>
              <a:rPr sz="1250" b="1" spc="-130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-105" dirty="0">
                <a:solidFill>
                  <a:srgbClr val="0C0A0A"/>
                </a:solidFill>
                <a:latin typeface="Times New Roman"/>
                <a:cs typeface="Times New Roman"/>
              </a:rPr>
              <a:t>PARTICIPAÇÃO,</a:t>
            </a:r>
            <a:r>
              <a:rPr sz="1250" b="1" dirty="0">
                <a:solidFill>
                  <a:srgbClr val="0C0A0A"/>
                </a:solidFill>
                <a:latin typeface="Times New Roman"/>
                <a:cs typeface="Times New Roman"/>
              </a:rPr>
              <a:t>  </a:t>
            </a:r>
            <a:r>
              <a:rPr sz="1250" b="1" spc="-70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10" dirty="0">
                <a:solidFill>
                  <a:srgbClr val="0C0A0A"/>
                </a:solidFill>
                <a:latin typeface="Times New Roman"/>
                <a:cs typeface="Times New Roman"/>
              </a:rPr>
              <a:t>letra</a:t>
            </a:r>
            <a:r>
              <a:rPr sz="1250" b="1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250" b="1" spc="70" dirty="0">
                <a:solidFill>
                  <a:srgbClr val="0C0A0A"/>
                </a:solidFill>
                <a:latin typeface="Times New Roman"/>
                <a:cs typeface="Times New Roman"/>
              </a:rPr>
              <a:t> </a:t>
            </a:r>
            <a:r>
              <a:rPr sz="1100" spc="-20" dirty="0">
                <a:solidFill>
                  <a:srgbClr val="1F1C1C"/>
                </a:solidFill>
                <a:latin typeface="Arial"/>
                <a:cs typeface="Arial"/>
              </a:rPr>
              <a:t>a</a:t>
            </a:r>
            <a:r>
              <a:rPr sz="1100" spc="120" dirty="0">
                <a:solidFill>
                  <a:srgbClr val="3B3838"/>
                </a:solidFill>
                <a:latin typeface="Arial"/>
                <a:cs typeface="Arial"/>
              </a:rPr>
              <a:t>)</a:t>
            </a:r>
            <a:endParaRPr sz="1100">
              <a:latin typeface="Arial"/>
              <a:cs typeface="Arial"/>
            </a:endParaRPr>
          </a:p>
          <a:p>
            <a:pPr marL="30480" marR="35560" indent="-5080">
              <a:lnSpc>
                <a:spcPts val="1350"/>
              </a:lnSpc>
              <a:spcBef>
                <a:spcPts val="5"/>
              </a:spcBef>
            </a:pPr>
            <a:r>
              <a:rPr sz="1100" spc="-25" dirty="0">
                <a:solidFill>
                  <a:srgbClr val="1F1C1C"/>
                </a:solidFill>
                <a:latin typeface="Arial"/>
                <a:cs typeface="Arial"/>
              </a:rPr>
              <a:t>Comprovação </a:t>
            </a:r>
            <a:r>
              <a:rPr sz="1100" spc="-2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d</a:t>
            </a:r>
            <a:r>
              <a:rPr sz="1100" spc="70" dirty="0">
                <a:solidFill>
                  <a:srgbClr val="3B3838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3B3838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3B383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que </a:t>
            </a:r>
            <a:r>
              <a:rPr sz="1100" spc="-13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1F1C1C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F1C1C"/>
                </a:solidFill>
                <a:latin typeface="Arial"/>
                <a:cs typeface="Arial"/>
              </a:rPr>
              <a:t>l</a:t>
            </a:r>
            <a:r>
              <a:rPr sz="1100" spc="-40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35" dirty="0">
                <a:solidFill>
                  <a:srgbClr val="1F1C1C"/>
                </a:solidFill>
                <a:latin typeface="Arial"/>
                <a:cs typeface="Arial"/>
              </a:rPr>
              <a:t>c</a:t>
            </a:r>
            <a:r>
              <a:rPr sz="1100" spc="-65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1F1C1C"/>
                </a:solidFill>
                <a:latin typeface="Arial"/>
                <a:cs typeface="Arial"/>
              </a:rPr>
              <a:t>tante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está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F1C1C"/>
                </a:solidFill>
                <a:latin typeface="Arial"/>
                <a:cs typeface="Arial"/>
              </a:rPr>
              <a:t>sed</a:t>
            </a:r>
            <a:r>
              <a:rPr sz="1100" spc="-5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ado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F1C1C"/>
                </a:solidFill>
                <a:latin typeface="Arial"/>
                <a:cs typeface="Arial"/>
              </a:rPr>
              <a:t>ou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F1C1C"/>
                </a:solidFill>
                <a:latin typeface="Arial"/>
                <a:cs typeface="Arial"/>
              </a:rPr>
              <a:t>q</a:t>
            </a:r>
            <a:r>
              <a:rPr sz="1100" spc="-70" dirty="0">
                <a:solidFill>
                  <a:srgbClr val="1F1C1C"/>
                </a:solidFill>
                <a:latin typeface="Arial"/>
                <a:cs typeface="Arial"/>
              </a:rPr>
              <a:t>u</a:t>
            </a:r>
            <a:r>
              <a:rPr sz="1100" spc="70" dirty="0">
                <a:solidFill>
                  <a:srgbClr val="1F1C1C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F1C1C"/>
                </a:solidFill>
                <a:latin typeface="Arial"/>
                <a:cs typeface="Arial"/>
              </a:rPr>
              <a:t>mantém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F1C1C"/>
                </a:solidFill>
                <a:latin typeface="Arial"/>
                <a:cs typeface="Arial"/>
              </a:rPr>
              <a:t>fil</a:t>
            </a:r>
            <a:r>
              <a:rPr sz="1100" spc="5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al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na </a:t>
            </a:r>
            <a:r>
              <a:rPr sz="1100" spc="-15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cidade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de</a:t>
            </a:r>
            <a:r>
              <a:rPr sz="1100" spc="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F1C1C"/>
                </a:solidFill>
                <a:latin typeface="Arial"/>
                <a:cs typeface="Arial"/>
              </a:rPr>
              <a:t>Belo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C0A0A"/>
                </a:solidFill>
                <a:latin typeface="Arial"/>
                <a:cs typeface="Arial"/>
              </a:rPr>
              <a:t>Hor</a:t>
            </a:r>
            <a:r>
              <a:rPr sz="1100" spc="-85" dirty="0">
                <a:solidFill>
                  <a:srgbClr val="0C0A0A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0C0A0A"/>
                </a:solidFill>
                <a:latin typeface="Arial"/>
                <a:cs typeface="Arial"/>
              </a:rPr>
              <a:t>zonte </a:t>
            </a:r>
            <a:r>
              <a:rPr sz="1100" spc="-65" dirty="0">
                <a:solidFill>
                  <a:srgbClr val="0C0A0A"/>
                </a:solidFill>
                <a:latin typeface="Arial"/>
                <a:cs typeface="Arial"/>
              </a:rPr>
              <a:t> </a:t>
            </a:r>
            <a:r>
              <a:rPr sz="1100" spc="395" dirty="0">
                <a:solidFill>
                  <a:srgbClr val="3B3838"/>
                </a:solidFill>
                <a:latin typeface="Arial"/>
                <a:cs typeface="Arial"/>
              </a:rPr>
              <a:t>-</a:t>
            </a:r>
            <a:r>
              <a:rPr sz="1100" dirty="0">
                <a:solidFill>
                  <a:srgbClr val="3B3838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3B3838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1F1C1C"/>
                </a:solidFill>
                <a:latin typeface="Arial"/>
                <a:cs typeface="Arial"/>
              </a:rPr>
              <a:t>MG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F1C1C"/>
                </a:solidFill>
                <a:latin typeface="Arial"/>
                <a:cs typeface="Arial"/>
              </a:rPr>
              <a:t>ou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reg</a:t>
            </a:r>
            <a:r>
              <a:rPr sz="1100" spc="-45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ão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metrop</a:t>
            </a:r>
            <a:r>
              <a:rPr sz="1100" spc="-45" dirty="0">
                <a:solidFill>
                  <a:srgbClr val="1F1C1C"/>
                </a:solidFill>
                <a:latin typeface="Arial"/>
                <a:cs typeface="Arial"/>
              </a:rPr>
              <a:t>o</a:t>
            </a:r>
            <a:r>
              <a:rPr sz="1100" spc="25" dirty="0">
                <a:solidFill>
                  <a:srgbClr val="1F1C1C"/>
                </a:solidFill>
                <a:latin typeface="Arial"/>
                <a:cs typeface="Arial"/>
              </a:rPr>
              <a:t>l</a:t>
            </a:r>
            <a:r>
              <a:rPr sz="1100" spc="80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-75" dirty="0">
                <a:solidFill>
                  <a:srgbClr val="1F1C1C"/>
                </a:solidFill>
                <a:latin typeface="Arial"/>
                <a:cs typeface="Arial"/>
              </a:rPr>
              <a:t>t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ana. </a:t>
            </a:r>
            <a:r>
              <a:rPr sz="1100" spc="-3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1F1C1C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F1C1C"/>
                </a:solidFill>
                <a:latin typeface="Arial"/>
                <a:cs typeface="Arial"/>
              </a:rPr>
              <a:t>comprovação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F1C1C"/>
                </a:solidFill>
                <a:latin typeface="Arial"/>
                <a:cs typeface="Arial"/>
              </a:rPr>
              <a:t>poderá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 </a:t>
            </a:r>
            <a:r>
              <a:rPr sz="1100" spc="-25" dirty="0">
                <a:solidFill>
                  <a:srgbClr val="1F1C1C"/>
                </a:solidFill>
                <a:latin typeface="Arial"/>
                <a:cs typeface="Arial"/>
              </a:rPr>
              <a:t>ser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F1C1C"/>
                </a:solidFill>
                <a:latin typeface="Arial"/>
                <a:cs typeface="Arial"/>
              </a:rPr>
              <a:t>fe</a:t>
            </a:r>
            <a:r>
              <a:rPr sz="1100" spc="-25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ta</a:t>
            </a:r>
            <a:endParaRPr sz="1100">
              <a:latin typeface="Arial"/>
              <a:cs typeface="Arial"/>
            </a:endParaRPr>
          </a:p>
          <a:p>
            <a:pPr marL="26034" marR="35560" indent="4445">
              <a:lnSpc>
                <a:spcPct val="102299"/>
              </a:lnSpc>
              <a:spcBef>
                <a:spcPts val="20"/>
              </a:spcBef>
            </a:pP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med</a:t>
            </a:r>
            <a:r>
              <a:rPr sz="1100" spc="-45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1F1C1C"/>
                </a:solidFill>
                <a:latin typeface="Arial"/>
                <a:cs typeface="Arial"/>
              </a:rPr>
              <a:t>ante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F1C1C"/>
                </a:solidFill>
                <a:latin typeface="Arial"/>
                <a:cs typeface="Arial"/>
              </a:rPr>
              <a:t>aprese</a:t>
            </a:r>
            <a:r>
              <a:rPr sz="1100" spc="-50" dirty="0">
                <a:solidFill>
                  <a:srgbClr val="1F1C1C"/>
                </a:solidFill>
                <a:latin typeface="Arial"/>
                <a:cs typeface="Arial"/>
              </a:rPr>
              <a:t>n</a:t>
            </a: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tação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F1C1C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a</a:t>
            </a:r>
            <a:r>
              <a:rPr sz="1100" spc="-70" dirty="0">
                <a:solidFill>
                  <a:srgbClr val="1F1C1C"/>
                </a:solidFill>
                <a:latin typeface="Arial"/>
                <a:cs typeface="Arial"/>
              </a:rPr>
              <a:t>l</a:t>
            </a:r>
            <a:r>
              <a:rPr sz="1100" spc="35" dirty="0">
                <a:solidFill>
                  <a:srgbClr val="1F1C1C"/>
                </a:solidFill>
                <a:latin typeface="Arial"/>
                <a:cs typeface="Arial"/>
              </a:rPr>
              <a:t>gum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05" dirty="0">
                <a:solidFill>
                  <a:srgbClr val="1F1C1C"/>
                </a:solidFill>
                <a:latin typeface="Arial"/>
                <a:cs typeface="Arial"/>
              </a:rPr>
              <a:t>t</a:t>
            </a:r>
            <a:r>
              <a:rPr sz="1100" spc="75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F1C1C"/>
                </a:solidFill>
                <a:latin typeface="Arial"/>
                <a:cs typeface="Arial"/>
              </a:rPr>
              <a:t>po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 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F1C1C"/>
                </a:solidFill>
                <a:latin typeface="Arial"/>
                <a:cs typeface="Arial"/>
              </a:rPr>
              <a:t>docu</a:t>
            </a:r>
            <a:r>
              <a:rPr sz="1100" spc="-30" dirty="0">
                <a:solidFill>
                  <a:srgbClr val="1F1C1C"/>
                </a:solidFill>
                <a:latin typeface="Arial"/>
                <a:cs typeface="Arial"/>
              </a:rPr>
              <a:t>m</a:t>
            </a:r>
            <a:r>
              <a:rPr sz="1100" spc="25" dirty="0">
                <a:solidFill>
                  <a:srgbClr val="1F1C1C"/>
                </a:solidFill>
                <a:latin typeface="Arial"/>
                <a:cs typeface="Arial"/>
              </a:rPr>
              <a:t>ento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 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ofic</a:t>
            </a:r>
            <a:r>
              <a:rPr sz="1100" spc="-50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40" dirty="0">
                <a:solidFill>
                  <a:srgbClr val="1F1C1C"/>
                </a:solidFill>
                <a:latin typeface="Arial"/>
                <a:cs typeface="Arial"/>
              </a:rPr>
              <a:t>a</a:t>
            </a:r>
            <a:r>
              <a:rPr sz="1100" spc="-25" dirty="0">
                <a:solidFill>
                  <a:srgbClr val="1F1C1C"/>
                </a:solidFill>
                <a:latin typeface="Arial"/>
                <a:cs typeface="Arial"/>
              </a:rPr>
              <a:t>l</a:t>
            </a:r>
            <a:r>
              <a:rPr sz="1100" spc="420" dirty="0">
                <a:solidFill>
                  <a:srgbClr val="3B3838"/>
                </a:solidFill>
                <a:latin typeface="Arial"/>
                <a:cs typeface="Arial"/>
              </a:rPr>
              <a:t>,</a:t>
            </a:r>
            <a:r>
              <a:rPr sz="1100" spc="-55" dirty="0">
                <a:solidFill>
                  <a:srgbClr val="3B3838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1F1C1C"/>
                </a:solidFill>
                <a:latin typeface="Arial"/>
                <a:cs typeface="Arial"/>
              </a:rPr>
              <a:t>ta</a:t>
            </a:r>
            <a:r>
              <a:rPr sz="1100" spc="-40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s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com</a:t>
            </a:r>
            <a:r>
              <a:rPr sz="1100" spc="75" dirty="0">
                <a:solidFill>
                  <a:srgbClr val="1F1C1C"/>
                </a:solidFill>
                <a:latin typeface="Arial"/>
                <a:cs typeface="Arial"/>
              </a:rPr>
              <a:t>o</a:t>
            </a:r>
            <a:r>
              <a:rPr sz="1100" spc="270" dirty="0">
                <a:solidFill>
                  <a:srgbClr val="3B3838"/>
                </a:solidFill>
                <a:latin typeface="Arial"/>
                <a:cs typeface="Arial"/>
              </a:rPr>
              <a:t>:</a:t>
            </a:r>
            <a:r>
              <a:rPr sz="1100" spc="60" dirty="0">
                <a:solidFill>
                  <a:srgbClr val="3B383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Ato </a:t>
            </a:r>
            <a:r>
              <a:rPr sz="1100" spc="-10" dirty="0">
                <a:solidFill>
                  <a:srgbClr val="1F1C1C"/>
                </a:solidFill>
                <a:latin typeface="Arial"/>
                <a:cs typeface="Arial"/>
              </a:rPr>
              <a:t>const</a:t>
            </a:r>
            <a:r>
              <a:rPr sz="1100" spc="-35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1F1C1C"/>
                </a:solidFill>
                <a:latin typeface="Arial"/>
                <a:cs typeface="Arial"/>
              </a:rPr>
              <a:t>tutiv</a:t>
            </a:r>
            <a:r>
              <a:rPr sz="1100" spc="55" dirty="0">
                <a:solidFill>
                  <a:srgbClr val="1F1C1C"/>
                </a:solidFill>
                <a:latin typeface="Arial"/>
                <a:cs typeface="Arial"/>
              </a:rPr>
              <a:t>o</a:t>
            </a:r>
            <a:r>
              <a:rPr sz="1100" spc="235" dirty="0">
                <a:solidFill>
                  <a:srgbClr val="3B3838"/>
                </a:solidFill>
                <a:latin typeface="Arial"/>
                <a:cs typeface="Arial"/>
              </a:rPr>
              <a:t>,</a:t>
            </a:r>
            <a:r>
              <a:rPr sz="1100" spc="130" dirty="0">
                <a:solidFill>
                  <a:srgbClr val="3B383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F1C1C"/>
                </a:solidFill>
                <a:latin typeface="Arial"/>
                <a:cs typeface="Arial"/>
              </a:rPr>
              <a:t>estatuto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F1C1C"/>
                </a:solidFill>
                <a:latin typeface="Arial"/>
                <a:cs typeface="Arial"/>
              </a:rPr>
              <a:t>ou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contrato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F1C1C"/>
                </a:solidFill>
                <a:latin typeface="Arial"/>
                <a:cs typeface="Arial"/>
              </a:rPr>
              <a:t>soc</a:t>
            </a: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F1C1C"/>
                </a:solidFill>
                <a:latin typeface="Arial"/>
                <a:cs typeface="Arial"/>
              </a:rPr>
              <a:t>al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3B3838"/>
                </a:solidFill>
                <a:latin typeface="Arial"/>
                <a:cs typeface="Arial"/>
              </a:rPr>
              <a:t>e</a:t>
            </a:r>
            <a:r>
              <a:rPr sz="1100" spc="60" dirty="0">
                <a:solidFill>
                  <a:srgbClr val="1F1C1C"/>
                </a:solidFill>
                <a:latin typeface="Arial"/>
                <a:cs typeface="Arial"/>
              </a:rPr>
              <a:t>m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F1C1C"/>
                </a:solidFill>
                <a:latin typeface="Arial"/>
                <a:cs typeface="Arial"/>
              </a:rPr>
              <a:t>v</a:t>
            </a:r>
            <a:r>
              <a:rPr sz="1100" spc="-30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go</a:t>
            </a:r>
            <a:r>
              <a:rPr sz="1100" spc="20" dirty="0">
                <a:solidFill>
                  <a:srgbClr val="1F1C1C"/>
                </a:solidFill>
                <a:latin typeface="Arial"/>
                <a:cs typeface="Arial"/>
              </a:rPr>
              <a:t>r</a:t>
            </a:r>
            <a:r>
              <a:rPr sz="1100" spc="420" dirty="0">
                <a:solidFill>
                  <a:srgbClr val="5B5B57"/>
                </a:solidFill>
                <a:latin typeface="Arial"/>
                <a:cs typeface="Arial"/>
              </a:rPr>
              <a:t>,</a:t>
            </a:r>
            <a:r>
              <a:rPr sz="1100" spc="-20" dirty="0">
                <a:solidFill>
                  <a:srgbClr val="5B5B57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Car</a:t>
            </a:r>
            <a:r>
              <a:rPr sz="1100" spc="-65" dirty="0">
                <a:solidFill>
                  <a:srgbClr val="1F1C1C"/>
                </a:solidFill>
                <a:latin typeface="Arial"/>
                <a:cs typeface="Arial"/>
              </a:rPr>
              <a:t>t</a:t>
            </a:r>
            <a:r>
              <a:rPr sz="1100" spc="-20" dirty="0">
                <a:solidFill>
                  <a:srgbClr val="3B3838"/>
                </a:solidFill>
                <a:latin typeface="Arial"/>
                <a:cs typeface="Arial"/>
              </a:rPr>
              <a:t>ã</a:t>
            </a:r>
            <a:r>
              <a:rPr sz="1100" spc="60" dirty="0">
                <a:solidFill>
                  <a:srgbClr val="1F1C1C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1F1C1C"/>
                </a:solidFill>
                <a:latin typeface="Arial"/>
                <a:cs typeface="Arial"/>
              </a:rPr>
              <a:t>CNPJ,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F1C1C"/>
                </a:solidFill>
                <a:latin typeface="Arial"/>
                <a:cs typeface="Arial"/>
              </a:rPr>
              <a:t>A</a:t>
            </a:r>
            <a:r>
              <a:rPr sz="1100" spc="0" dirty="0">
                <a:solidFill>
                  <a:srgbClr val="1F1C1C"/>
                </a:solidFill>
                <a:latin typeface="Arial"/>
                <a:cs typeface="Arial"/>
              </a:rPr>
              <a:t>l</a:t>
            </a: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vará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de</a:t>
            </a:r>
            <a:endParaRPr sz="1100">
              <a:latin typeface="Arial"/>
              <a:cs typeface="Arial"/>
            </a:endParaRPr>
          </a:p>
          <a:p>
            <a:pPr marL="30480" algn="just">
              <a:lnSpc>
                <a:spcPct val="100000"/>
              </a:lnSpc>
              <a:spcBef>
                <a:spcPts val="100"/>
              </a:spcBef>
            </a:pPr>
            <a:r>
              <a:rPr sz="1100" spc="-125" dirty="0">
                <a:solidFill>
                  <a:srgbClr val="1F1C1C"/>
                </a:solidFill>
                <a:latin typeface="Arial"/>
                <a:cs typeface="Arial"/>
              </a:rPr>
              <a:t>L</a:t>
            </a:r>
            <a:r>
              <a:rPr sz="1100" spc="-25" dirty="0">
                <a:solidFill>
                  <a:srgbClr val="1F1C1C"/>
                </a:solidFill>
                <a:latin typeface="Arial"/>
                <a:cs typeface="Arial"/>
              </a:rPr>
              <a:t>ocalização,</a:t>
            </a:r>
            <a:r>
              <a:rPr sz="1100" spc="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et</a:t>
            </a:r>
            <a:r>
              <a:rPr sz="1100" spc="50" dirty="0">
                <a:solidFill>
                  <a:srgbClr val="1F1C1C"/>
                </a:solidFill>
                <a:latin typeface="Arial"/>
                <a:cs typeface="Arial"/>
              </a:rPr>
              <a:t>c</a:t>
            </a:r>
            <a:r>
              <a:rPr sz="1100" spc="330" dirty="0">
                <a:solidFill>
                  <a:srgbClr val="3B3838"/>
                </a:solidFill>
                <a:latin typeface="Arial"/>
                <a:cs typeface="Arial"/>
              </a:rPr>
              <a:t>;</a:t>
            </a:r>
            <a:endParaRPr sz="1100">
              <a:latin typeface="Arial"/>
              <a:cs typeface="Arial"/>
            </a:endParaRPr>
          </a:p>
          <a:p>
            <a:pPr marL="30480" marR="34290" indent="4445">
              <a:lnSpc>
                <a:spcPct val="105000"/>
              </a:lnSpc>
            </a:pP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Ent</a:t>
            </a:r>
            <a:r>
              <a:rPr sz="1100" spc="-114" dirty="0">
                <a:solidFill>
                  <a:srgbClr val="1F1C1C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nde-se </a:t>
            </a:r>
            <a:r>
              <a:rPr sz="1100" spc="2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C0A0A"/>
                </a:solidFill>
                <a:latin typeface="Arial"/>
                <a:cs typeface="Arial"/>
              </a:rPr>
              <a:t>por</a:t>
            </a:r>
            <a:r>
              <a:rPr sz="1100" dirty="0">
                <a:solidFill>
                  <a:srgbClr val="0C0A0A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0C0A0A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F1C1C"/>
                </a:solidFill>
                <a:latin typeface="Arial"/>
                <a:cs typeface="Arial"/>
              </a:rPr>
              <a:t>reg</a:t>
            </a:r>
            <a:r>
              <a:rPr sz="1100" spc="-80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ão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metropolitana </a:t>
            </a:r>
            <a:r>
              <a:rPr sz="1100" spc="14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F1C1C"/>
                </a:solidFill>
                <a:latin typeface="Arial"/>
                <a:cs typeface="Arial"/>
              </a:rPr>
              <a:t>as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cidades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F1C1C"/>
                </a:solidFill>
                <a:latin typeface="Arial"/>
                <a:cs typeface="Arial"/>
              </a:rPr>
              <a:t>previstas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F1C1C"/>
                </a:solidFill>
                <a:latin typeface="Arial"/>
                <a:cs typeface="Arial"/>
              </a:rPr>
              <a:t>n</a:t>
            </a:r>
            <a:r>
              <a:rPr sz="1100" spc="95" dirty="0">
                <a:solidFill>
                  <a:srgbClr val="1F1C1C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artigo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1F1C1C"/>
                </a:solidFill>
                <a:latin typeface="Arial"/>
                <a:cs typeface="Arial"/>
              </a:rPr>
              <a:t>2°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F1C1C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1F1C1C"/>
                </a:solidFill>
                <a:latin typeface="Arial"/>
                <a:cs typeface="Arial"/>
              </a:rPr>
              <a:t>L</a:t>
            </a:r>
            <a:r>
              <a:rPr sz="1100" spc="30" dirty="0">
                <a:solidFill>
                  <a:srgbClr val="1F1C1C"/>
                </a:solidFill>
                <a:latin typeface="Arial"/>
                <a:cs typeface="Arial"/>
              </a:rPr>
              <a:t>ei</a:t>
            </a:r>
            <a:r>
              <a:rPr sz="1100" spc="2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F1C1C"/>
                </a:solidFill>
                <a:latin typeface="Arial"/>
                <a:cs typeface="Arial"/>
              </a:rPr>
              <a:t>Compl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ementar</a:t>
            </a:r>
            <a:r>
              <a:rPr sz="1100" spc="15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1F1C1C"/>
                </a:solidFill>
                <a:latin typeface="Arial"/>
                <a:cs typeface="Arial"/>
              </a:rPr>
              <a:t>N</a:t>
            </a:r>
            <a:r>
              <a:rPr sz="1100" spc="145" dirty="0">
                <a:solidFill>
                  <a:srgbClr val="3B3838"/>
                </a:solidFill>
                <a:latin typeface="Arial"/>
                <a:cs typeface="Arial"/>
              </a:rPr>
              <a:t>º</a:t>
            </a:r>
            <a:r>
              <a:rPr sz="1100" spc="55" dirty="0">
                <a:solidFill>
                  <a:srgbClr val="3B3838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F1C1C"/>
                </a:solidFill>
                <a:latin typeface="Arial"/>
                <a:cs typeface="Arial"/>
              </a:rPr>
              <a:t>8</a:t>
            </a:r>
            <a:r>
              <a:rPr sz="1100" spc="-60" dirty="0">
                <a:solidFill>
                  <a:srgbClr val="1F1C1C"/>
                </a:solidFill>
                <a:latin typeface="Arial"/>
                <a:cs typeface="Arial"/>
              </a:rPr>
              <a:t>9</a:t>
            </a:r>
            <a:r>
              <a:rPr sz="1100" spc="45" dirty="0">
                <a:solidFill>
                  <a:srgbClr val="3B3838"/>
                </a:solidFill>
                <a:latin typeface="Arial"/>
                <a:cs typeface="Arial"/>
              </a:rPr>
              <a:t>/</a:t>
            </a:r>
            <a:r>
              <a:rPr sz="1100" spc="75" dirty="0">
                <a:solidFill>
                  <a:srgbClr val="3B3838"/>
                </a:solidFill>
                <a:latin typeface="Arial"/>
                <a:cs typeface="Arial"/>
              </a:rPr>
              <a:t>2</a:t>
            </a:r>
            <a:r>
              <a:rPr sz="1100" spc="5" dirty="0">
                <a:solidFill>
                  <a:srgbClr val="1F1C1C"/>
                </a:solidFill>
                <a:latin typeface="Arial"/>
                <a:cs typeface="Arial"/>
              </a:rPr>
              <a:t>0</a:t>
            </a:r>
            <a:r>
              <a:rPr sz="1100" spc="-5" dirty="0">
                <a:solidFill>
                  <a:srgbClr val="1F1C1C"/>
                </a:solidFill>
                <a:latin typeface="Arial"/>
                <a:cs typeface="Arial"/>
              </a:rPr>
              <a:t>0</a:t>
            </a:r>
            <a:r>
              <a:rPr sz="1100" dirty="0">
                <a:solidFill>
                  <a:srgbClr val="3B3838"/>
                </a:solidFill>
                <a:latin typeface="Arial"/>
                <a:cs typeface="Arial"/>
              </a:rPr>
              <a:t>6.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4"/>
              </a:spcBef>
            </a:pPr>
            <a:endParaRPr sz="1100">
              <a:latin typeface="Times New Roman"/>
              <a:cs typeface="Times New Roman"/>
            </a:endParaRPr>
          </a:p>
          <a:p>
            <a:pPr marL="30480" marR="40640">
              <a:lnSpc>
                <a:spcPct val="105000"/>
              </a:lnSpc>
              <a:tabLst>
                <a:tab pos="636905" algn="l"/>
                <a:tab pos="1564640" algn="l"/>
                <a:tab pos="1983739" algn="l"/>
                <a:tab pos="2741930" algn="l"/>
                <a:tab pos="3517900" algn="l"/>
                <a:tab pos="4454525" algn="l"/>
              </a:tabLst>
            </a:pPr>
            <a:r>
              <a:rPr sz="1100" spc="-45" dirty="0">
                <a:solidFill>
                  <a:srgbClr val="1F1C1C"/>
                </a:solidFill>
                <a:latin typeface="Arial"/>
                <a:cs typeface="Arial"/>
              </a:rPr>
              <a:t>O  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teor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	dos  </a:t>
            </a:r>
            <a:r>
              <a:rPr sz="1100" spc="4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demais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	</a:t>
            </a:r>
            <a:r>
              <a:rPr sz="1100" spc="-70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1F1C1C"/>
                </a:solidFill>
                <a:latin typeface="Arial"/>
                <a:cs typeface="Arial"/>
              </a:rPr>
              <a:t>tens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	</a:t>
            </a:r>
            <a:r>
              <a:rPr sz="1100" spc="30" dirty="0">
                <a:solidFill>
                  <a:srgbClr val="1F1C1C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 </a:t>
            </a:r>
            <a:r>
              <a:rPr sz="1100" spc="4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F1C1C"/>
                </a:solidFill>
                <a:latin typeface="Arial"/>
                <a:cs typeface="Arial"/>
              </a:rPr>
              <a:t>ed</a:t>
            </a:r>
            <a:r>
              <a:rPr sz="1100" spc="-60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1F1C1C"/>
                </a:solidFill>
                <a:latin typeface="Arial"/>
                <a:cs typeface="Arial"/>
              </a:rPr>
              <a:t>tal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	</a:t>
            </a:r>
            <a:r>
              <a:rPr sz="1100" spc="30" dirty="0">
                <a:solidFill>
                  <a:srgbClr val="1F1C1C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 </a:t>
            </a:r>
            <a:r>
              <a:rPr sz="1100" spc="2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F1C1C"/>
                </a:solidFill>
                <a:latin typeface="Arial"/>
                <a:cs typeface="Arial"/>
              </a:rPr>
              <a:t>anexos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	</a:t>
            </a:r>
            <a:r>
              <a:rPr sz="1100" spc="-10" dirty="0">
                <a:solidFill>
                  <a:srgbClr val="1F1C1C"/>
                </a:solidFill>
                <a:latin typeface="Arial"/>
                <a:cs typeface="Arial"/>
              </a:rPr>
              <a:t>permanecem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	como  </a:t>
            </a:r>
            <a:r>
              <a:rPr sz="1100" spc="8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F1C1C"/>
                </a:solidFill>
                <a:latin typeface="Arial"/>
                <a:cs typeface="Arial"/>
              </a:rPr>
              <a:t>foram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F1C1C"/>
                </a:solidFill>
                <a:latin typeface="Arial"/>
                <a:cs typeface="Arial"/>
              </a:rPr>
              <a:t>d</a:t>
            </a:r>
            <a:r>
              <a:rPr sz="1100" spc="-55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spon</a:t>
            </a:r>
            <a:r>
              <a:rPr sz="1100" spc="40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35" dirty="0">
                <a:solidFill>
                  <a:srgbClr val="1F1C1C"/>
                </a:solidFill>
                <a:latin typeface="Arial"/>
                <a:cs typeface="Arial"/>
              </a:rPr>
              <a:t>bi</a:t>
            </a:r>
            <a:r>
              <a:rPr sz="1100" spc="-215" dirty="0">
                <a:solidFill>
                  <a:srgbClr val="1F1C1C"/>
                </a:solidFill>
                <a:latin typeface="Arial"/>
                <a:cs typeface="Arial"/>
              </a:rPr>
              <a:t>l</a:t>
            </a:r>
            <a:r>
              <a:rPr sz="1100" spc="-195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1F1C1C"/>
                </a:solidFill>
                <a:latin typeface="Arial"/>
                <a:cs typeface="Arial"/>
              </a:rPr>
              <a:t>zados</a:t>
            </a:r>
            <a:r>
              <a:rPr sz="1100" spc="6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F1C1C"/>
                </a:solidFill>
                <a:latin typeface="Arial"/>
                <a:cs typeface="Arial"/>
              </a:rPr>
              <a:t>anter</a:t>
            </a:r>
            <a:r>
              <a:rPr sz="1100" spc="-5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1F1C1C"/>
                </a:solidFill>
                <a:latin typeface="Arial"/>
                <a:cs typeface="Arial"/>
              </a:rPr>
              <a:t>ormen</a:t>
            </a:r>
            <a:r>
              <a:rPr sz="1100" spc="20" dirty="0">
                <a:solidFill>
                  <a:srgbClr val="1F1C1C"/>
                </a:solidFill>
                <a:latin typeface="Arial"/>
                <a:cs typeface="Arial"/>
              </a:rPr>
              <a:t>t</a:t>
            </a:r>
            <a:r>
              <a:rPr sz="1100" spc="20" dirty="0">
                <a:solidFill>
                  <a:srgbClr val="3B3838"/>
                </a:solidFill>
                <a:latin typeface="Arial"/>
                <a:cs typeface="Arial"/>
              </a:rPr>
              <a:t>e.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550">
              <a:latin typeface="Times New Roman"/>
              <a:cs typeface="Times New Roman"/>
            </a:endParaRPr>
          </a:p>
          <a:p>
            <a:pPr marL="2884805">
              <a:lnSpc>
                <a:spcPct val="100000"/>
              </a:lnSpc>
            </a:pPr>
            <a:r>
              <a:rPr sz="1100" spc="-20" dirty="0">
                <a:solidFill>
                  <a:srgbClr val="1F1C1C"/>
                </a:solidFill>
                <a:latin typeface="Arial"/>
                <a:cs typeface="Arial"/>
              </a:rPr>
              <a:t>Belo</a:t>
            </a:r>
            <a:r>
              <a:rPr sz="1100" spc="-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Hor</a:t>
            </a:r>
            <a:r>
              <a:rPr sz="1100" spc="-90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zont</a:t>
            </a:r>
            <a:r>
              <a:rPr sz="1100" spc="20" dirty="0">
                <a:solidFill>
                  <a:srgbClr val="1F1C1C"/>
                </a:solidFill>
                <a:latin typeface="Arial"/>
                <a:cs typeface="Arial"/>
              </a:rPr>
              <a:t>e</a:t>
            </a:r>
            <a:r>
              <a:rPr sz="1100" spc="395" dirty="0">
                <a:solidFill>
                  <a:srgbClr val="3B3838"/>
                </a:solidFill>
                <a:latin typeface="Arial"/>
                <a:cs typeface="Arial"/>
              </a:rPr>
              <a:t>,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24</a:t>
            </a:r>
            <a:r>
              <a:rPr sz="1100" spc="-2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de</a:t>
            </a:r>
            <a:r>
              <a:rPr sz="1100" spc="-2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agosto</a:t>
            </a:r>
            <a:r>
              <a:rPr sz="1100" spc="1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de</a:t>
            </a:r>
            <a:r>
              <a:rPr sz="1100" spc="4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3B3838"/>
                </a:solidFill>
                <a:latin typeface="Arial"/>
                <a:cs typeface="Arial"/>
              </a:rPr>
              <a:t>2</a:t>
            </a:r>
            <a:r>
              <a:rPr sz="1100" spc="125" dirty="0">
                <a:solidFill>
                  <a:srgbClr val="1F1C1C"/>
                </a:solidFill>
                <a:latin typeface="Arial"/>
                <a:cs typeface="Arial"/>
              </a:rPr>
              <a:t>0</a:t>
            </a:r>
            <a:r>
              <a:rPr sz="1100" spc="-95" dirty="0">
                <a:solidFill>
                  <a:srgbClr val="1F1C1C"/>
                </a:solidFill>
                <a:latin typeface="Arial"/>
                <a:cs typeface="Arial"/>
              </a:rPr>
              <a:t>1</a:t>
            </a:r>
            <a:r>
              <a:rPr sz="1100" dirty="0">
                <a:solidFill>
                  <a:srgbClr val="1F1C1C"/>
                </a:solidFill>
                <a:latin typeface="Arial"/>
                <a:cs typeface="Arial"/>
              </a:rPr>
              <a:t>5.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marL="30480" algn="just">
              <a:lnSpc>
                <a:spcPct val="100000"/>
              </a:lnSpc>
              <a:spcBef>
                <a:spcPts val="685"/>
              </a:spcBef>
            </a:pPr>
            <a:r>
              <a:rPr sz="1100" spc="-10" dirty="0">
                <a:solidFill>
                  <a:srgbClr val="1F1C1C"/>
                </a:solidFill>
                <a:latin typeface="Arial"/>
                <a:cs typeface="Arial"/>
              </a:rPr>
              <a:t>A</a:t>
            </a:r>
            <a:r>
              <a:rPr sz="1100" spc="5" dirty="0">
                <a:solidFill>
                  <a:srgbClr val="1F1C1C"/>
                </a:solidFill>
                <a:latin typeface="Arial"/>
                <a:cs typeface="Arial"/>
              </a:rPr>
              <a:t>t</a:t>
            </a:r>
            <a:r>
              <a:rPr sz="1100" spc="15" dirty="0">
                <a:solidFill>
                  <a:srgbClr val="3B3838"/>
                </a:solidFill>
                <a:latin typeface="Arial"/>
                <a:cs typeface="Arial"/>
              </a:rPr>
              <a:t>e</a:t>
            </a:r>
            <a:r>
              <a:rPr sz="1100" spc="-55" dirty="0">
                <a:solidFill>
                  <a:srgbClr val="1F1C1C"/>
                </a:solidFill>
                <a:latin typeface="Arial"/>
                <a:cs typeface="Arial"/>
              </a:rPr>
              <a:t>n</a:t>
            </a:r>
            <a:r>
              <a:rPr sz="1100" spc="10" dirty="0">
                <a:solidFill>
                  <a:srgbClr val="3B3838"/>
                </a:solidFill>
                <a:latin typeface="Arial"/>
                <a:cs typeface="Arial"/>
              </a:rPr>
              <a:t>c</a:t>
            </a:r>
            <a:r>
              <a:rPr sz="1100" spc="-40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3B3838"/>
                </a:solidFill>
                <a:latin typeface="Arial"/>
                <a:cs typeface="Arial"/>
              </a:rPr>
              <a:t>o</a:t>
            </a:r>
            <a:r>
              <a:rPr sz="1100" spc="-10" dirty="0">
                <a:solidFill>
                  <a:srgbClr val="1F1C1C"/>
                </a:solidFill>
                <a:latin typeface="Arial"/>
                <a:cs typeface="Arial"/>
              </a:rPr>
              <a:t>same</a:t>
            </a:r>
            <a:r>
              <a:rPr sz="1100" spc="-50" dirty="0">
                <a:solidFill>
                  <a:srgbClr val="1F1C1C"/>
                </a:solidFill>
                <a:latin typeface="Arial"/>
                <a:cs typeface="Arial"/>
              </a:rPr>
              <a:t>n</a:t>
            </a:r>
            <a:r>
              <a:rPr sz="1100" spc="75" dirty="0">
                <a:solidFill>
                  <a:srgbClr val="1F1C1C"/>
                </a:solidFill>
                <a:latin typeface="Arial"/>
                <a:cs typeface="Arial"/>
              </a:rPr>
              <a:t>t</a:t>
            </a:r>
            <a:r>
              <a:rPr sz="1100" spc="45" dirty="0">
                <a:solidFill>
                  <a:srgbClr val="3B3838"/>
                </a:solidFill>
                <a:latin typeface="Arial"/>
                <a:cs typeface="Arial"/>
              </a:rPr>
              <a:t>e,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2"/>
              </a:spcBef>
            </a:pPr>
            <a:endParaRPr sz="1600">
              <a:latin typeface="Times New Roman"/>
              <a:cs typeface="Times New Roman"/>
            </a:endParaRPr>
          </a:p>
          <a:p>
            <a:pPr marL="328930">
              <a:lnSpc>
                <a:spcPct val="100000"/>
              </a:lnSpc>
            </a:pPr>
            <a:r>
              <a:rPr sz="1050" spc="30" dirty="0">
                <a:solidFill>
                  <a:srgbClr val="1F1C1C"/>
                </a:solidFill>
                <a:latin typeface="Arial"/>
                <a:cs typeface="Arial"/>
              </a:rPr>
              <a:t>son</a:t>
            </a:r>
            <a:r>
              <a:rPr sz="1050" spc="-1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F1C1C"/>
                </a:solidFill>
                <a:latin typeface="Arial"/>
                <a:cs typeface="Arial"/>
              </a:rPr>
              <a:t>Salgado</a:t>
            </a:r>
            <a:r>
              <a:rPr sz="1050" spc="2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3B3838"/>
                </a:solidFill>
                <a:latin typeface="Arial"/>
                <a:cs typeface="Arial"/>
              </a:rPr>
              <a:t>G</a:t>
            </a:r>
            <a:r>
              <a:rPr sz="1050" spc="70" dirty="0">
                <a:solidFill>
                  <a:srgbClr val="1F1C1C"/>
                </a:solidFill>
                <a:latin typeface="Arial"/>
                <a:cs typeface="Arial"/>
              </a:rPr>
              <a:t>o</a:t>
            </a:r>
            <a:r>
              <a:rPr sz="1050" spc="15" dirty="0">
                <a:solidFill>
                  <a:srgbClr val="1F1C1C"/>
                </a:solidFill>
                <a:latin typeface="Arial"/>
                <a:cs typeface="Arial"/>
              </a:rPr>
              <a:t>m</a:t>
            </a:r>
            <a:r>
              <a:rPr sz="1050" spc="-20" dirty="0">
                <a:solidFill>
                  <a:srgbClr val="3B3838"/>
                </a:solidFill>
                <a:latin typeface="Arial"/>
                <a:cs typeface="Arial"/>
              </a:rPr>
              <a:t>es</a:t>
            </a:r>
            <a:endParaRPr sz="1050">
              <a:latin typeface="Arial"/>
              <a:cs typeface="Arial"/>
            </a:endParaRPr>
          </a:p>
          <a:p>
            <a:pPr marL="422909">
              <a:lnSpc>
                <a:spcPct val="100000"/>
              </a:lnSpc>
              <a:spcBef>
                <a:spcPts val="180"/>
              </a:spcBef>
            </a:pPr>
            <a:r>
              <a:rPr sz="1100" spc="35" dirty="0">
                <a:solidFill>
                  <a:srgbClr val="1F1C1C"/>
                </a:solidFill>
                <a:latin typeface="Arial"/>
                <a:cs typeface="Arial"/>
              </a:rPr>
              <a:t>ro</a:t>
            </a:r>
            <a:r>
              <a:rPr sz="1100" spc="-30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F1C1C"/>
                </a:solidFill>
                <a:latin typeface="Arial"/>
                <a:cs typeface="Arial"/>
              </a:rPr>
              <a:t>da</a:t>
            </a:r>
            <a:r>
              <a:rPr sz="1100" spc="8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F1C1C"/>
                </a:solidFill>
                <a:latin typeface="Arial"/>
                <a:cs typeface="Arial"/>
              </a:rPr>
              <a:t>Com</a:t>
            </a:r>
            <a:r>
              <a:rPr sz="1100" spc="20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-65" dirty="0">
                <a:solidFill>
                  <a:srgbClr val="1F1C1C"/>
                </a:solidFill>
                <a:latin typeface="Arial"/>
                <a:cs typeface="Arial"/>
              </a:rPr>
              <a:t>s</a:t>
            </a:r>
            <a:r>
              <a:rPr sz="1100" spc="-65" dirty="0">
                <a:solidFill>
                  <a:srgbClr val="3B3838"/>
                </a:solidFill>
                <a:latin typeface="Arial"/>
                <a:cs typeface="Arial"/>
              </a:rPr>
              <a:t>s</a:t>
            </a:r>
            <a:r>
              <a:rPr sz="1100" spc="-55" dirty="0">
                <a:solidFill>
                  <a:srgbClr val="3B3838"/>
                </a:solidFill>
                <a:latin typeface="Arial"/>
                <a:cs typeface="Arial"/>
              </a:rPr>
              <a:t>ã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o</a:t>
            </a:r>
            <a:r>
              <a:rPr sz="1100" spc="4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F1C1C"/>
                </a:solidFill>
                <a:latin typeface="Arial"/>
                <a:cs typeface="Arial"/>
              </a:rPr>
              <a:t>de</a:t>
            </a:r>
            <a:r>
              <a:rPr sz="1100" spc="15" dirty="0">
                <a:solidFill>
                  <a:srgbClr val="1F1C1C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F1C1C"/>
                </a:solidFill>
                <a:latin typeface="Arial"/>
                <a:cs typeface="Arial"/>
              </a:rPr>
              <a:t>Aquis</a:t>
            </a:r>
            <a:r>
              <a:rPr sz="1100" spc="30" dirty="0">
                <a:solidFill>
                  <a:srgbClr val="1F1C1C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1F1C1C"/>
                </a:solidFill>
                <a:latin typeface="Arial"/>
                <a:cs typeface="Arial"/>
              </a:rPr>
              <a:t>çõ</a:t>
            </a:r>
            <a:r>
              <a:rPr sz="1100" spc="-35" dirty="0">
                <a:solidFill>
                  <a:srgbClr val="1F1C1C"/>
                </a:solidFill>
                <a:latin typeface="Arial"/>
                <a:cs typeface="Arial"/>
              </a:rPr>
              <a:t>e</a:t>
            </a:r>
            <a:r>
              <a:rPr sz="1100" spc="-35" dirty="0">
                <a:solidFill>
                  <a:srgbClr val="3B3838"/>
                </a:solidFill>
                <a:latin typeface="Arial"/>
                <a:cs typeface="Arial"/>
              </a:rPr>
              <a:t>s</a:t>
            </a:r>
            <a:endParaRPr sz="11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715</Words>
  <Application>Microsoft Office PowerPoint</Application>
  <PresentationFormat>Benutzerdefiniert</PresentationFormat>
  <Paragraphs>71</Paragraphs>
  <Slides>2</Slides>
  <Notes>2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3" baseType="lpstr">
      <vt:lpstr>Office Theme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2018-06-28T16:36:24Z</dcterms:created>
  <dcterms:modified xsi:type="dcterms:W3CDTF">2018-06-28T14:36:27Z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2018-06-28T00:00:00Z</vt:filetime>
  </property>
  <property fmtid="{D5CDD505-2E9C-101B-9397-08002B2CF9AE}" pid="3" name="LastSaved">
    <vt:filetime>2018-06-28T00:00:00Z</vt:filetime>
  </property>
</Properties>
</file>