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99734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50" b="0" i="0" u="sng">
                <a:solidFill>
                  <a:srgbClr val="4F8EB5"/>
                </a:solidFill>
                <a:latin typeface="Times New Roman"/>
                <a:cs typeface="Times New Roman"/>
              </a:defRPr>
            </a:lvl1pPr>
          </a:lstStyle>
          <a:p>
            <a:pPr marL="7620">
              <a:lnSpc>
                <a:spcPct val="100000"/>
              </a:lnSpc>
            </a:pPr>
            <a:r>
              <a:rPr u="none" spc="-20" dirty="0">
                <a:solidFill>
                  <a:srgbClr val="232323"/>
                </a:solidFill>
              </a:rPr>
              <a:t>Home</a:t>
            </a:r>
            <a:r>
              <a:rPr u="none" spc="50" dirty="0">
                <a:solidFill>
                  <a:srgbClr val="232323"/>
                </a:solidFill>
              </a:rPr>
              <a:t> </a:t>
            </a:r>
            <a:r>
              <a:rPr u="none" spc="-20" dirty="0">
                <a:solidFill>
                  <a:srgbClr val="232323"/>
                </a:solidFill>
              </a:rPr>
              <a:t>Page:</a:t>
            </a:r>
            <a:r>
              <a:rPr u="none" spc="30" dirty="0">
                <a:solidFill>
                  <a:srgbClr val="232323"/>
                </a:solidFill>
              </a:rPr>
              <a:t> </a:t>
            </a:r>
            <a:r>
              <a:rPr u="none" spc="10" dirty="0">
                <a:solidFill>
                  <a:srgbClr val="3F87B3"/>
                </a:solidFill>
              </a:rPr>
              <a:t>ww</a:t>
            </a:r>
            <a:r>
              <a:rPr u="none" spc="75" dirty="0">
                <a:solidFill>
                  <a:srgbClr val="3F87B3"/>
                </a:solidFill>
              </a:rPr>
              <a:t>w</a:t>
            </a:r>
            <a:r>
              <a:rPr u="none" spc="5" dirty="0">
                <a:solidFill>
                  <a:srgbClr val="5B90AF"/>
                </a:solidFill>
              </a:rPr>
              <a:t>.</a:t>
            </a:r>
            <a:r>
              <a:rPr u="none" spc="5" dirty="0">
                <a:solidFill>
                  <a:srgbClr val="3F87B3"/>
                </a:solidFill>
              </a:rPr>
              <a:t>ma</a:t>
            </a:r>
            <a:r>
              <a:rPr u="none" spc="60" dirty="0">
                <a:solidFill>
                  <a:srgbClr val="3F87B3"/>
                </a:solidFill>
              </a:rPr>
              <a:t>c</a:t>
            </a:r>
            <a:r>
              <a:rPr u="none" spc="-20" dirty="0">
                <a:solidFill>
                  <a:srgbClr val="5B90AF"/>
                </a:solidFill>
              </a:rPr>
              <a:t>k</a:t>
            </a:r>
            <a:r>
              <a:rPr u="none" dirty="0">
                <a:solidFill>
                  <a:srgbClr val="3F87B3"/>
                </a:solidFill>
              </a:rPr>
              <a:t>e</a:t>
            </a:r>
            <a:r>
              <a:rPr u="none" spc="10" dirty="0">
                <a:solidFill>
                  <a:srgbClr val="3F87B3"/>
                </a:solidFill>
              </a:rPr>
              <a:t>n</a:t>
            </a:r>
            <a:r>
              <a:rPr u="none" spc="65" dirty="0">
                <a:solidFill>
                  <a:srgbClr val="5B90AF"/>
                </a:solidFill>
              </a:rPr>
              <a:t>z</a:t>
            </a:r>
            <a:r>
              <a:rPr u="none" spc="-25" dirty="0">
                <a:solidFill>
                  <a:srgbClr val="3F87B3"/>
                </a:solidFill>
              </a:rPr>
              <a:t>i</a:t>
            </a:r>
            <a:r>
              <a:rPr u="none" dirty="0">
                <a:solidFill>
                  <a:srgbClr val="5B90AF"/>
                </a:solidFill>
              </a:rPr>
              <a:t>e</a:t>
            </a:r>
            <a:r>
              <a:rPr u="none" spc="-20" dirty="0">
                <a:solidFill>
                  <a:srgbClr val="3F87B3"/>
                </a:solidFill>
              </a:rPr>
              <a:t>b</a:t>
            </a:r>
            <a:r>
              <a:rPr u="none" spc="60" dirty="0">
                <a:solidFill>
                  <a:srgbClr val="3F87B3"/>
                </a:solidFill>
              </a:rPr>
              <a:t>h</a:t>
            </a:r>
            <a:r>
              <a:rPr u="none" spc="25" dirty="0">
                <a:solidFill>
                  <a:srgbClr val="5B90AF"/>
                </a:solidFill>
              </a:rPr>
              <a:t>.</a:t>
            </a:r>
            <a:r>
              <a:rPr u="none" spc="-20" dirty="0">
                <a:solidFill>
                  <a:srgbClr val="5B90AF"/>
                </a:solidFill>
              </a:rPr>
              <a:t>c</a:t>
            </a:r>
            <a:r>
              <a:rPr u="none" dirty="0">
                <a:solidFill>
                  <a:srgbClr val="3F87B3"/>
                </a:solidFill>
              </a:rPr>
              <a:t>om</a:t>
            </a:r>
            <a:r>
              <a:rPr u="none" spc="-150" dirty="0">
                <a:solidFill>
                  <a:srgbClr val="3F87B3"/>
                </a:solidFill>
              </a:rPr>
              <a:t> </a:t>
            </a:r>
            <a:r>
              <a:rPr u="none" spc="-30" dirty="0">
                <a:solidFill>
                  <a:srgbClr val="5B90AF"/>
                </a:solidFill>
              </a:rPr>
              <a:t>.</a:t>
            </a:r>
            <a:r>
              <a:rPr u="none" dirty="0">
                <a:solidFill>
                  <a:srgbClr val="3F87B3"/>
                </a:solidFill>
              </a:rPr>
              <a:t>br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50" b="0" i="0" u="sng">
                <a:solidFill>
                  <a:srgbClr val="4F8EB5"/>
                </a:solidFill>
                <a:latin typeface="Times New Roman"/>
                <a:cs typeface="Times New Roman"/>
              </a:defRPr>
            </a:lvl1pPr>
          </a:lstStyle>
          <a:p>
            <a:pPr marL="7620">
              <a:lnSpc>
                <a:spcPct val="100000"/>
              </a:lnSpc>
            </a:pPr>
            <a:r>
              <a:rPr u="none" spc="-20" dirty="0">
                <a:solidFill>
                  <a:srgbClr val="232323"/>
                </a:solidFill>
              </a:rPr>
              <a:t>Home</a:t>
            </a:r>
            <a:r>
              <a:rPr u="none" spc="50" dirty="0">
                <a:solidFill>
                  <a:srgbClr val="232323"/>
                </a:solidFill>
              </a:rPr>
              <a:t> </a:t>
            </a:r>
            <a:r>
              <a:rPr u="none" spc="-20" dirty="0">
                <a:solidFill>
                  <a:srgbClr val="232323"/>
                </a:solidFill>
              </a:rPr>
              <a:t>Page:</a:t>
            </a:r>
            <a:r>
              <a:rPr u="none" spc="30" dirty="0">
                <a:solidFill>
                  <a:srgbClr val="232323"/>
                </a:solidFill>
              </a:rPr>
              <a:t> </a:t>
            </a:r>
            <a:r>
              <a:rPr u="none" spc="10" dirty="0">
                <a:solidFill>
                  <a:srgbClr val="3F87B3"/>
                </a:solidFill>
              </a:rPr>
              <a:t>ww</a:t>
            </a:r>
            <a:r>
              <a:rPr u="none" spc="75" dirty="0">
                <a:solidFill>
                  <a:srgbClr val="3F87B3"/>
                </a:solidFill>
              </a:rPr>
              <a:t>w</a:t>
            </a:r>
            <a:r>
              <a:rPr u="none" spc="5" dirty="0">
                <a:solidFill>
                  <a:srgbClr val="5B90AF"/>
                </a:solidFill>
              </a:rPr>
              <a:t>.</a:t>
            </a:r>
            <a:r>
              <a:rPr u="none" spc="5" dirty="0">
                <a:solidFill>
                  <a:srgbClr val="3F87B3"/>
                </a:solidFill>
              </a:rPr>
              <a:t>ma</a:t>
            </a:r>
            <a:r>
              <a:rPr u="none" spc="60" dirty="0">
                <a:solidFill>
                  <a:srgbClr val="3F87B3"/>
                </a:solidFill>
              </a:rPr>
              <a:t>c</a:t>
            </a:r>
            <a:r>
              <a:rPr u="none" spc="-20" dirty="0">
                <a:solidFill>
                  <a:srgbClr val="5B90AF"/>
                </a:solidFill>
              </a:rPr>
              <a:t>k</a:t>
            </a:r>
            <a:r>
              <a:rPr u="none" dirty="0">
                <a:solidFill>
                  <a:srgbClr val="3F87B3"/>
                </a:solidFill>
              </a:rPr>
              <a:t>e</a:t>
            </a:r>
            <a:r>
              <a:rPr u="none" spc="10" dirty="0">
                <a:solidFill>
                  <a:srgbClr val="3F87B3"/>
                </a:solidFill>
              </a:rPr>
              <a:t>n</a:t>
            </a:r>
            <a:r>
              <a:rPr u="none" spc="65" dirty="0">
                <a:solidFill>
                  <a:srgbClr val="5B90AF"/>
                </a:solidFill>
              </a:rPr>
              <a:t>z</a:t>
            </a:r>
            <a:r>
              <a:rPr u="none" spc="-25" dirty="0">
                <a:solidFill>
                  <a:srgbClr val="3F87B3"/>
                </a:solidFill>
              </a:rPr>
              <a:t>i</a:t>
            </a:r>
            <a:r>
              <a:rPr u="none" dirty="0">
                <a:solidFill>
                  <a:srgbClr val="5B90AF"/>
                </a:solidFill>
              </a:rPr>
              <a:t>e</a:t>
            </a:r>
            <a:r>
              <a:rPr u="none" spc="-20" dirty="0">
                <a:solidFill>
                  <a:srgbClr val="3F87B3"/>
                </a:solidFill>
              </a:rPr>
              <a:t>b</a:t>
            </a:r>
            <a:r>
              <a:rPr u="none" spc="60" dirty="0">
                <a:solidFill>
                  <a:srgbClr val="3F87B3"/>
                </a:solidFill>
              </a:rPr>
              <a:t>h</a:t>
            </a:r>
            <a:r>
              <a:rPr u="none" spc="25" dirty="0">
                <a:solidFill>
                  <a:srgbClr val="5B90AF"/>
                </a:solidFill>
              </a:rPr>
              <a:t>.</a:t>
            </a:r>
            <a:r>
              <a:rPr u="none" spc="-20" dirty="0">
                <a:solidFill>
                  <a:srgbClr val="5B90AF"/>
                </a:solidFill>
              </a:rPr>
              <a:t>c</a:t>
            </a:r>
            <a:r>
              <a:rPr u="none" dirty="0">
                <a:solidFill>
                  <a:srgbClr val="3F87B3"/>
                </a:solidFill>
              </a:rPr>
              <a:t>om</a:t>
            </a:r>
            <a:r>
              <a:rPr u="none" spc="-150" dirty="0">
                <a:solidFill>
                  <a:srgbClr val="3F87B3"/>
                </a:solidFill>
              </a:rPr>
              <a:t> </a:t>
            </a:r>
            <a:r>
              <a:rPr u="none" spc="-30" dirty="0">
                <a:solidFill>
                  <a:srgbClr val="5B90AF"/>
                </a:solidFill>
              </a:rPr>
              <a:t>.</a:t>
            </a:r>
            <a:r>
              <a:rPr u="none" dirty="0">
                <a:solidFill>
                  <a:srgbClr val="3F87B3"/>
                </a:solidFill>
              </a:rPr>
              <a:t>br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50" b="0" i="0" u="sng">
                <a:solidFill>
                  <a:srgbClr val="4F8EB5"/>
                </a:solidFill>
                <a:latin typeface="Times New Roman"/>
                <a:cs typeface="Times New Roman"/>
              </a:defRPr>
            </a:lvl1pPr>
          </a:lstStyle>
          <a:p>
            <a:pPr marL="7620">
              <a:lnSpc>
                <a:spcPct val="100000"/>
              </a:lnSpc>
            </a:pPr>
            <a:r>
              <a:rPr u="none" spc="-20" dirty="0">
                <a:solidFill>
                  <a:srgbClr val="232323"/>
                </a:solidFill>
              </a:rPr>
              <a:t>Home</a:t>
            </a:r>
            <a:r>
              <a:rPr u="none" spc="50" dirty="0">
                <a:solidFill>
                  <a:srgbClr val="232323"/>
                </a:solidFill>
              </a:rPr>
              <a:t> </a:t>
            </a:r>
            <a:r>
              <a:rPr u="none" spc="-20" dirty="0">
                <a:solidFill>
                  <a:srgbClr val="232323"/>
                </a:solidFill>
              </a:rPr>
              <a:t>Page:</a:t>
            </a:r>
            <a:r>
              <a:rPr u="none" spc="30" dirty="0">
                <a:solidFill>
                  <a:srgbClr val="232323"/>
                </a:solidFill>
              </a:rPr>
              <a:t> </a:t>
            </a:r>
            <a:r>
              <a:rPr u="none" spc="10" dirty="0">
                <a:solidFill>
                  <a:srgbClr val="3F87B3"/>
                </a:solidFill>
              </a:rPr>
              <a:t>ww</a:t>
            </a:r>
            <a:r>
              <a:rPr u="none" spc="75" dirty="0">
                <a:solidFill>
                  <a:srgbClr val="3F87B3"/>
                </a:solidFill>
              </a:rPr>
              <a:t>w</a:t>
            </a:r>
            <a:r>
              <a:rPr u="none" spc="5" dirty="0">
                <a:solidFill>
                  <a:srgbClr val="5B90AF"/>
                </a:solidFill>
              </a:rPr>
              <a:t>.</a:t>
            </a:r>
            <a:r>
              <a:rPr u="none" spc="5" dirty="0">
                <a:solidFill>
                  <a:srgbClr val="3F87B3"/>
                </a:solidFill>
              </a:rPr>
              <a:t>ma</a:t>
            </a:r>
            <a:r>
              <a:rPr u="none" spc="60" dirty="0">
                <a:solidFill>
                  <a:srgbClr val="3F87B3"/>
                </a:solidFill>
              </a:rPr>
              <a:t>c</a:t>
            </a:r>
            <a:r>
              <a:rPr u="none" spc="-20" dirty="0">
                <a:solidFill>
                  <a:srgbClr val="5B90AF"/>
                </a:solidFill>
              </a:rPr>
              <a:t>k</a:t>
            </a:r>
            <a:r>
              <a:rPr u="none" dirty="0">
                <a:solidFill>
                  <a:srgbClr val="3F87B3"/>
                </a:solidFill>
              </a:rPr>
              <a:t>e</a:t>
            </a:r>
            <a:r>
              <a:rPr u="none" spc="10" dirty="0">
                <a:solidFill>
                  <a:srgbClr val="3F87B3"/>
                </a:solidFill>
              </a:rPr>
              <a:t>n</a:t>
            </a:r>
            <a:r>
              <a:rPr u="none" spc="65" dirty="0">
                <a:solidFill>
                  <a:srgbClr val="5B90AF"/>
                </a:solidFill>
              </a:rPr>
              <a:t>z</a:t>
            </a:r>
            <a:r>
              <a:rPr u="none" spc="-25" dirty="0">
                <a:solidFill>
                  <a:srgbClr val="3F87B3"/>
                </a:solidFill>
              </a:rPr>
              <a:t>i</a:t>
            </a:r>
            <a:r>
              <a:rPr u="none" dirty="0">
                <a:solidFill>
                  <a:srgbClr val="5B90AF"/>
                </a:solidFill>
              </a:rPr>
              <a:t>e</a:t>
            </a:r>
            <a:r>
              <a:rPr u="none" spc="-20" dirty="0">
                <a:solidFill>
                  <a:srgbClr val="3F87B3"/>
                </a:solidFill>
              </a:rPr>
              <a:t>b</a:t>
            </a:r>
            <a:r>
              <a:rPr u="none" spc="60" dirty="0">
                <a:solidFill>
                  <a:srgbClr val="3F87B3"/>
                </a:solidFill>
              </a:rPr>
              <a:t>h</a:t>
            </a:r>
            <a:r>
              <a:rPr u="none" spc="25" dirty="0">
                <a:solidFill>
                  <a:srgbClr val="5B90AF"/>
                </a:solidFill>
              </a:rPr>
              <a:t>.</a:t>
            </a:r>
            <a:r>
              <a:rPr u="none" spc="-20" dirty="0">
                <a:solidFill>
                  <a:srgbClr val="5B90AF"/>
                </a:solidFill>
              </a:rPr>
              <a:t>c</a:t>
            </a:r>
            <a:r>
              <a:rPr u="none" dirty="0">
                <a:solidFill>
                  <a:srgbClr val="3F87B3"/>
                </a:solidFill>
              </a:rPr>
              <a:t>om</a:t>
            </a:r>
            <a:r>
              <a:rPr u="none" spc="-150" dirty="0">
                <a:solidFill>
                  <a:srgbClr val="3F87B3"/>
                </a:solidFill>
              </a:rPr>
              <a:t> </a:t>
            </a:r>
            <a:r>
              <a:rPr u="none" spc="-30" dirty="0">
                <a:solidFill>
                  <a:srgbClr val="5B90AF"/>
                </a:solidFill>
              </a:rPr>
              <a:t>.</a:t>
            </a:r>
            <a:r>
              <a:rPr u="none" dirty="0">
                <a:solidFill>
                  <a:srgbClr val="3F87B3"/>
                </a:solidFill>
              </a:rPr>
              <a:t>br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50" b="0" i="0" u="sng">
                <a:solidFill>
                  <a:srgbClr val="4F8EB5"/>
                </a:solidFill>
                <a:latin typeface="Times New Roman"/>
                <a:cs typeface="Times New Roman"/>
              </a:defRPr>
            </a:lvl1pPr>
          </a:lstStyle>
          <a:p>
            <a:pPr marL="7620">
              <a:lnSpc>
                <a:spcPct val="100000"/>
              </a:lnSpc>
            </a:pPr>
            <a:r>
              <a:rPr u="none" spc="-20" dirty="0">
                <a:solidFill>
                  <a:srgbClr val="232323"/>
                </a:solidFill>
              </a:rPr>
              <a:t>Home</a:t>
            </a:r>
            <a:r>
              <a:rPr u="none" spc="50" dirty="0">
                <a:solidFill>
                  <a:srgbClr val="232323"/>
                </a:solidFill>
              </a:rPr>
              <a:t> </a:t>
            </a:r>
            <a:r>
              <a:rPr u="none" spc="-20" dirty="0">
                <a:solidFill>
                  <a:srgbClr val="232323"/>
                </a:solidFill>
              </a:rPr>
              <a:t>Page:</a:t>
            </a:r>
            <a:r>
              <a:rPr u="none" spc="30" dirty="0">
                <a:solidFill>
                  <a:srgbClr val="232323"/>
                </a:solidFill>
              </a:rPr>
              <a:t> </a:t>
            </a:r>
            <a:r>
              <a:rPr u="none" spc="10" dirty="0">
                <a:solidFill>
                  <a:srgbClr val="3F87B3"/>
                </a:solidFill>
              </a:rPr>
              <a:t>ww</a:t>
            </a:r>
            <a:r>
              <a:rPr u="none" spc="75" dirty="0">
                <a:solidFill>
                  <a:srgbClr val="3F87B3"/>
                </a:solidFill>
              </a:rPr>
              <a:t>w</a:t>
            </a:r>
            <a:r>
              <a:rPr u="none" spc="5" dirty="0">
                <a:solidFill>
                  <a:srgbClr val="5B90AF"/>
                </a:solidFill>
              </a:rPr>
              <a:t>.</a:t>
            </a:r>
            <a:r>
              <a:rPr u="none" spc="5" dirty="0">
                <a:solidFill>
                  <a:srgbClr val="3F87B3"/>
                </a:solidFill>
              </a:rPr>
              <a:t>ma</a:t>
            </a:r>
            <a:r>
              <a:rPr u="none" spc="60" dirty="0">
                <a:solidFill>
                  <a:srgbClr val="3F87B3"/>
                </a:solidFill>
              </a:rPr>
              <a:t>c</a:t>
            </a:r>
            <a:r>
              <a:rPr u="none" spc="-20" dirty="0">
                <a:solidFill>
                  <a:srgbClr val="5B90AF"/>
                </a:solidFill>
              </a:rPr>
              <a:t>k</a:t>
            </a:r>
            <a:r>
              <a:rPr u="none" dirty="0">
                <a:solidFill>
                  <a:srgbClr val="3F87B3"/>
                </a:solidFill>
              </a:rPr>
              <a:t>e</a:t>
            </a:r>
            <a:r>
              <a:rPr u="none" spc="10" dirty="0">
                <a:solidFill>
                  <a:srgbClr val="3F87B3"/>
                </a:solidFill>
              </a:rPr>
              <a:t>n</a:t>
            </a:r>
            <a:r>
              <a:rPr u="none" spc="65" dirty="0">
                <a:solidFill>
                  <a:srgbClr val="5B90AF"/>
                </a:solidFill>
              </a:rPr>
              <a:t>z</a:t>
            </a:r>
            <a:r>
              <a:rPr u="none" spc="-25" dirty="0">
                <a:solidFill>
                  <a:srgbClr val="3F87B3"/>
                </a:solidFill>
              </a:rPr>
              <a:t>i</a:t>
            </a:r>
            <a:r>
              <a:rPr u="none" dirty="0">
                <a:solidFill>
                  <a:srgbClr val="5B90AF"/>
                </a:solidFill>
              </a:rPr>
              <a:t>e</a:t>
            </a:r>
            <a:r>
              <a:rPr u="none" spc="-20" dirty="0">
                <a:solidFill>
                  <a:srgbClr val="3F87B3"/>
                </a:solidFill>
              </a:rPr>
              <a:t>b</a:t>
            </a:r>
            <a:r>
              <a:rPr u="none" spc="60" dirty="0">
                <a:solidFill>
                  <a:srgbClr val="3F87B3"/>
                </a:solidFill>
              </a:rPr>
              <a:t>h</a:t>
            </a:r>
            <a:r>
              <a:rPr u="none" spc="25" dirty="0">
                <a:solidFill>
                  <a:srgbClr val="5B90AF"/>
                </a:solidFill>
              </a:rPr>
              <a:t>.</a:t>
            </a:r>
            <a:r>
              <a:rPr u="none" spc="-20" dirty="0">
                <a:solidFill>
                  <a:srgbClr val="5B90AF"/>
                </a:solidFill>
              </a:rPr>
              <a:t>c</a:t>
            </a:r>
            <a:r>
              <a:rPr u="none" dirty="0">
                <a:solidFill>
                  <a:srgbClr val="3F87B3"/>
                </a:solidFill>
              </a:rPr>
              <a:t>om</a:t>
            </a:r>
            <a:r>
              <a:rPr u="none" spc="-150" dirty="0">
                <a:solidFill>
                  <a:srgbClr val="3F87B3"/>
                </a:solidFill>
              </a:rPr>
              <a:t> </a:t>
            </a:r>
            <a:r>
              <a:rPr u="none" spc="-30" dirty="0">
                <a:solidFill>
                  <a:srgbClr val="5B90AF"/>
                </a:solidFill>
              </a:rPr>
              <a:t>.</a:t>
            </a:r>
            <a:r>
              <a:rPr u="none" dirty="0">
                <a:solidFill>
                  <a:srgbClr val="3F87B3"/>
                </a:solidFill>
              </a:rPr>
              <a:t>br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50" b="0" i="0" u="sng">
                <a:solidFill>
                  <a:srgbClr val="4F8EB5"/>
                </a:solidFill>
                <a:latin typeface="Times New Roman"/>
                <a:cs typeface="Times New Roman"/>
              </a:defRPr>
            </a:lvl1pPr>
          </a:lstStyle>
          <a:p>
            <a:pPr marL="7620">
              <a:lnSpc>
                <a:spcPct val="100000"/>
              </a:lnSpc>
            </a:pPr>
            <a:r>
              <a:rPr u="none" spc="-20" dirty="0">
                <a:solidFill>
                  <a:srgbClr val="232323"/>
                </a:solidFill>
              </a:rPr>
              <a:t>Home</a:t>
            </a:r>
            <a:r>
              <a:rPr u="none" spc="50" dirty="0">
                <a:solidFill>
                  <a:srgbClr val="232323"/>
                </a:solidFill>
              </a:rPr>
              <a:t> </a:t>
            </a:r>
            <a:r>
              <a:rPr u="none" spc="-20" dirty="0">
                <a:solidFill>
                  <a:srgbClr val="232323"/>
                </a:solidFill>
              </a:rPr>
              <a:t>Page:</a:t>
            </a:r>
            <a:r>
              <a:rPr u="none" spc="30" dirty="0">
                <a:solidFill>
                  <a:srgbClr val="232323"/>
                </a:solidFill>
              </a:rPr>
              <a:t> </a:t>
            </a:r>
            <a:r>
              <a:rPr u="none" spc="10" dirty="0">
                <a:solidFill>
                  <a:srgbClr val="3F87B3"/>
                </a:solidFill>
              </a:rPr>
              <a:t>ww</a:t>
            </a:r>
            <a:r>
              <a:rPr u="none" spc="75" dirty="0">
                <a:solidFill>
                  <a:srgbClr val="3F87B3"/>
                </a:solidFill>
              </a:rPr>
              <a:t>w</a:t>
            </a:r>
            <a:r>
              <a:rPr u="none" spc="5" dirty="0">
                <a:solidFill>
                  <a:srgbClr val="5B90AF"/>
                </a:solidFill>
              </a:rPr>
              <a:t>.</a:t>
            </a:r>
            <a:r>
              <a:rPr u="none" spc="5" dirty="0">
                <a:solidFill>
                  <a:srgbClr val="3F87B3"/>
                </a:solidFill>
              </a:rPr>
              <a:t>ma</a:t>
            </a:r>
            <a:r>
              <a:rPr u="none" spc="60" dirty="0">
                <a:solidFill>
                  <a:srgbClr val="3F87B3"/>
                </a:solidFill>
              </a:rPr>
              <a:t>c</a:t>
            </a:r>
            <a:r>
              <a:rPr u="none" spc="-20" dirty="0">
                <a:solidFill>
                  <a:srgbClr val="5B90AF"/>
                </a:solidFill>
              </a:rPr>
              <a:t>k</a:t>
            </a:r>
            <a:r>
              <a:rPr u="none" dirty="0">
                <a:solidFill>
                  <a:srgbClr val="3F87B3"/>
                </a:solidFill>
              </a:rPr>
              <a:t>e</a:t>
            </a:r>
            <a:r>
              <a:rPr u="none" spc="10" dirty="0">
                <a:solidFill>
                  <a:srgbClr val="3F87B3"/>
                </a:solidFill>
              </a:rPr>
              <a:t>n</a:t>
            </a:r>
            <a:r>
              <a:rPr u="none" spc="65" dirty="0">
                <a:solidFill>
                  <a:srgbClr val="5B90AF"/>
                </a:solidFill>
              </a:rPr>
              <a:t>z</a:t>
            </a:r>
            <a:r>
              <a:rPr u="none" spc="-25" dirty="0">
                <a:solidFill>
                  <a:srgbClr val="3F87B3"/>
                </a:solidFill>
              </a:rPr>
              <a:t>i</a:t>
            </a:r>
            <a:r>
              <a:rPr u="none" dirty="0">
                <a:solidFill>
                  <a:srgbClr val="5B90AF"/>
                </a:solidFill>
              </a:rPr>
              <a:t>e</a:t>
            </a:r>
            <a:r>
              <a:rPr u="none" spc="-20" dirty="0">
                <a:solidFill>
                  <a:srgbClr val="3F87B3"/>
                </a:solidFill>
              </a:rPr>
              <a:t>b</a:t>
            </a:r>
            <a:r>
              <a:rPr u="none" spc="60" dirty="0">
                <a:solidFill>
                  <a:srgbClr val="3F87B3"/>
                </a:solidFill>
              </a:rPr>
              <a:t>h</a:t>
            </a:r>
            <a:r>
              <a:rPr u="none" spc="25" dirty="0">
                <a:solidFill>
                  <a:srgbClr val="5B90AF"/>
                </a:solidFill>
              </a:rPr>
              <a:t>.</a:t>
            </a:r>
            <a:r>
              <a:rPr u="none" spc="-20" dirty="0">
                <a:solidFill>
                  <a:srgbClr val="5B90AF"/>
                </a:solidFill>
              </a:rPr>
              <a:t>c</a:t>
            </a:r>
            <a:r>
              <a:rPr u="none" dirty="0">
                <a:solidFill>
                  <a:srgbClr val="3F87B3"/>
                </a:solidFill>
              </a:rPr>
              <a:t>om</a:t>
            </a:r>
            <a:r>
              <a:rPr u="none" spc="-150" dirty="0">
                <a:solidFill>
                  <a:srgbClr val="3F87B3"/>
                </a:solidFill>
              </a:rPr>
              <a:t> </a:t>
            </a:r>
            <a:r>
              <a:rPr u="none" spc="-30" dirty="0">
                <a:solidFill>
                  <a:srgbClr val="5B90AF"/>
                </a:solidFill>
              </a:rPr>
              <a:t>.</a:t>
            </a:r>
            <a:r>
              <a:rPr u="none" dirty="0">
                <a:solidFill>
                  <a:srgbClr val="3F87B3"/>
                </a:solidFill>
              </a:rPr>
              <a:t>br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564966" y="9992924"/>
            <a:ext cx="1981835" cy="158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50" b="0" i="0" u="sng">
                <a:solidFill>
                  <a:srgbClr val="4F8EB5"/>
                </a:solidFill>
                <a:latin typeface="Times New Roman"/>
                <a:cs typeface="Times New Roman"/>
              </a:defRPr>
            </a:lvl1pPr>
          </a:lstStyle>
          <a:p>
            <a:pPr marL="7620">
              <a:lnSpc>
                <a:spcPct val="100000"/>
              </a:lnSpc>
            </a:pPr>
            <a:r>
              <a:rPr u="none" spc="-20" dirty="0">
                <a:solidFill>
                  <a:srgbClr val="232323"/>
                </a:solidFill>
              </a:rPr>
              <a:t>Home</a:t>
            </a:r>
            <a:r>
              <a:rPr u="none" spc="50" dirty="0">
                <a:solidFill>
                  <a:srgbClr val="232323"/>
                </a:solidFill>
              </a:rPr>
              <a:t> </a:t>
            </a:r>
            <a:r>
              <a:rPr u="none" spc="-20" dirty="0">
                <a:solidFill>
                  <a:srgbClr val="232323"/>
                </a:solidFill>
              </a:rPr>
              <a:t>Page:</a:t>
            </a:r>
            <a:r>
              <a:rPr u="none" spc="30" dirty="0">
                <a:solidFill>
                  <a:srgbClr val="232323"/>
                </a:solidFill>
              </a:rPr>
              <a:t> </a:t>
            </a:r>
            <a:r>
              <a:rPr u="none" spc="10" dirty="0">
                <a:solidFill>
                  <a:srgbClr val="3F87B3"/>
                </a:solidFill>
              </a:rPr>
              <a:t>ww</a:t>
            </a:r>
            <a:r>
              <a:rPr u="none" spc="75" dirty="0">
                <a:solidFill>
                  <a:srgbClr val="3F87B3"/>
                </a:solidFill>
              </a:rPr>
              <a:t>w</a:t>
            </a:r>
            <a:r>
              <a:rPr u="none" spc="5" dirty="0">
                <a:solidFill>
                  <a:srgbClr val="5B90AF"/>
                </a:solidFill>
              </a:rPr>
              <a:t>.</a:t>
            </a:r>
            <a:r>
              <a:rPr u="none" spc="5" dirty="0">
                <a:solidFill>
                  <a:srgbClr val="3F87B3"/>
                </a:solidFill>
              </a:rPr>
              <a:t>ma</a:t>
            </a:r>
            <a:r>
              <a:rPr u="none" spc="60" dirty="0">
                <a:solidFill>
                  <a:srgbClr val="3F87B3"/>
                </a:solidFill>
              </a:rPr>
              <a:t>c</a:t>
            </a:r>
            <a:r>
              <a:rPr u="none" spc="-20" dirty="0">
                <a:solidFill>
                  <a:srgbClr val="5B90AF"/>
                </a:solidFill>
              </a:rPr>
              <a:t>k</a:t>
            </a:r>
            <a:r>
              <a:rPr u="none" dirty="0">
                <a:solidFill>
                  <a:srgbClr val="3F87B3"/>
                </a:solidFill>
              </a:rPr>
              <a:t>e</a:t>
            </a:r>
            <a:r>
              <a:rPr u="none" spc="10" dirty="0">
                <a:solidFill>
                  <a:srgbClr val="3F87B3"/>
                </a:solidFill>
              </a:rPr>
              <a:t>n</a:t>
            </a:r>
            <a:r>
              <a:rPr u="none" spc="65" dirty="0">
                <a:solidFill>
                  <a:srgbClr val="5B90AF"/>
                </a:solidFill>
              </a:rPr>
              <a:t>z</a:t>
            </a:r>
            <a:r>
              <a:rPr u="none" spc="-25" dirty="0">
                <a:solidFill>
                  <a:srgbClr val="3F87B3"/>
                </a:solidFill>
              </a:rPr>
              <a:t>i</a:t>
            </a:r>
            <a:r>
              <a:rPr u="none" dirty="0">
                <a:solidFill>
                  <a:srgbClr val="5B90AF"/>
                </a:solidFill>
              </a:rPr>
              <a:t>e</a:t>
            </a:r>
            <a:r>
              <a:rPr u="none" spc="-20" dirty="0">
                <a:solidFill>
                  <a:srgbClr val="3F87B3"/>
                </a:solidFill>
              </a:rPr>
              <a:t>b</a:t>
            </a:r>
            <a:r>
              <a:rPr u="none" spc="60" dirty="0">
                <a:solidFill>
                  <a:srgbClr val="3F87B3"/>
                </a:solidFill>
              </a:rPr>
              <a:t>h</a:t>
            </a:r>
            <a:r>
              <a:rPr u="none" spc="25" dirty="0">
                <a:solidFill>
                  <a:srgbClr val="5B90AF"/>
                </a:solidFill>
              </a:rPr>
              <a:t>.</a:t>
            </a:r>
            <a:r>
              <a:rPr u="none" spc="-20" dirty="0">
                <a:solidFill>
                  <a:srgbClr val="5B90AF"/>
                </a:solidFill>
              </a:rPr>
              <a:t>c</a:t>
            </a:r>
            <a:r>
              <a:rPr u="none" dirty="0">
                <a:solidFill>
                  <a:srgbClr val="3F87B3"/>
                </a:solidFill>
              </a:rPr>
              <a:t>om</a:t>
            </a:r>
            <a:r>
              <a:rPr u="none" spc="-150" dirty="0">
                <a:solidFill>
                  <a:srgbClr val="3F87B3"/>
                </a:solidFill>
              </a:rPr>
              <a:t> </a:t>
            </a:r>
            <a:r>
              <a:rPr u="none" spc="-30" dirty="0">
                <a:solidFill>
                  <a:srgbClr val="5B90AF"/>
                </a:solidFill>
              </a:rPr>
              <a:t>.</a:t>
            </a:r>
            <a:r>
              <a:rPr u="none" dirty="0">
                <a:solidFill>
                  <a:srgbClr val="3F87B3"/>
                </a:solidFill>
              </a:rPr>
              <a:t>br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mailto:mackenzie@mackenziebh.com.br" TargetMode="External"/><Relationship Id="rId3" Type="http://schemas.openxmlformats.org/officeDocument/2006/relationships/image" Target="../media/image13.jpg"/><Relationship Id="rId7" Type="http://schemas.openxmlformats.org/officeDocument/2006/relationships/hyperlink" Target="http://www.mackenziebh.com.br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mailto:mackenzie@mackenziebh.com.br" TargetMode="External"/><Relationship Id="rId3" Type="http://schemas.openxmlformats.org/officeDocument/2006/relationships/image" Target="../media/image17.jpg"/><Relationship Id="rId7" Type="http://schemas.openxmlformats.org/officeDocument/2006/relationships/image" Target="../media/image2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7" Type="http://schemas.openxmlformats.org/officeDocument/2006/relationships/hyperlink" Target="mailto:mackenzie@mackcnziebh.com.br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7" Type="http://schemas.openxmlformats.org/officeDocument/2006/relationships/hyperlink" Target="mailto:mackenzie@mackenziebh.com.br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9.jpg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/" TargetMode="External"/><Relationship Id="rId3" Type="http://schemas.openxmlformats.org/officeDocument/2006/relationships/image" Target="../media/image30.jpg"/><Relationship Id="rId7" Type="http://schemas.openxmlformats.org/officeDocument/2006/relationships/image" Target="../media/image3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3.jpg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9184" y="315468"/>
            <a:ext cx="745235" cy="6995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28600" y="5998464"/>
            <a:ext cx="493776" cy="8778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179575" y="315468"/>
            <a:ext cx="722376" cy="81838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168895" y="374904"/>
            <a:ext cx="400303" cy="17373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167628" y="8567928"/>
            <a:ext cx="1307592" cy="197967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15461" y="9588115"/>
            <a:ext cx="4873625" cy="0"/>
          </a:xfrm>
          <a:custGeom>
            <a:avLst/>
            <a:gdLst/>
            <a:ahLst/>
            <a:cxnLst/>
            <a:rect l="l" t="t" r="r" b="b"/>
            <a:pathLst>
              <a:path w="4873625">
                <a:moveTo>
                  <a:pt x="0" y="0"/>
                </a:moveTo>
                <a:lnTo>
                  <a:pt x="4873502" y="0"/>
                </a:lnTo>
              </a:path>
            </a:pathLst>
          </a:custGeom>
          <a:ln w="8852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151825" y="416806"/>
            <a:ext cx="1797685" cy="5797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510">
              <a:lnSpc>
                <a:spcPts val="2970"/>
              </a:lnSpc>
            </a:pPr>
            <a:r>
              <a:rPr sz="2550" b="1" spc="-204" dirty="0">
                <a:solidFill>
                  <a:srgbClr val="0C0C0C"/>
                </a:solidFill>
                <a:latin typeface="Arial"/>
                <a:cs typeface="Arial"/>
              </a:rPr>
              <a:t>MACKENZ</a:t>
            </a:r>
            <a:r>
              <a:rPr sz="2550" b="1" spc="1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2550" b="1" spc="-14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endParaRPr sz="2550">
              <a:latin typeface="Arial"/>
              <a:cs typeface="Arial"/>
            </a:endParaRPr>
          </a:p>
          <a:p>
            <a:pPr marL="12700">
              <a:lnSpc>
                <a:spcPts val="1889"/>
              </a:lnSpc>
            </a:pPr>
            <a:r>
              <a:rPr sz="1650" spc="-25" dirty="0">
                <a:solidFill>
                  <a:srgbClr val="0C0C0C"/>
                </a:solidFill>
                <a:latin typeface="Arial"/>
                <a:cs typeface="Arial"/>
              </a:rPr>
              <a:t>ESPORTE</a:t>
            </a:r>
            <a:r>
              <a:rPr sz="16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650" spc="-25" dirty="0">
                <a:solidFill>
                  <a:srgbClr val="0C0C0C"/>
                </a:solidFill>
                <a:latin typeface="Arial"/>
                <a:cs typeface="Arial"/>
              </a:rPr>
              <a:t>CLUBE</a:t>
            </a:r>
            <a:endParaRPr sz="16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571962" y="9882704"/>
            <a:ext cx="195262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30" dirty="0">
                <a:solidFill>
                  <a:srgbClr val="0C0C0C"/>
                </a:solidFill>
                <a:latin typeface="Times New Roman"/>
                <a:cs typeface="Times New Roman"/>
              </a:rPr>
              <a:t>Home</a:t>
            </a:r>
            <a:r>
              <a:rPr sz="950" spc="4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0C0C0C"/>
                </a:solidFill>
                <a:latin typeface="Times New Roman"/>
                <a:cs typeface="Times New Roman"/>
              </a:rPr>
              <a:t>P</a:t>
            </a:r>
            <a:r>
              <a:rPr sz="950" spc="-75" dirty="0">
                <a:solidFill>
                  <a:srgbClr val="0C0C0C"/>
                </a:solidFill>
                <a:latin typeface="Times New Roman"/>
                <a:cs typeface="Times New Roman"/>
              </a:rPr>
              <a:t>a</a:t>
            </a:r>
            <a:r>
              <a:rPr sz="950" dirty="0">
                <a:solidFill>
                  <a:srgbClr val="3B3B3B"/>
                </a:solidFill>
                <a:latin typeface="Times New Roman"/>
                <a:cs typeface="Times New Roman"/>
              </a:rPr>
              <a:t>g</a:t>
            </a:r>
            <a:r>
              <a:rPr sz="950" spc="25" dirty="0">
                <a:solidFill>
                  <a:srgbClr val="3B3B3B"/>
                </a:solidFill>
                <a:latin typeface="Times New Roman"/>
                <a:cs typeface="Times New Roman"/>
              </a:rPr>
              <a:t>e</a:t>
            </a:r>
            <a:r>
              <a:rPr sz="950" spc="80" dirty="0">
                <a:solidFill>
                  <a:srgbClr val="232323"/>
                </a:solidFill>
                <a:latin typeface="Times New Roman"/>
                <a:cs typeface="Times New Roman"/>
              </a:rPr>
              <a:t>:</a:t>
            </a:r>
            <a:r>
              <a:rPr sz="950" spc="-10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50" spc="-10" dirty="0">
                <a:solidFill>
                  <a:srgbClr val="598EAA"/>
                </a:solidFill>
                <a:latin typeface="Times New Roman"/>
                <a:cs typeface="Times New Roman"/>
              </a:rPr>
              <a:t>www</a:t>
            </a:r>
            <a:r>
              <a:rPr sz="950" spc="-150" dirty="0">
                <a:solidFill>
                  <a:srgbClr val="598EAA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87AABC"/>
                </a:solidFill>
                <a:latin typeface="Times New Roman"/>
                <a:cs typeface="Times New Roman"/>
              </a:rPr>
              <a:t>.</a:t>
            </a:r>
            <a:r>
              <a:rPr sz="950" spc="10" dirty="0">
                <a:solidFill>
                  <a:srgbClr val="3F85AA"/>
                </a:solidFill>
                <a:latin typeface="Times New Roman"/>
                <a:cs typeface="Times New Roman"/>
              </a:rPr>
              <a:t>m</a:t>
            </a:r>
            <a:r>
              <a:rPr sz="950" dirty="0">
                <a:solidFill>
                  <a:srgbClr val="598EAA"/>
                </a:solidFill>
                <a:latin typeface="Times New Roman"/>
                <a:cs typeface="Times New Roman"/>
              </a:rPr>
              <a:t>a</a:t>
            </a:r>
            <a:r>
              <a:rPr sz="950" spc="20" dirty="0">
                <a:solidFill>
                  <a:srgbClr val="598EAA"/>
                </a:solidFill>
                <a:latin typeface="Times New Roman"/>
                <a:cs typeface="Times New Roman"/>
              </a:rPr>
              <a:t>c</a:t>
            </a:r>
            <a:r>
              <a:rPr sz="950" spc="-30" dirty="0">
                <a:solidFill>
                  <a:srgbClr val="3F85AA"/>
                </a:solidFill>
                <a:latin typeface="Times New Roman"/>
                <a:cs typeface="Times New Roman"/>
              </a:rPr>
              <a:t>k</a:t>
            </a:r>
            <a:r>
              <a:rPr sz="950" spc="20" dirty="0">
                <a:solidFill>
                  <a:srgbClr val="598EAA"/>
                </a:solidFill>
                <a:latin typeface="Times New Roman"/>
                <a:cs typeface="Times New Roman"/>
              </a:rPr>
              <a:t>e</a:t>
            </a:r>
            <a:r>
              <a:rPr sz="950" spc="-25" dirty="0">
                <a:solidFill>
                  <a:srgbClr val="3F85AA"/>
                </a:solidFill>
                <a:latin typeface="Times New Roman"/>
                <a:cs typeface="Times New Roman"/>
              </a:rPr>
              <a:t>n</a:t>
            </a:r>
            <a:r>
              <a:rPr sz="950" spc="55" dirty="0">
                <a:solidFill>
                  <a:srgbClr val="598EAA"/>
                </a:solidFill>
                <a:latin typeface="Times New Roman"/>
                <a:cs typeface="Times New Roman"/>
              </a:rPr>
              <a:t>z</a:t>
            </a:r>
            <a:r>
              <a:rPr sz="950" spc="-65" dirty="0">
                <a:solidFill>
                  <a:srgbClr val="3F85AA"/>
                </a:solidFill>
                <a:latin typeface="Times New Roman"/>
                <a:cs typeface="Times New Roman"/>
              </a:rPr>
              <a:t>i</a:t>
            </a:r>
            <a:r>
              <a:rPr sz="950" spc="55" dirty="0">
                <a:solidFill>
                  <a:srgbClr val="598EAA"/>
                </a:solidFill>
                <a:latin typeface="Times New Roman"/>
                <a:cs typeface="Times New Roman"/>
              </a:rPr>
              <a:t>e</a:t>
            </a:r>
            <a:r>
              <a:rPr sz="950" spc="-50" dirty="0">
                <a:solidFill>
                  <a:srgbClr val="3F85AA"/>
                </a:solidFill>
                <a:latin typeface="Times New Roman"/>
                <a:cs typeface="Times New Roman"/>
              </a:rPr>
              <a:t>bh</a:t>
            </a:r>
            <a:r>
              <a:rPr sz="950" spc="-120" dirty="0">
                <a:solidFill>
                  <a:srgbClr val="3F85AA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9AA08C"/>
                </a:solidFill>
                <a:latin typeface="Times New Roman"/>
                <a:cs typeface="Times New Roman"/>
              </a:rPr>
              <a:t>.</a:t>
            </a:r>
            <a:r>
              <a:rPr sz="950" spc="25" dirty="0">
                <a:solidFill>
                  <a:srgbClr val="598EAA"/>
                </a:solidFill>
                <a:latin typeface="Times New Roman"/>
                <a:cs typeface="Times New Roman"/>
              </a:rPr>
              <a:t>c</a:t>
            </a:r>
            <a:r>
              <a:rPr sz="950" spc="5" dirty="0">
                <a:solidFill>
                  <a:srgbClr val="598EAA"/>
                </a:solidFill>
                <a:latin typeface="Times New Roman"/>
                <a:cs typeface="Times New Roman"/>
              </a:rPr>
              <a:t>o</a:t>
            </a:r>
            <a:r>
              <a:rPr sz="950" spc="-15" dirty="0">
                <a:solidFill>
                  <a:srgbClr val="3F85AA"/>
                </a:solidFill>
                <a:latin typeface="Times New Roman"/>
                <a:cs typeface="Times New Roman"/>
              </a:rPr>
              <a:t>m</a:t>
            </a:r>
            <a:r>
              <a:rPr sz="950" spc="35" dirty="0">
                <a:solidFill>
                  <a:srgbClr val="87AABC"/>
                </a:solidFill>
                <a:latin typeface="Times New Roman"/>
                <a:cs typeface="Times New Roman"/>
              </a:rPr>
              <a:t>.</a:t>
            </a:r>
            <a:r>
              <a:rPr sz="950" spc="-25" dirty="0">
                <a:solidFill>
                  <a:srgbClr val="3F85AA"/>
                </a:solidFill>
                <a:latin typeface="Times New Roman"/>
                <a:cs typeface="Times New Roman"/>
              </a:rPr>
              <a:t>br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794032" y="9882704"/>
            <a:ext cx="207645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80" dirty="0">
                <a:solidFill>
                  <a:srgbClr val="3B3B3B"/>
                </a:solidFill>
                <a:latin typeface="Times New Roman"/>
                <a:cs typeface="Times New Roman"/>
              </a:rPr>
              <a:t>E</a:t>
            </a:r>
            <a:r>
              <a:rPr sz="950" spc="15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50" spc="-45" dirty="0">
                <a:solidFill>
                  <a:srgbClr val="232323"/>
                </a:solidFill>
                <a:latin typeface="Times New Roman"/>
                <a:cs typeface="Times New Roman"/>
              </a:rPr>
              <a:t>Mai</a:t>
            </a:r>
            <a:r>
              <a:rPr sz="950" spc="50" dirty="0">
                <a:solidFill>
                  <a:srgbClr val="232323"/>
                </a:solidFill>
                <a:latin typeface="Times New Roman"/>
                <a:cs typeface="Times New Roman"/>
              </a:rPr>
              <a:t>l</a:t>
            </a:r>
            <a:r>
              <a:rPr sz="950" spc="170" dirty="0">
                <a:solidFill>
                  <a:srgbClr val="565656"/>
                </a:solidFill>
                <a:latin typeface="Times New Roman"/>
                <a:cs typeface="Times New Roman"/>
              </a:rPr>
              <a:t>:</a:t>
            </a:r>
            <a:r>
              <a:rPr sz="950" spc="-120" dirty="0">
                <a:solidFill>
                  <a:srgbClr val="565656"/>
                </a:solidFill>
                <a:latin typeface="Times New Roman"/>
                <a:cs typeface="Times New Roman"/>
              </a:rPr>
              <a:t> </a:t>
            </a:r>
            <a:r>
              <a:rPr sz="950" spc="-55" dirty="0">
                <a:solidFill>
                  <a:srgbClr val="3F85AA"/>
                </a:solidFill>
                <a:latin typeface="Times New Roman"/>
                <a:cs typeface="Times New Roman"/>
              </a:rPr>
              <a:t>m</a:t>
            </a:r>
            <a:r>
              <a:rPr sz="950" spc="-10" dirty="0">
                <a:solidFill>
                  <a:srgbClr val="598EAA"/>
                </a:solidFill>
                <a:latin typeface="Times New Roman"/>
                <a:cs typeface="Times New Roman"/>
              </a:rPr>
              <a:t>a</a:t>
            </a:r>
            <a:r>
              <a:rPr sz="950" spc="215" dirty="0">
                <a:solidFill>
                  <a:srgbClr val="3F85AA"/>
                </a:solidFill>
                <a:latin typeface="Times New Roman"/>
                <a:cs typeface="Times New Roman"/>
              </a:rPr>
              <a:t>d</a:t>
            </a:r>
            <a:r>
              <a:rPr sz="950" spc="-30" dirty="0">
                <a:solidFill>
                  <a:srgbClr val="3F85AA"/>
                </a:solidFill>
                <a:latin typeface="Times New Roman"/>
                <a:cs typeface="Times New Roman"/>
              </a:rPr>
              <a:t>.</a:t>
            </a:r>
            <a:r>
              <a:rPr sz="950" spc="55" dirty="0">
                <a:solidFill>
                  <a:srgbClr val="598EAA"/>
                </a:solidFill>
                <a:latin typeface="Times New Roman"/>
                <a:cs typeface="Times New Roman"/>
              </a:rPr>
              <a:t>e</a:t>
            </a:r>
            <a:r>
              <a:rPr sz="950" spc="5" dirty="0">
                <a:solidFill>
                  <a:srgbClr val="3F85AA"/>
                </a:solidFill>
                <a:latin typeface="Times New Roman"/>
                <a:cs typeface="Times New Roman"/>
              </a:rPr>
              <a:t>n</a:t>
            </a:r>
            <a:r>
              <a:rPr sz="950" spc="70" dirty="0">
                <a:solidFill>
                  <a:srgbClr val="598EAA"/>
                </a:solidFill>
                <a:latin typeface="Times New Roman"/>
                <a:cs typeface="Times New Roman"/>
              </a:rPr>
              <a:t>/</a:t>
            </a:r>
            <a:r>
              <a:rPr sz="950" spc="-125" dirty="0">
                <a:solidFill>
                  <a:srgbClr val="598EAA"/>
                </a:solidFill>
                <a:latin typeface="Times New Roman"/>
                <a:cs typeface="Times New Roman"/>
              </a:rPr>
              <a:t> </a:t>
            </a:r>
            <a:r>
              <a:rPr sz="950" spc="-60" dirty="0">
                <a:solidFill>
                  <a:srgbClr val="3F85AA"/>
                </a:solidFill>
                <a:latin typeface="Times New Roman"/>
                <a:cs typeface="Times New Roman"/>
              </a:rPr>
              <a:t>i</a:t>
            </a:r>
            <a:r>
              <a:rPr sz="950" spc="20" dirty="0">
                <a:solidFill>
                  <a:srgbClr val="598EAA"/>
                </a:solidFill>
                <a:latin typeface="Times New Roman"/>
                <a:cs typeface="Times New Roman"/>
              </a:rPr>
              <a:t>e</a:t>
            </a:r>
            <a:r>
              <a:rPr sz="950" spc="15" dirty="0">
                <a:solidFill>
                  <a:srgbClr val="779CA5"/>
                </a:solidFill>
                <a:latin typeface="Times New Roman"/>
                <a:cs typeface="Times New Roman"/>
              </a:rPr>
              <a:t>@</a:t>
            </a:r>
            <a:r>
              <a:rPr sz="950" spc="-15" dirty="0">
                <a:solidFill>
                  <a:srgbClr val="3F85AA"/>
                </a:solidFill>
                <a:latin typeface="Times New Roman"/>
                <a:cs typeface="Times New Roman"/>
              </a:rPr>
              <a:t>m</a:t>
            </a:r>
            <a:r>
              <a:rPr sz="950" dirty="0">
                <a:solidFill>
                  <a:srgbClr val="598EAA"/>
                </a:solidFill>
                <a:latin typeface="Times New Roman"/>
                <a:cs typeface="Times New Roman"/>
              </a:rPr>
              <a:t>a</a:t>
            </a:r>
            <a:r>
              <a:rPr sz="950" spc="20" dirty="0">
                <a:solidFill>
                  <a:srgbClr val="598EAA"/>
                </a:solidFill>
                <a:latin typeface="Times New Roman"/>
                <a:cs typeface="Times New Roman"/>
              </a:rPr>
              <a:t>c</a:t>
            </a:r>
            <a:r>
              <a:rPr sz="950" spc="0" dirty="0">
                <a:solidFill>
                  <a:srgbClr val="3F85AA"/>
                </a:solidFill>
                <a:latin typeface="Times New Roman"/>
                <a:cs typeface="Times New Roman"/>
              </a:rPr>
              <a:t>k</a:t>
            </a:r>
            <a:r>
              <a:rPr sz="950" spc="25" dirty="0">
                <a:solidFill>
                  <a:srgbClr val="598EAA"/>
                </a:solidFill>
                <a:latin typeface="Times New Roman"/>
                <a:cs typeface="Times New Roman"/>
              </a:rPr>
              <a:t>e</a:t>
            </a:r>
            <a:r>
              <a:rPr sz="950" spc="-30" dirty="0">
                <a:solidFill>
                  <a:srgbClr val="3F85AA"/>
                </a:solidFill>
                <a:latin typeface="Times New Roman"/>
                <a:cs typeface="Times New Roman"/>
              </a:rPr>
              <a:t>n</a:t>
            </a:r>
            <a:r>
              <a:rPr sz="950" spc="5" dirty="0">
                <a:solidFill>
                  <a:srgbClr val="598EAA"/>
                </a:solidFill>
                <a:latin typeface="Times New Roman"/>
                <a:cs typeface="Times New Roman"/>
              </a:rPr>
              <a:t>zi</a:t>
            </a:r>
            <a:r>
              <a:rPr sz="950" spc="50" dirty="0">
                <a:solidFill>
                  <a:srgbClr val="598EAA"/>
                </a:solidFill>
                <a:latin typeface="Times New Roman"/>
                <a:cs typeface="Times New Roman"/>
              </a:rPr>
              <a:t>e</a:t>
            </a:r>
            <a:r>
              <a:rPr sz="950" spc="-70" dirty="0">
                <a:solidFill>
                  <a:srgbClr val="3F85AA"/>
                </a:solidFill>
                <a:latin typeface="Times New Roman"/>
                <a:cs typeface="Times New Roman"/>
              </a:rPr>
              <a:t>bh</a:t>
            </a:r>
            <a:r>
              <a:rPr sz="950" spc="-80" dirty="0">
                <a:solidFill>
                  <a:srgbClr val="3F85AA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779CA5"/>
                </a:solidFill>
                <a:latin typeface="Times New Roman"/>
                <a:cs typeface="Times New Roman"/>
              </a:rPr>
              <a:t>.</a:t>
            </a:r>
            <a:r>
              <a:rPr sz="950" spc="-15" dirty="0">
                <a:solidFill>
                  <a:srgbClr val="598EAA"/>
                </a:solidFill>
                <a:latin typeface="Times New Roman"/>
                <a:cs typeface="Times New Roman"/>
              </a:rPr>
              <a:t>co</a:t>
            </a:r>
            <a:r>
              <a:rPr sz="950" spc="80" dirty="0">
                <a:solidFill>
                  <a:srgbClr val="598EAA"/>
                </a:solidFill>
                <a:latin typeface="Times New Roman"/>
                <a:cs typeface="Times New Roman"/>
              </a:rPr>
              <a:t>m</a:t>
            </a:r>
            <a:r>
              <a:rPr sz="950" spc="5" dirty="0">
                <a:solidFill>
                  <a:srgbClr val="A3A8AC"/>
                </a:solidFill>
                <a:latin typeface="Times New Roman"/>
                <a:cs typeface="Times New Roman"/>
              </a:rPr>
              <a:t>.</a:t>
            </a:r>
            <a:r>
              <a:rPr sz="950" spc="-25" dirty="0">
                <a:solidFill>
                  <a:srgbClr val="598EAA"/>
                </a:solidFill>
                <a:latin typeface="Times New Roman"/>
                <a:cs typeface="Times New Roman"/>
              </a:rPr>
              <a:t>br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11614" y="1477530"/>
            <a:ext cx="5214620" cy="84067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715" algn="ctr">
              <a:lnSpc>
                <a:spcPct val="100000"/>
              </a:lnSpc>
            </a:pP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TRA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.</a:t>
            </a:r>
            <a:r>
              <a:rPr sz="1200" spc="434" baseline="24305" dirty="0">
                <a:solidFill>
                  <a:srgbClr val="0C0C0C"/>
                </a:solidFill>
                <a:latin typeface="Arial"/>
                <a:cs typeface="Arial"/>
              </a:rPr>
              <a:t>0</a:t>
            </a:r>
            <a:r>
              <a:rPr sz="1200" spc="22" baseline="243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0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0</a:t>
            </a:r>
            <a:r>
              <a:rPr sz="1200" spc="180" dirty="0">
                <a:solidFill>
                  <a:srgbClr val="0C0C0C"/>
                </a:solidFill>
                <a:latin typeface="Arial"/>
                <a:cs typeface="Arial"/>
              </a:rPr>
              <a:t>6/</a:t>
            </a:r>
            <a:r>
              <a:rPr sz="1200" spc="-20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2</a:t>
            </a:r>
            <a:r>
              <a:rPr sz="1200" spc="165" dirty="0">
                <a:solidFill>
                  <a:srgbClr val="0C0C0C"/>
                </a:solidFill>
                <a:latin typeface="Arial"/>
                <a:cs typeface="Arial"/>
              </a:rPr>
              <a:t>0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5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3"/>
              </a:spcBef>
            </a:pPr>
            <a:endParaRPr sz="12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1200" spc="13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UTA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TRATO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RESTAÇÃO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ERV</a:t>
            </a:r>
            <a:r>
              <a:rPr sz="1200" spc="-1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Ç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endParaRPr sz="1200">
              <a:latin typeface="Arial"/>
              <a:cs typeface="Arial"/>
            </a:endParaRPr>
          </a:p>
          <a:p>
            <a:pPr marL="12700" algn="just">
              <a:lnSpc>
                <a:spcPts val="1505"/>
              </a:lnSpc>
              <a:spcBef>
                <a:spcPts val="830"/>
              </a:spcBef>
            </a:pPr>
            <a:r>
              <a:rPr sz="1300" spc="-95" dirty="0">
                <a:solidFill>
                  <a:srgbClr val="0C0C0C"/>
                </a:solidFill>
                <a:latin typeface="Arial"/>
                <a:cs typeface="Arial"/>
              </a:rPr>
              <a:t>O </a:t>
            </a:r>
            <a:r>
              <a:rPr sz="1300" spc="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90" dirty="0">
                <a:solidFill>
                  <a:srgbClr val="0C0C0C"/>
                </a:solidFill>
                <a:latin typeface="Arial"/>
                <a:cs typeface="Arial"/>
              </a:rPr>
              <a:t>MA</a:t>
            </a:r>
            <a:r>
              <a:rPr sz="1300" spc="-27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140" dirty="0">
                <a:solidFill>
                  <a:srgbClr val="0C0C0C"/>
                </a:solidFill>
                <a:latin typeface="Arial"/>
                <a:cs typeface="Arial"/>
              </a:rPr>
              <a:t>K</a:t>
            </a:r>
            <a:r>
              <a:rPr sz="1300" spc="-2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14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130" dirty="0">
                <a:solidFill>
                  <a:srgbClr val="0C0C0C"/>
                </a:solidFill>
                <a:latin typeface="Arial"/>
                <a:cs typeface="Arial"/>
              </a:rPr>
              <a:t>Z</a:t>
            </a:r>
            <a:r>
              <a:rPr sz="13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7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29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300" spc="-16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300" spc="-28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175" dirty="0">
                <a:solidFill>
                  <a:srgbClr val="0C0C0C"/>
                </a:solidFill>
                <a:latin typeface="Arial"/>
                <a:cs typeface="Arial"/>
              </a:rPr>
              <a:t>RTE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21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13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-180" dirty="0">
                <a:solidFill>
                  <a:srgbClr val="0C0C0C"/>
                </a:solidFill>
                <a:latin typeface="Arial"/>
                <a:cs typeface="Arial"/>
              </a:rPr>
              <a:t>UB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E,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300" spc="-1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inscr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to  </a:t>
            </a:r>
            <a:r>
              <a:rPr sz="1300" spc="-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1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24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175" dirty="0">
                <a:solidFill>
                  <a:srgbClr val="0C0C0C"/>
                </a:solidFill>
                <a:latin typeface="Arial"/>
                <a:cs typeface="Arial"/>
              </a:rPr>
              <a:t>NPJ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30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232323"/>
                </a:solidFill>
                <a:latin typeface="Times New Roman"/>
                <a:cs typeface="Times New Roman"/>
              </a:rPr>
              <a:t>1</a:t>
            </a:r>
            <a:r>
              <a:rPr sz="1300" spc="10" dirty="0">
                <a:solidFill>
                  <a:srgbClr val="232323"/>
                </a:solidFill>
                <a:latin typeface="Times New Roman"/>
                <a:cs typeface="Times New Roman"/>
              </a:rPr>
              <a:t>7.</a:t>
            </a:r>
            <a:r>
              <a:rPr sz="1300" spc="-95" dirty="0">
                <a:solidFill>
                  <a:srgbClr val="232323"/>
                </a:solidFill>
                <a:latin typeface="Times New Roman"/>
                <a:cs typeface="Times New Roman"/>
              </a:rPr>
              <a:t>4</a:t>
            </a:r>
            <a:r>
              <a:rPr sz="1300" spc="-25" dirty="0">
                <a:solidFill>
                  <a:srgbClr val="232323"/>
                </a:solidFill>
                <a:latin typeface="Times New Roman"/>
                <a:cs typeface="Times New Roman"/>
              </a:rPr>
              <a:t>9</a:t>
            </a:r>
            <a:r>
              <a:rPr sz="1300" spc="5" dirty="0">
                <a:solidFill>
                  <a:srgbClr val="232323"/>
                </a:solidFill>
                <a:latin typeface="Times New Roman"/>
                <a:cs typeface="Times New Roman"/>
              </a:rPr>
              <a:t>9.252/</a:t>
            </a:r>
            <a:r>
              <a:rPr sz="1300" spc="-5" dirty="0">
                <a:solidFill>
                  <a:srgbClr val="232323"/>
                </a:solidFill>
                <a:latin typeface="Times New Roman"/>
                <a:cs typeface="Times New Roman"/>
              </a:rPr>
              <a:t>0</a:t>
            </a:r>
            <a:r>
              <a:rPr sz="1300" spc="30" dirty="0">
                <a:solidFill>
                  <a:srgbClr val="232323"/>
                </a:solidFill>
                <a:latin typeface="Times New Roman"/>
                <a:cs typeface="Times New Roman"/>
              </a:rPr>
              <a:t>0</a:t>
            </a:r>
            <a:r>
              <a:rPr sz="1300" spc="20" dirty="0">
                <a:solidFill>
                  <a:srgbClr val="232323"/>
                </a:solidFill>
                <a:latin typeface="Times New Roman"/>
                <a:cs typeface="Times New Roman"/>
              </a:rPr>
              <a:t>0</a:t>
            </a:r>
            <a:r>
              <a:rPr sz="1300" spc="-95" dirty="0">
                <a:solidFill>
                  <a:srgbClr val="232323"/>
                </a:solidFill>
                <a:latin typeface="Times New Roman"/>
                <a:cs typeface="Times New Roman"/>
              </a:rPr>
              <a:t>1</a:t>
            </a:r>
            <a:r>
              <a:rPr sz="1300" spc="-20" dirty="0">
                <a:solidFill>
                  <a:srgbClr val="232323"/>
                </a:solidFill>
                <a:latin typeface="Times New Roman"/>
                <a:cs typeface="Times New Roman"/>
              </a:rPr>
              <a:t>-</a:t>
            </a:r>
            <a:r>
              <a:rPr sz="1300" spc="10" dirty="0">
                <a:solidFill>
                  <a:srgbClr val="232323"/>
                </a:solidFill>
                <a:latin typeface="Times New Roman"/>
                <a:cs typeface="Times New Roman"/>
              </a:rPr>
              <a:t>00,</a:t>
            </a:r>
            <a:endParaRPr sz="1300">
              <a:latin typeface="Times New Roman"/>
              <a:cs typeface="Times New Roman"/>
            </a:endParaRPr>
          </a:p>
          <a:p>
            <a:pPr marL="12700" marR="20320" algn="just">
              <a:lnSpc>
                <a:spcPts val="1450"/>
              </a:lnSpc>
              <a:spcBef>
                <a:spcPts val="85"/>
              </a:spcBef>
            </a:pPr>
            <a:r>
              <a:rPr sz="1300" spc="-110" dirty="0">
                <a:solidFill>
                  <a:srgbClr val="0C0C0C"/>
                </a:solidFill>
                <a:latin typeface="Arial"/>
                <a:cs typeface="Arial"/>
              </a:rPr>
              <a:t>assoc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110" dirty="0">
                <a:solidFill>
                  <a:srgbClr val="0C0C0C"/>
                </a:solidFill>
                <a:latin typeface="Arial"/>
                <a:cs typeface="Arial"/>
              </a:rPr>
              <a:t>ação</a:t>
            </a:r>
            <a:r>
              <a:rPr sz="13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vil</a:t>
            </a:r>
            <a:r>
              <a:rPr sz="13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sem</a:t>
            </a:r>
            <a:r>
              <a:rPr sz="130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35" dirty="0">
                <a:solidFill>
                  <a:srgbClr val="0C0C0C"/>
                </a:solidFill>
                <a:latin typeface="Arial"/>
                <a:cs typeface="Arial"/>
              </a:rPr>
              <a:t>f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ns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 ec</a:t>
            </a:r>
            <a:r>
              <a:rPr sz="1300" spc="-13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ôm</a:t>
            </a:r>
            <a:r>
              <a:rPr sz="1300" spc="-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300" spc="-14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300" spc="36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3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sede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3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sede</a:t>
            </a:r>
            <a:r>
              <a:rPr sz="13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7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1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3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14" dirty="0">
                <a:solidFill>
                  <a:srgbClr val="0C0C0C"/>
                </a:solidFill>
                <a:latin typeface="Arial"/>
                <a:cs typeface="Arial"/>
              </a:rPr>
              <a:t>Rua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Be</a:t>
            </a:r>
            <a:r>
              <a:rPr sz="1300" spc="-21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15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13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3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Carva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300" spc="-30" dirty="0">
                <a:solidFill>
                  <a:srgbClr val="0C0C0C"/>
                </a:solidFill>
                <a:latin typeface="Arial"/>
                <a:cs typeface="Arial"/>
              </a:rPr>
              <a:t>o,</a:t>
            </a:r>
            <a:r>
              <a:rPr sz="13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5" dirty="0">
                <a:solidFill>
                  <a:srgbClr val="0C0C0C"/>
                </a:solidFill>
                <a:latin typeface="Times New Roman"/>
                <a:cs typeface="Times New Roman"/>
              </a:rPr>
              <a:t>S</a:t>
            </a:r>
            <a:r>
              <a:rPr sz="1300" spc="-45" dirty="0">
                <a:solidFill>
                  <a:srgbClr val="0C0C0C"/>
                </a:solidFill>
                <a:latin typeface="Times New Roman"/>
                <a:cs typeface="Times New Roman"/>
              </a:rPr>
              <a:t>.N.</a:t>
            </a:r>
            <a:r>
              <a:rPr sz="1300" spc="2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475" dirty="0">
                <a:solidFill>
                  <a:srgbClr val="232323"/>
                </a:solidFill>
                <a:latin typeface="Times New Roman"/>
                <a:cs typeface="Times New Roman"/>
              </a:rPr>
              <a:t>-</a:t>
            </a:r>
            <a:r>
              <a:rPr sz="1300" spc="-12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1300" spc="-140" dirty="0">
                <a:solidFill>
                  <a:srgbClr val="0C0C0C"/>
                </a:solidFill>
                <a:latin typeface="Arial"/>
                <a:cs typeface="Arial"/>
              </a:rPr>
              <a:t>Ba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rro</a:t>
            </a:r>
            <a:r>
              <a:rPr sz="13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30" dirty="0">
                <a:solidFill>
                  <a:srgbClr val="0C0C0C"/>
                </a:solidFill>
                <a:latin typeface="Arial"/>
                <a:cs typeface="Arial"/>
              </a:rPr>
              <a:t>Sa</a:t>
            </a:r>
            <a:r>
              <a:rPr sz="1300" spc="-204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to</a:t>
            </a:r>
            <a:r>
              <a:rPr sz="13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3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300" spc="-15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tô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1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36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300" spc="-19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2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13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3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Times New Roman"/>
                <a:cs typeface="Times New Roman"/>
              </a:rPr>
              <a:t>3</a:t>
            </a:r>
            <a:r>
              <a:rPr sz="1300" spc="35" dirty="0">
                <a:solidFill>
                  <a:srgbClr val="0C0C0C"/>
                </a:solidFill>
                <a:latin typeface="Times New Roman"/>
                <a:cs typeface="Times New Roman"/>
              </a:rPr>
              <a:t>0</a:t>
            </a:r>
            <a:r>
              <a:rPr sz="1300" spc="-10" dirty="0">
                <a:solidFill>
                  <a:srgbClr val="0C0C0C"/>
                </a:solidFill>
                <a:latin typeface="Times New Roman"/>
                <a:cs typeface="Times New Roman"/>
              </a:rPr>
              <a:t>.</a:t>
            </a:r>
            <a:r>
              <a:rPr sz="1300" spc="-30" dirty="0">
                <a:solidFill>
                  <a:srgbClr val="0C0C0C"/>
                </a:solidFill>
                <a:latin typeface="Times New Roman"/>
                <a:cs typeface="Times New Roman"/>
              </a:rPr>
              <a:t>33</a:t>
            </a:r>
            <a:r>
              <a:rPr sz="1300" spc="-25" dirty="0">
                <a:solidFill>
                  <a:srgbClr val="0C0C0C"/>
                </a:solidFill>
                <a:latin typeface="Times New Roman"/>
                <a:cs typeface="Times New Roman"/>
              </a:rPr>
              <a:t>0</a:t>
            </a:r>
            <a:r>
              <a:rPr sz="1300" spc="85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1300" spc="-95" dirty="0">
                <a:solidFill>
                  <a:srgbClr val="0C0C0C"/>
                </a:solidFill>
                <a:latin typeface="Times New Roman"/>
                <a:cs typeface="Times New Roman"/>
              </a:rPr>
              <a:t>1</a:t>
            </a:r>
            <a:r>
              <a:rPr sz="1300" spc="20" dirty="0">
                <a:solidFill>
                  <a:srgbClr val="0C0C0C"/>
                </a:solidFill>
                <a:latin typeface="Times New Roman"/>
                <a:cs typeface="Times New Roman"/>
              </a:rPr>
              <a:t>80,</a:t>
            </a:r>
            <a:r>
              <a:rPr sz="1300" spc="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3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14" dirty="0">
                <a:solidFill>
                  <a:srgbClr val="0C0C0C"/>
                </a:solidFill>
                <a:latin typeface="Arial"/>
                <a:cs typeface="Arial"/>
              </a:rPr>
              <a:t>Be</a:t>
            </a:r>
            <a:r>
              <a:rPr sz="1300" spc="-14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250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300" spc="-10" dirty="0">
                <a:solidFill>
                  <a:srgbClr val="0C0C0C"/>
                </a:solidFill>
                <a:latin typeface="Arial"/>
                <a:cs typeface="Arial"/>
              </a:rPr>
              <a:t>or</a:t>
            </a:r>
            <a:r>
              <a:rPr sz="1300" spc="-114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z</a:t>
            </a:r>
            <a:r>
              <a:rPr sz="1300" spc="-12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nte</a:t>
            </a:r>
            <a:endParaRPr sz="1300">
              <a:latin typeface="Arial"/>
              <a:cs typeface="Arial"/>
            </a:endParaRPr>
          </a:p>
          <a:p>
            <a:pPr marL="12700" algn="just">
              <a:lnSpc>
                <a:spcPts val="1225"/>
              </a:lnSpc>
            </a:pPr>
            <a:r>
              <a:rPr sz="1300" spc="409" dirty="0">
                <a:solidFill>
                  <a:srgbClr val="232323"/>
                </a:solidFill>
                <a:latin typeface="Arial"/>
                <a:cs typeface="Arial"/>
              </a:rPr>
              <a:t>- </a:t>
            </a:r>
            <a:r>
              <a:rPr sz="1300" spc="1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300" spc="-21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300" spc="-275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300" spc="35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  </a:t>
            </a:r>
            <a:r>
              <a:rPr sz="130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20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55" dirty="0">
                <a:solidFill>
                  <a:srgbClr val="0C0C0C"/>
                </a:solidFill>
                <a:latin typeface="Arial"/>
                <a:cs typeface="Arial"/>
              </a:rPr>
              <a:t>ste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55" dirty="0">
                <a:solidFill>
                  <a:srgbClr val="0C0C0C"/>
                </a:solidFill>
                <a:latin typeface="Arial"/>
                <a:cs typeface="Arial"/>
              </a:rPr>
              <a:t>ato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300" spc="-1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300" spc="-70" dirty="0">
                <a:solidFill>
                  <a:srgbClr val="0C0C0C"/>
                </a:solidFill>
                <a:latin typeface="Arial"/>
                <a:cs typeface="Arial"/>
              </a:rPr>
              <a:t>rese</a:t>
            </a:r>
            <a:r>
              <a:rPr sz="1300" spc="-19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35" dirty="0">
                <a:solidFill>
                  <a:srgbClr val="0C0C0C"/>
                </a:solidFill>
                <a:latin typeface="Arial"/>
                <a:cs typeface="Arial"/>
              </a:rPr>
              <a:t>ta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30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30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300" spc="-15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30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represe</a:t>
            </a:r>
            <a:r>
              <a:rPr sz="1300" spc="-17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ta</a:t>
            </a:r>
            <a:r>
              <a:rPr sz="1300" spc="-11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tes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ega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9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300" spc="35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ora</a:t>
            </a:r>
            <a:endParaRPr sz="1300">
              <a:latin typeface="Arial"/>
              <a:cs typeface="Arial"/>
            </a:endParaRPr>
          </a:p>
          <a:p>
            <a:pPr marL="16510" marR="17780" indent="-4445" algn="just">
              <a:lnSpc>
                <a:spcPct val="90900"/>
              </a:lnSpc>
              <a:spcBef>
                <a:spcPts val="85"/>
              </a:spcBef>
            </a:pP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den</a:t>
            </a:r>
            <a:r>
              <a:rPr sz="1300" spc="-1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11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300" spc="-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300" spc="-15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30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95" dirty="0">
                <a:solidFill>
                  <a:srgbClr val="0C0C0C"/>
                </a:solidFill>
                <a:latin typeface="Arial"/>
                <a:cs typeface="Arial"/>
              </a:rPr>
              <a:t>CONTR</a:t>
            </a:r>
            <a:r>
              <a:rPr sz="1300" spc="-2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300" spc="-125" dirty="0">
                <a:solidFill>
                  <a:srgbClr val="0C0C0C"/>
                </a:solidFill>
                <a:latin typeface="Arial"/>
                <a:cs typeface="Arial"/>
              </a:rPr>
              <a:t>TANTE,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30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3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3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C0C0C"/>
                </a:solidFill>
                <a:latin typeface="Arial"/>
                <a:cs typeface="Arial"/>
              </a:rPr>
              <a:t>outro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30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ad</a:t>
            </a:r>
            <a:r>
              <a:rPr sz="1300" spc="-13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45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ransd</a:t>
            </a:r>
            <a:r>
              <a:rPr sz="1300" spc="-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30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10" dirty="0">
                <a:solidFill>
                  <a:srgbClr val="0C0C0C"/>
                </a:solidFill>
                <a:latin typeface="Arial"/>
                <a:cs typeface="Arial"/>
              </a:rPr>
              <a:t>Exc</a:t>
            </a:r>
            <a:r>
              <a:rPr sz="1300" spc="-15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rsões,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 Fretame</a:t>
            </a:r>
            <a:r>
              <a:rPr sz="1300" spc="-18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300" spc="-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35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300" spc="5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300" spc="-20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25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30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300" spc="-165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ens</a:t>
            </a:r>
            <a:r>
              <a:rPr sz="1300" spc="1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23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-155" dirty="0">
                <a:solidFill>
                  <a:srgbClr val="0C0C0C"/>
                </a:solidFill>
                <a:latin typeface="Arial"/>
                <a:cs typeface="Arial"/>
              </a:rPr>
              <a:t>TOA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25" dirty="0">
                <a:solidFill>
                  <a:srgbClr val="232323"/>
                </a:solidFill>
                <a:latin typeface="Arial"/>
                <a:cs typeface="Arial"/>
              </a:rPr>
              <a:t>-</a:t>
            </a:r>
            <a:r>
              <a:rPr sz="13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300" spc="-17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300" spc="-135" dirty="0">
                <a:solidFill>
                  <a:srgbClr val="0C0C0C"/>
                </a:solidFill>
                <a:latin typeface="Arial"/>
                <a:cs typeface="Arial"/>
              </a:rPr>
              <a:t>ME,</a:t>
            </a:r>
            <a:r>
              <a:rPr sz="130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se</a:t>
            </a:r>
            <a:r>
              <a:rPr sz="1300" spc="-18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3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3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300" spc="-24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300" spc="-5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Livra</a:t>
            </a:r>
            <a:r>
              <a:rPr sz="1300" spc="-215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15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to </a:t>
            </a:r>
            <a:r>
              <a:rPr sz="1300" spc="3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40" dirty="0">
                <a:solidFill>
                  <a:srgbClr val="0C0C0C"/>
                </a:solidFill>
                <a:latin typeface="Arial"/>
                <a:cs typeface="Arial"/>
              </a:rPr>
              <a:t>°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300" spc="-70" dirty="0">
                <a:solidFill>
                  <a:srgbClr val="0C0C0C"/>
                </a:solidFill>
                <a:latin typeface="Arial"/>
                <a:cs typeface="Arial"/>
              </a:rPr>
              <a:t>53,</a:t>
            </a:r>
            <a:r>
              <a:rPr sz="13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20" dirty="0">
                <a:solidFill>
                  <a:srgbClr val="0C0C0C"/>
                </a:solidFill>
                <a:latin typeface="Arial"/>
                <a:cs typeface="Arial"/>
              </a:rPr>
              <a:t>Ba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35" dirty="0">
                <a:solidFill>
                  <a:srgbClr val="0C0C0C"/>
                </a:solidFill>
                <a:latin typeface="Arial"/>
                <a:cs typeface="Arial"/>
              </a:rPr>
              <a:t>rro</a:t>
            </a:r>
            <a:r>
              <a:rPr sz="13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Vi</a:t>
            </a:r>
            <a:r>
              <a:rPr sz="1300" spc="-7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-5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3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50" spc="-20" dirty="0">
                <a:solidFill>
                  <a:srgbClr val="0C0C0C"/>
                </a:solidFill>
                <a:latin typeface="Times New Roman"/>
                <a:cs typeface="Times New Roman"/>
              </a:rPr>
              <a:t>Oest</a:t>
            </a:r>
            <a:r>
              <a:rPr sz="1350" spc="-35" dirty="0">
                <a:solidFill>
                  <a:srgbClr val="0C0C0C"/>
                </a:solidFill>
                <a:latin typeface="Times New Roman"/>
                <a:cs typeface="Times New Roman"/>
              </a:rPr>
              <a:t>e</a:t>
            </a:r>
            <a:r>
              <a:rPr sz="1350" spc="130" dirty="0">
                <a:solidFill>
                  <a:srgbClr val="0C0C0C"/>
                </a:solidFill>
                <a:latin typeface="Times New Roman"/>
                <a:cs typeface="Times New Roman"/>
              </a:rPr>
              <a:t>,</a:t>
            </a:r>
            <a:r>
              <a:rPr sz="1350" spc="2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300" spc="-12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300" spc="1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1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5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300" spc="-14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300" spc="-1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2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14" dirty="0">
                <a:solidFill>
                  <a:srgbClr val="0C0C0C"/>
                </a:solidFill>
                <a:latin typeface="Arial"/>
                <a:cs typeface="Arial"/>
              </a:rPr>
              <a:t>Be</a:t>
            </a:r>
            <a:r>
              <a:rPr sz="1300" spc="-14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75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300" spc="-70" dirty="0">
                <a:solidFill>
                  <a:srgbClr val="0C0C0C"/>
                </a:solidFill>
                <a:latin typeface="Arial"/>
                <a:cs typeface="Arial"/>
              </a:rPr>
              <a:t>orizo</a:t>
            </a:r>
            <a:r>
              <a:rPr sz="1300" spc="-14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300" spc="-5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35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300" spc="-2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nscrita</a:t>
            </a:r>
            <a:r>
              <a:rPr sz="130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7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2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5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2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32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300" spc="-50" dirty="0">
                <a:solidFill>
                  <a:srgbClr val="0C0C0C"/>
                </a:solidFill>
                <a:latin typeface="Arial"/>
                <a:cs typeface="Arial"/>
              </a:rPr>
              <a:t>J</a:t>
            </a:r>
            <a:r>
              <a:rPr sz="13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sob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30" dirty="0">
                <a:solidFill>
                  <a:srgbClr val="0C0C0C"/>
                </a:solidFill>
                <a:latin typeface="Arial"/>
                <a:cs typeface="Arial"/>
              </a:rPr>
              <a:t>n°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50" dirty="0">
                <a:solidFill>
                  <a:srgbClr val="0C0C0C"/>
                </a:solidFill>
                <a:latin typeface="Times New Roman"/>
                <a:cs typeface="Times New Roman"/>
              </a:rPr>
              <a:t>0</a:t>
            </a:r>
            <a:r>
              <a:rPr sz="1300" spc="5" dirty="0">
                <a:solidFill>
                  <a:srgbClr val="0C0C0C"/>
                </a:solidFill>
                <a:latin typeface="Times New Roman"/>
                <a:cs typeface="Times New Roman"/>
              </a:rPr>
              <a:t>4</a:t>
            </a:r>
            <a:r>
              <a:rPr sz="1300" spc="-15" dirty="0">
                <a:solidFill>
                  <a:srgbClr val="0C0C0C"/>
                </a:solidFill>
                <a:latin typeface="Times New Roman"/>
                <a:cs typeface="Times New Roman"/>
              </a:rPr>
              <a:t>.</a:t>
            </a:r>
            <a:r>
              <a:rPr sz="1300" spc="-10" dirty="0">
                <a:solidFill>
                  <a:srgbClr val="0C0C0C"/>
                </a:solidFill>
                <a:latin typeface="Times New Roman"/>
                <a:cs typeface="Times New Roman"/>
              </a:rPr>
              <a:t>702</a:t>
            </a:r>
            <a:r>
              <a:rPr sz="1300" spc="35" dirty="0">
                <a:solidFill>
                  <a:srgbClr val="0C0C0C"/>
                </a:solidFill>
                <a:latin typeface="Times New Roman"/>
                <a:cs typeface="Times New Roman"/>
              </a:rPr>
              <a:t>.</a:t>
            </a:r>
            <a:r>
              <a:rPr sz="1300" spc="-60" dirty="0">
                <a:solidFill>
                  <a:srgbClr val="0C0C0C"/>
                </a:solidFill>
                <a:latin typeface="Times New Roman"/>
                <a:cs typeface="Times New Roman"/>
              </a:rPr>
              <a:t>1</a:t>
            </a:r>
            <a:r>
              <a:rPr sz="1300" spc="5" dirty="0">
                <a:solidFill>
                  <a:srgbClr val="0C0C0C"/>
                </a:solidFill>
                <a:latin typeface="Times New Roman"/>
                <a:cs typeface="Times New Roman"/>
              </a:rPr>
              <a:t>57/000</a:t>
            </a:r>
            <a:r>
              <a:rPr sz="1300" spc="-90" dirty="0">
                <a:solidFill>
                  <a:srgbClr val="0C0C0C"/>
                </a:solidFill>
                <a:latin typeface="Times New Roman"/>
                <a:cs typeface="Times New Roman"/>
              </a:rPr>
              <a:t>1</a:t>
            </a:r>
            <a:r>
              <a:rPr sz="1300" spc="40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1300" spc="-85" dirty="0">
                <a:solidFill>
                  <a:srgbClr val="0C0C0C"/>
                </a:solidFill>
                <a:latin typeface="Times New Roman"/>
                <a:cs typeface="Times New Roman"/>
              </a:rPr>
              <a:t>1</a:t>
            </a:r>
            <a:r>
              <a:rPr sz="1300" spc="30" dirty="0">
                <a:solidFill>
                  <a:srgbClr val="0C0C0C"/>
                </a:solidFill>
                <a:latin typeface="Times New Roman"/>
                <a:cs typeface="Times New Roman"/>
              </a:rPr>
              <a:t>0,</a:t>
            </a:r>
            <a:r>
              <a:rPr sz="1300" spc="6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70" dirty="0">
                <a:solidFill>
                  <a:srgbClr val="0C0C0C"/>
                </a:solidFill>
                <a:latin typeface="Arial"/>
                <a:cs typeface="Arial"/>
              </a:rPr>
              <a:t>este</a:t>
            </a:r>
            <a:r>
              <a:rPr sz="13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represent.a</a:t>
            </a:r>
            <a:r>
              <a:rPr sz="1300" spc="-15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13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215" dirty="0">
                <a:solidFill>
                  <a:srgbClr val="0C0C0C"/>
                </a:solidFill>
                <a:latin typeface="Arial"/>
                <a:cs typeface="Arial"/>
              </a:rPr>
              <a:t>B</a:t>
            </a:r>
            <a:r>
              <a:rPr sz="1300" spc="-35" dirty="0">
                <a:solidFill>
                  <a:srgbClr val="0C0C0C"/>
                </a:solidFill>
                <a:latin typeface="Arial"/>
                <a:cs typeface="Arial"/>
              </a:rPr>
              <a:t>ra</a:t>
            </a:r>
            <a:r>
              <a:rPr sz="1300" spc="-14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13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An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300" spc="-3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55" dirty="0">
                <a:solidFill>
                  <a:srgbClr val="0C0C0C"/>
                </a:solidFill>
                <a:latin typeface="Arial"/>
                <a:cs typeface="Arial"/>
              </a:rPr>
              <a:t> Tibu</a:t>
            </a:r>
            <a:r>
              <a:rPr sz="1300" spc="-50" dirty="0">
                <a:solidFill>
                  <a:srgbClr val="0C0C0C"/>
                </a:solidFill>
                <a:latin typeface="Arial"/>
                <a:cs typeface="Arial"/>
              </a:rPr>
              <a:t>rc</a:t>
            </a:r>
            <a:r>
              <a:rPr sz="1300" spc="-9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5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3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21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300" spc="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15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va,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ora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30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den</a:t>
            </a:r>
            <a:r>
              <a:rPr sz="1300" spc="-1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11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300" spc="-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na</a:t>
            </a:r>
            <a:r>
              <a:rPr sz="1300" spc="-16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24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15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160" dirty="0">
                <a:solidFill>
                  <a:srgbClr val="0C0C0C"/>
                </a:solidFill>
                <a:latin typeface="Arial"/>
                <a:cs typeface="Arial"/>
              </a:rPr>
              <a:t>NTRATADA,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3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35" dirty="0">
                <a:solidFill>
                  <a:srgbClr val="0C0C0C"/>
                </a:solidFill>
                <a:latin typeface="Arial"/>
                <a:cs typeface="Arial"/>
              </a:rPr>
              <a:t>f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2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300" spc="-18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am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pres</a:t>
            </a:r>
            <a:r>
              <a:rPr sz="1300" spc="-16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35" dirty="0">
                <a:solidFill>
                  <a:srgbClr val="0C0C0C"/>
                </a:solidFill>
                <a:latin typeface="Arial"/>
                <a:cs typeface="Arial"/>
              </a:rPr>
              <a:t>nte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300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24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15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160" dirty="0">
                <a:solidFill>
                  <a:srgbClr val="0C0C0C"/>
                </a:solidFill>
                <a:latin typeface="Arial"/>
                <a:cs typeface="Arial"/>
              </a:rPr>
              <a:t>NTRA</a:t>
            </a:r>
            <a:r>
              <a:rPr sz="1300" spc="-22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300" spc="-70" dirty="0">
                <a:solidFill>
                  <a:srgbClr val="0C0C0C"/>
                </a:solidFill>
                <a:latin typeface="Arial"/>
                <a:cs typeface="Arial"/>
              </a:rPr>
              <a:t>O,</a:t>
            </a:r>
            <a:r>
              <a:rPr sz="13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8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ed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ante</a:t>
            </a:r>
            <a:r>
              <a:rPr sz="13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segui</a:t>
            </a:r>
            <a:r>
              <a:rPr sz="1300" spc="-114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tes</a:t>
            </a:r>
            <a:r>
              <a:rPr sz="13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clá</a:t>
            </a:r>
            <a:r>
              <a:rPr sz="1300" spc="-13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300" spc="-9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300" spc="-5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cond</a:t>
            </a:r>
            <a:r>
              <a:rPr sz="1300" spc="-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ções:</a:t>
            </a:r>
            <a:endParaRPr sz="130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  <a:spcBef>
                <a:spcPts val="875"/>
              </a:spcBef>
            </a:pP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CLÁ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ULA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26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ME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RA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715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OBJE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100">
              <a:latin typeface="Times New Roman"/>
              <a:cs typeface="Times New Roman"/>
            </a:endParaRPr>
          </a:p>
          <a:p>
            <a:pPr marL="29845" algn="just">
              <a:lnSpc>
                <a:spcPct val="100000"/>
              </a:lnSpc>
            </a:pPr>
            <a:r>
              <a:rPr sz="1300" spc="-25" dirty="0">
                <a:solidFill>
                  <a:srgbClr val="0C0C0C"/>
                </a:solidFill>
                <a:latin typeface="Times New Roman"/>
                <a:cs typeface="Times New Roman"/>
              </a:rPr>
              <a:t>1</a:t>
            </a:r>
            <a:r>
              <a:rPr sz="1300" spc="20" dirty="0">
                <a:solidFill>
                  <a:srgbClr val="3B3B3B"/>
                </a:solidFill>
                <a:latin typeface="Times New Roman"/>
                <a:cs typeface="Times New Roman"/>
              </a:rPr>
              <a:t>.</a:t>
            </a:r>
            <a:r>
              <a:rPr sz="1300" spc="200" dirty="0">
                <a:solidFill>
                  <a:srgbClr val="0C0C0C"/>
                </a:solidFill>
                <a:latin typeface="Times New Roman"/>
                <a:cs typeface="Times New Roman"/>
              </a:rPr>
              <a:t>1</a:t>
            </a:r>
            <a:r>
              <a:rPr sz="1300" dirty="0">
                <a:solidFill>
                  <a:srgbClr val="0C0C0C"/>
                </a:solidFill>
                <a:latin typeface="Times New Roman"/>
                <a:cs typeface="Times New Roman"/>
              </a:rPr>
              <a:t>    </a:t>
            </a:r>
            <a:r>
              <a:rPr sz="1300" spc="-7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-9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prese</a:t>
            </a:r>
            <a:r>
              <a:rPr sz="1300" spc="-17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300" spc="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C0C0C"/>
                </a:solidFill>
                <a:latin typeface="Arial"/>
                <a:cs typeface="Arial"/>
              </a:rPr>
              <a:t>nstr</a:t>
            </a:r>
            <a:r>
              <a:rPr sz="1300" spc="-11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me</a:t>
            </a:r>
            <a:r>
              <a:rPr sz="1300" spc="-17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20" dirty="0">
                <a:solidFill>
                  <a:srgbClr val="0C0C0C"/>
                </a:solidFill>
                <a:latin typeface="Arial"/>
                <a:cs typeface="Arial"/>
              </a:rPr>
              <a:t>to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1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300" spc="-55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3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130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0C0C0C"/>
                </a:solidFill>
                <a:latin typeface="Arial"/>
                <a:cs typeface="Arial"/>
              </a:rPr>
              <a:t>ob</a:t>
            </a:r>
            <a:r>
              <a:rPr sz="1300" spc="-110" dirty="0">
                <a:solidFill>
                  <a:srgbClr val="0C0C0C"/>
                </a:solidFill>
                <a:latin typeface="Arial"/>
                <a:cs typeface="Arial"/>
              </a:rPr>
              <a:t>j</a:t>
            </a:r>
            <a:r>
              <a:rPr sz="1300" spc="-70" dirty="0">
                <a:solidFill>
                  <a:srgbClr val="0C0C0C"/>
                </a:solidFill>
                <a:latin typeface="Arial"/>
                <a:cs typeface="Arial"/>
              </a:rPr>
              <a:t>etos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 os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70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30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ços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aba</a:t>
            </a:r>
            <a:r>
              <a:rPr sz="130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xo:</a:t>
            </a:r>
            <a:endParaRPr sz="1300">
              <a:latin typeface="Arial"/>
              <a:cs typeface="Arial"/>
            </a:endParaRPr>
          </a:p>
          <a:p>
            <a:pPr marL="16510" marR="26670" indent="3810" algn="just">
              <a:lnSpc>
                <a:spcPct val="90200"/>
              </a:lnSpc>
              <a:spcBef>
                <a:spcPts val="1035"/>
              </a:spcBef>
            </a:pPr>
            <a:r>
              <a:rPr sz="1200" spc="49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25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restação</a:t>
            </a:r>
            <a:r>
              <a:rPr sz="13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3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70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300" spc="-1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ços</a:t>
            </a:r>
            <a:r>
              <a:rPr sz="13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3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300" spc="-150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114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4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95" dirty="0">
                <a:solidFill>
                  <a:srgbClr val="0C0C0C"/>
                </a:solidFill>
                <a:latin typeface="Arial"/>
                <a:cs typeface="Arial"/>
              </a:rPr>
              <a:t>am</a:t>
            </a:r>
            <a:r>
              <a:rPr sz="1300" spc="-1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35" dirty="0">
                <a:solidFill>
                  <a:srgbClr val="0C0C0C"/>
                </a:solidFill>
                <a:latin typeface="Arial"/>
                <a:cs typeface="Arial"/>
              </a:rPr>
              <a:t>nto</a:t>
            </a:r>
            <a:r>
              <a:rPr sz="13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ve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300" spc="-5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14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300" spc="-5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2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500" spc="-100" dirty="0">
                <a:solidFill>
                  <a:srgbClr val="0C0C0C"/>
                </a:solidFill>
                <a:latin typeface="Times New Roman"/>
                <a:cs typeface="Times New Roman"/>
              </a:rPr>
              <a:t>tipo</a:t>
            </a:r>
            <a:r>
              <a:rPr sz="1500" spc="3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-125" dirty="0">
                <a:solidFill>
                  <a:srgbClr val="0C0C0C"/>
                </a:solidFill>
                <a:latin typeface="Arial"/>
                <a:cs typeface="Arial"/>
              </a:rPr>
              <a:t>Van</a:t>
            </a:r>
            <a:r>
              <a:rPr sz="13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3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motor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sta</a:t>
            </a:r>
            <a:r>
              <a:rPr sz="130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130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tras</a:t>
            </a:r>
            <a:r>
              <a:rPr sz="1300" spc="-5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ado</a:t>
            </a:r>
            <a:r>
              <a:rPr sz="130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nterno</a:t>
            </a:r>
            <a:r>
              <a:rPr sz="13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3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300" spc="-15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es</a:t>
            </a:r>
            <a:r>
              <a:rPr sz="13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45" dirty="0">
                <a:solidFill>
                  <a:srgbClr val="0C0C0C"/>
                </a:solidFill>
                <a:latin typeface="Times New Roman"/>
                <a:cs typeface="Times New Roman"/>
              </a:rPr>
              <a:t>sede</a:t>
            </a:r>
            <a:r>
              <a:rPr sz="1300" spc="1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competições</a:t>
            </a:r>
            <a:r>
              <a:rPr sz="1300" spc="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114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300" spc="-15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50" dirty="0">
                <a:solidFill>
                  <a:srgbClr val="0C0C0C"/>
                </a:solidFill>
                <a:latin typeface="Arial"/>
                <a:cs typeface="Arial"/>
              </a:rPr>
              <a:t>rão</a:t>
            </a:r>
            <a:r>
              <a:rPr sz="13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55" dirty="0">
                <a:solidFill>
                  <a:srgbClr val="0C0C0C"/>
                </a:solidFill>
                <a:latin typeface="Arial"/>
                <a:cs typeface="Arial"/>
              </a:rPr>
              <a:t>real</a:t>
            </a:r>
            <a:r>
              <a:rPr sz="1300" spc="-1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zados</a:t>
            </a:r>
            <a:r>
              <a:rPr sz="130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30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125" dirty="0">
                <a:solidFill>
                  <a:srgbClr val="0C0C0C"/>
                </a:solidFill>
                <a:latin typeface="Arial"/>
                <a:cs typeface="Arial"/>
              </a:rPr>
              <a:t>j</a:t>
            </a:r>
            <a:r>
              <a:rPr sz="1300" spc="-95" dirty="0">
                <a:solidFill>
                  <a:srgbClr val="0C0C0C"/>
                </a:solidFill>
                <a:latin typeface="Arial"/>
                <a:cs typeface="Arial"/>
              </a:rPr>
              <a:t>ogo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300" spc="355" dirty="0">
                <a:solidFill>
                  <a:srgbClr val="0C0C0C"/>
                </a:solidFill>
                <a:latin typeface="Arial"/>
                <a:cs typeface="Arial"/>
              </a:rPr>
              <a:t>;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4"/>
              </a:spcBef>
            </a:pPr>
            <a:endParaRPr sz="1200">
              <a:latin typeface="Times New Roman"/>
              <a:cs typeface="Times New Roman"/>
            </a:endParaRPr>
          </a:p>
          <a:p>
            <a:pPr marL="20955" marR="19050" algn="just">
              <a:lnSpc>
                <a:spcPts val="1420"/>
              </a:lnSpc>
            </a:pPr>
            <a:r>
              <a:rPr sz="1250" spc="26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50" spc="2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50" spc="45" dirty="0">
                <a:solidFill>
                  <a:srgbClr val="232323"/>
                </a:solidFill>
                <a:latin typeface="Arial"/>
                <a:cs typeface="Arial"/>
              </a:rPr>
              <a:t>-</a:t>
            </a:r>
            <a:r>
              <a:rPr sz="1250" spc="2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300" spc="-114" dirty="0">
                <a:solidFill>
                  <a:srgbClr val="0C0C0C"/>
                </a:solidFill>
                <a:latin typeface="Arial"/>
                <a:cs typeface="Arial"/>
              </a:rPr>
              <a:t>Prestação</a:t>
            </a:r>
            <a:r>
              <a:rPr sz="13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55" dirty="0">
                <a:solidFill>
                  <a:srgbClr val="0C0C0C"/>
                </a:solidFill>
                <a:latin typeface="Times New Roman"/>
                <a:cs typeface="Times New Roman"/>
              </a:rPr>
              <a:t>de</a:t>
            </a:r>
            <a:r>
              <a:rPr sz="1300" spc="-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ços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204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-95" dirty="0">
                <a:solidFill>
                  <a:srgbClr val="0C0C0C"/>
                </a:solidFill>
                <a:latin typeface="Arial"/>
                <a:cs typeface="Arial"/>
              </a:rPr>
              <a:t>ocação/fret.a</a:t>
            </a:r>
            <a:r>
              <a:rPr sz="1300" spc="-125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300" spc="-3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2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14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15" dirty="0">
                <a:solidFill>
                  <a:srgbClr val="0C0C0C"/>
                </a:solidFill>
                <a:latin typeface="Times New Roman"/>
                <a:cs typeface="Times New Roman"/>
              </a:rPr>
              <a:t>de</a:t>
            </a:r>
            <a:r>
              <a:rPr sz="130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-120" dirty="0">
                <a:solidFill>
                  <a:srgbClr val="0C0C0C"/>
                </a:solidFill>
                <a:latin typeface="Arial"/>
                <a:cs typeface="Arial"/>
              </a:rPr>
              <a:t>Ve</a:t>
            </a:r>
            <a:r>
              <a:rPr sz="1300" spc="-130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300" spc="-5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2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1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Tipo</a:t>
            </a:r>
            <a:r>
              <a:rPr sz="13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2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300" spc="-1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cro-ô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b</a:t>
            </a:r>
            <a:r>
              <a:rPr sz="1300" spc="-15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3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30" dirty="0">
                <a:solidFill>
                  <a:srgbClr val="0C0C0C"/>
                </a:solidFill>
                <a:latin typeface="Arial"/>
                <a:cs typeface="Arial"/>
              </a:rPr>
              <a:t>tra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9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1300" spc="-15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300" spc="3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300" spc="-11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1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4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pa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33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300" spc="-1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300" spc="25" dirty="0">
                <a:solidFill>
                  <a:srgbClr val="232323"/>
                </a:solidFill>
                <a:latin typeface="Arial"/>
                <a:cs typeface="Arial"/>
              </a:rPr>
              <a:t>n</a:t>
            </a:r>
            <a:r>
              <a:rPr sz="1300" spc="-145" dirty="0">
                <a:solidFill>
                  <a:srgbClr val="232323"/>
                </a:solidFill>
                <a:latin typeface="Arial"/>
                <a:cs typeface="Arial"/>
              </a:rPr>
              <a:t>t</a:t>
            </a:r>
            <a:r>
              <a:rPr sz="1300" spc="-30" dirty="0">
                <a:solidFill>
                  <a:srgbClr val="232323"/>
                </a:solidFill>
                <a:latin typeface="Arial"/>
                <a:cs typeface="Arial"/>
              </a:rPr>
              <a:t>e</a:t>
            </a:r>
            <a:r>
              <a:rPr sz="1300" spc="-55" dirty="0">
                <a:solidFill>
                  <a:srgbClr val="232323"/>
                </a:solidFill>
                <a:latin typeface="Arial"/>
                <a:cs typeface="Arial"/>
              </a:rPr>
              <a:t>rm</a:t>
            </a:r>
            <a:r>
              <a:rPr sz="1300" spc="-120" dirty="0">
                <a:solidFill>
                  <a:srgbClr val="232323"/>
                </a:solidFill>
                <a:latin typeface="Arial"/>
                <a:cs typeface="Arial"/>
              </a:rPr>
              <a:t>u</a:t>
            </a:r>
            <a:r>
              <a:rPr sz="1300" spc="10" dirty="0">
                <a:solidFill>
                  <a:srgbClr val="232323"/>
                </a:solidFill>
                <a:latin typeface="Arial"/>
                <a:cs typeface="Arial"/>
              </a:rPr>
              <a:t>n</a:t>
            </a:r>
            <a:r>
              <a:rPr sz="1300" spc="-12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300" spc="-40" dirty="0">
                <a:solidFill>
                  <a:srgbClr val="232323"/>
                </a:solidFill>
                <a:latin typeface="Arial"/>
                <a:cs typeface="Arial"/>
              </a:rPr>
              <a:t>c</a:t>
            </a:r>
            <a:r>
              <a:rPr sz="1300" spc="-7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300" spc="-50" dirty="0">
                <a:solidFill>
                  <a:srgbClr val="232323"/>
                </a:solidFill>
                <a:latin typeface="Arial"/>
                <a:cs typeface="Arial"/>
              </a:rPr>
              <a:t>pal</a:t>
            </a:r>
            <a:r>
              <a:rPr sz="1300" spc="-14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2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14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erestad</a:t>
            </a:r>
            <a:r>
              <a:rPr sz="1300" spc="-13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300" spc="-10" dirty="0">
                <a:solidFill>
                  <a:srgbClr val="0C0C0C"/>
                </a:solidFill>
                <a:latin typeface="Arial"/>
                <a:cs typeface="Arial"/>
              </a:rPr>
              <a:t>al;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3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marR="18415" algn="just">
              <a:lnSpc>
                <a:spcPct val="93000"/>
              </a:lnSpc>
            </a:pPr>
            <a:r>
              <a:rPr sz="1300" spc="-125" dirty="0">
                <a:solidFill>
                  <a:srgbClr val="0C0C0C"/>
                </a:solidFill>
                <a:latin typeface="Arial"/>
                <a:cs typeface="Arial"/>
              </a:rPr>
              <a:t>Ambos  </a:t>
            </a:r>
            <a:r>
              <a:rPr sz="1300" spc="-1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ços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ate</a:t>
            </a:r>
            <a:r>
              <a:rPr sz="1300" spc="-114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70" dirty="0">
                <a:solidFill>
                  <a:srgbClr val="0C0C0C"/>
                </a:solidFill>
                <a:latin typeface="Arial"/>
                <a:cs typeface="Arial"/>
              </a:rPr>
              <a:t>ime</a:t>
            </a:r>
            <a:r>
              <a:rPr sz="1300" spc="-17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to </a:t>
            </a:r>
            <a:r>
              <a:rPr sz="13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ao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25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300" spc="-13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300" spc="-33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J</a:t>
            </a:r>
            <a:r>
              <a:rPr sz="1300" spc="-1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23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300" spc="-13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90" dirty="0">
                <a:solidFill>
                  <a:srgbClr val="0C0C0C"/>
                </a:solidFill>
                <a:latin typeface="Arial"/>
                <a:cs typeface="Arial"/>
              </a:rPr>
              <a:t>MA</a:t>
            </a:r>
            <a:r>
              <a:rPr sz="1300" spc="-25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165" dirty="0">
                <a:solidFill>
                  <a:srgbClr val="0C0C0C"/>
                </a:solidFill>
                <a:latin typeface="Arial"/>
                <a:cs typeface="Arial"/>
              </a:rPr>
              <a:t>KE</a:t>
            </a:r>
            <a:r>
              <a:rPr sz="1300" spc="-17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155" dirty="0">
                <a:solidFill>
                  <a:srgbClr val="0C0C0C"/>
                </a:solidFill>
                <a:latin typeface="Arial"/>
                <a:cs typeface="Arial"/>
              </a:rPr>
              <a:t>Z</a:t>
            </a:r>
            <a:r>
              <a:rPr sz="13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14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45" dirty="0">
                <a:solidFill>
                  <a:srgbClr val="0C0C0C"/>
                </a:solidFill>
                <a:latin typeface="Arial"/>
                <a:cs typeface="Arial"/>
              </a:rPr>
              <a:t>F</a:t>
            </a:r>
            <a:r>
              <a:rPr sz="1300" spc="-29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185" dirty="0">
                <a:solidFill>
                  <a:srgbClr val="0C0C0C"/>
                </a:solidFill>
                <a:latin typeface="Arial"/>
                <a:cs typeface="Arial"/>
              </a:rPr>
              <a:t>RMANDO</a:t>
            </a:r>
            <a:r>
              <a:rPr sz="1300" spc="-140" dirty="0">
                <a:solidFill>
                  <a:srgbClr val="0C0C0C"/>
                </a:solidFill>
                <a:latin typeface="Arial"/>
                <a:cs typeface="Arial"/>
              </a:rPr>
              <a:t> ATLE</a:t>
            </a:r>
            <a:r>
              <a:rPr sz="1300" spc="-19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300" spc="-165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3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9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105" dirty="0">
                <a:solidFill>
                  <a:srgbClr val="0C0C0C"/>
                </a:solidFill>
                <a:latin typeface="Arial"/>
                <a:cs typeface="Arial"/>
              </a:rPr>
              <a:t>Ú</a:t>
            </a:r>
            <a:r>
              <a:rPr sz="1300" spc="-21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300" spc="-17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8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26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114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9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110" dirty="0">
                <a:solidFill>
                  <a:srgbClr val="0C0C0C"/>
                </a:solidFill>
                <a:latin typeface="Arial"/>
                <a:cs typeface="Arial"/>
              </a:rPr>
              <a:t>.</a:t>
            </a:r>
            <a:r>
              <a:rPr sz="1350" spc="284" baseline="18518" dirty="0">
                <a:solidFill>
                  <a:srgbClr val="0C0C0C"/>
                </a:solidFill>
                <a:latin typeface="Times New Roman"/>
                <a:cs typeface="Times New Roman"/>
              </a:rPr>
              <a:t>0</a:t>
            </a:r>
            <a:r>
              <a:rPr sz="1350" spc="157" baseline="18518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50" spc="23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50" spc="-1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50" spc="41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300" spc="-17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onvê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1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2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20" dirty="0">
                <a:solidFill>
                  <a:srgbClr val="0C0C0C"/>
                </a:solidFill>
                <a:latin typeface="Arial"/>
                <a:cs typeface="Arial"/>
              </a:rPr>
              <a:t>fir</a:t>
            </a:r>
            <a:r>
              <a:rPr sz="1300" spc="-114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300" spc="-15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2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15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tre</a:t>
            </a:r>
            <a:r>
              <a:rPr sz="13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30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3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17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fed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ração</a:t>
            </a:r>
            <a:r>
              <a:rPr sz="13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215" dirty="0">
                <a:solidFill>
                  <a:srgbClr val="0C0C0C"/>
                </a:solidFill>
                <a:latin typeface="Arial"/>
                <a:cs typeface="Arial"/>
              </a:rPr>
              <a:t>B</a:t>
            </a:r>
            <a:r>
              <a:rPr sz="1300" spc="-50" dirty="0">
                <a:solidFill>
                  <a:srgbClr val="0C0C0C"/>
                </a:solidFill>
                <a:latin typeface="Arial"/>
                <a:cs typeface="Arial"/>
              </a:rPr>
              <a:t>ra</a:t>
            </a:r>
            <a:r>
              <a:rPr sz="1300" spc="-15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300" spc="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12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-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55" dirty="0">
                <a:solidFill>
                  <a:srgbClr val="0C0C0C"/>
                </a:solidFill>
                <a:latin typeface="Arial"/>
                <a:cs typeface="Arial"/>
              </a:rPr>
              <a:t>ra de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6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9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-3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300" spc="-95" dirty="0">
                <a:solidFill>
                  <a:srgbClr val="0C0C0C"/>
                </a:solidFill>
                <a:latin typeface="Arial"/>
                <a:cs typeface="Arial"/>
              </a:rPr>
              <a:t>bes </a:t>
            </a:r>
            <a:r>
              <a:rPr sz="1300" spc="-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14" dirty="0">
                <a:solidFill>
                  <a:srgbClr val="0C0C0C"/>
                </a:solidFill>
                <a:latin typeface="Arial"/>
                <a:cs typeface="Arial"/>
              </a:rPr>
              <a:t>Macke</a:t>
            </a:r>
            <a:r>
              <a:rPr sz="1300" spc="-18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z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Esporte</a:t>
            </a:r>
            <a:r>
              <a:rPr sz="13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6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be.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"/>
              </a:spcBef>
            </a:pPr>
            <a:endParaRPr sz="1150">
              <a:latin typeface="Times New Roman"/>
              <a:cs typeface="Times New Roman"/>
            </a:endParaRPr>
          </a:p>
          <a:p>
            <a:pPr marL="20955" algn="just">
              <a:lnSpc>
                <a:spcPct val="100000"/>
              </a:lnSpc>
            </a:pP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CLÁ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LA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S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EG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45" dirty="0">
                <a:solidFill>
                  <a:srgbClr val="232323"/>
                </a:solidFill>
                <a:latin typeface="Arial"/>
                <a:cs typeface="Arial"/>
              </a:rPr>
              <a:t>-</a:t>
            </a:r>
            <a:r>
              <a:rPr sz="1200" spc="-8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200" spc="240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LAÇÃO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AO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ITAL</a:t>
            </a:r>
            <a:endParaRPr sz="1200">
              <a:latin typeface="Arial"/>
              <a:cs typeface="Arial"/>
            </a:endParaRPr>
          </a:p>
          <a:p>
            <a:pPr marL="20955" algn="just">
              <a:lnSpc>
                <a:spcPts val="1600"/>
              </a:lnSpc>
              <a:spcBef>
                <a:spcPts val="695"/>
              </a:spcBef>
            </a:pPr>
            <a:r>
              <a:rPr sz="1300" spc="40" dirty="0">
                <a:solidFill>
                  <a:srgbClr val="0C0C0C"/>
                </a:solidFill>
                <a:latin typeface="Times New Roman"/>
                <a:cs typeface="Times New Roman"/>
              </a:rPr>
              <a:t>2</a:t>
            </a:r>
            <a:r>
              <a:rPr sz="1300" spc="20" dirty="0">
                <a:solidFill>
                  <a:srgbClr val="3B3B3B"/>
                </a:solidFill>
                <a:latin typeface="Times New Roman"/>
                <a:cs typeface="Times New Roman"/>
              </a:rPr>
              <a:t>.</a:t>
            </a:r>
            <a:r>
              <a:rPr sz="1300" spc="265" dirty="0">
                <a:solidFill>
                  <a:srgbClr val="0C0C0C"/>
                </a:solidFill>
                <a:latin typeface="Times New Roman"/>
                <a:cs typeface="Times New Roman"/>
              </a:rPr>
              <a:t>1</a:t>
            </a:r>
            <a:r>
              <a:rPr sz="1300" dirty="0">
                <a:solidFill>
                  <a:srgbClr val="0C0C0C"/>
                </a:solidFill>
                <a:latin typeface="Times New Roman"/>
                <a:cs typeface="Times New Roman"/>
              </a:rPr>
              <a:t>    </a:t>
            </a:r>
            <a:r>
              <a:rPr sz="1300" spc="-10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-13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presente</a:t>
            </a:r>
            <a:r>
              <a:rPr sz="130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contrato</a:t>
            </a:r>
            <a:r>
              <a:rPr sz="130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400" spc="55" dirty="0">
                <a:solidFill>
                  <a:srgbClr val="0C0C0C"/>
                </a:solidFill>
                <a:latin typeface="Times New Roman"/>
                <a:cs typeface="Times New Roman"/>
              </a:rPr>
              <a:t>é</a:t>
            </a:r>
            <a:r>
              <a:rPr sz="1400" spc="-2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-15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300" spc="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13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3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lado</a:t>
            </a:r>
            <a:r>
              <a:rPr sz="130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aos</a:t>
            </a:r>
            <a:r>
              <a:rPr sz="13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termos</a:t>
            </a:r>
            <a:r>
              <a:rPr sz="13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3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204" dirty="0">
                <a:solidFill>
                  <a:srgbClr val="0C0C0C"/>
                </a:solidFill>
                <a:latin typeface="Arial"/>
                <a:cs typeface="Arial"/>
              </a:rPr>
              <a:t>CON</a:t>
            </a:r>
            <a:r>
              <a:rPr sz="1300" spc="-160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300" spc="-40" dirty="0">
                <a:solidFill>
                  <a:srgbClr val="0C0C0C"/>
                </a:solidFill>
                <a:latin typeface="Arial"/>
                <a:cs typeface="Arial"/>
              </a:rPr>
              <a:t>ITT</a:t>
            </a:r>
            <a:r>
              <a:rPr sz="13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0C0C0C"/>
                </a:solidFill>
                <a:latin typeface="Arial"/>
                <a:cs typeface="Arial"/>
              </a:rPr>
              <a:t>Nº</a:t>
            </a:r>
            <a:r>
              <a:rPr sz="13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0C0C0C"/>
                </a:solidFill>
                <a:latin typeface="Times New Roman"/>
                <a:cs typeface="Times New Roman"/>
              </a:rPr>
              <a:t>005/20</a:t>
            </a:r>
            <a:r>
              <a:rPr sz="1300" spc="-20" dirty="0">
                <a:solidFill>
                  <a:srgbClr val="0C0C0C"/>
                </a:solidFill>
                <a:latin typeface="Times New Roman"/>
                <a:cs typeface="Times New Roman"/>
              </a:rPr>
              <a:t>1</a:t>
            </a:r>
            <a:r>
              <a:rPr sz="1300" spc="55" dirty="0">
                <a:solidFill>
                  <a:srgbClr val="0C0C0C"/>
                </a:solidFill>
                <a:latin typeface="Times New Roman"/>
                <a:cs typeface="Times New Roman"/>
              </a:rPr>
              <a:t>5</a:t>
            </a:r>
            <a:endParaRPr sz="1300">
              <a:latin typeface="Times New Roman"/>
              <a:cs typeface="Times New Roman"/>
            </a:endParaRPr>
          </a:p>
          <a:p>
            <a:pPr marL="20955" algn="just">
              <a:lnSpc>
                <a:spcPts val="1255"/>
              </a:lnSpc>
            </a:pP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seus</a:t>
            </a:r>
            <a:r>
              <a:rPr sz="130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4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300" spc="-13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exos</a:t>
            </a:r>
            <a:r>
              <a:rPr sz="13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ao</a:t>
            </a:r>
            <a:r>
              <a:rPr sz="130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210" dirty="0">
                <a:solidFill>
                  <a:srgbClr val="0C0C0C"/>
                </a:solidFill>
                <a:latin typeface="Arial"/>
                <a:cs typeface="Arial"/>
              </a:rPr>
              <a:t>PR</a:t>
            </a:r>
            <a:r>
              <a:rPr sz="1300" spc="-34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J</a:t>
            </a:r>
            <a:r>
              <a:rPr sz="1300" spc="-1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23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300" spc="-13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95" dirty="0">
                <a:solidFill>
                  <a:srgbClr val="0C0C0C"/>
                </a:solidFill>
                <a:latin typeface="Arial"/>
                <a:cs typeface="Arial"/>
              </a:rPr>
              <a:t>MA</a:t>
            </a:r>
            <a:r>
              <a:rPr sz="1300" spc="-26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165" dirty="0">
                <a:solidFill>
                  <a:srgbClr val="0C0C0C"/>
                </a:solidFill>
                <a:latin typeface="Arial"/>
                <a:cs typeface="Arial"/>
              </a:rPr>
              <a:t>KE</a:t>
            </a:r>
            <a:r>
              <a:rPr sz="1300" spc="-17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155" dirty="0">
                <a:solidFill>
                  <a:srgbClr val="0C0C0C"/>
                </a:solidFill>
                <a:latin typeface="Arial"/>
                <a:cs typeface="Arial"/>
              </a:rPr>
              <a:t>Z</a:t>
            </a:r>
            <a:r>
              <a:rPr sz="13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14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200" dirty="0">
                <a:solidFill>
                  <a:srgbClr val="0C0C0C"/>
                </a:solidFill>
                <a:latin typeface="Arial"/>
                <a:cs typeface="Arial"/>
              </a:rPr>
              <a:t>FORMANDO</a:t>
            </a:r>
            <a:r>
              <a:rPr sz="1300" spc="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35" dirty="0">
                <a:solidFill>
                  <a:srgbClr val="0C0C0C"/>
                </a:solidFill>
                <a:latin typeface="Arial"/>
                <a:cs typeface="Arial"/>
              </a:rPr>
              <a:t>AT</a:t>
            </a:r>
            <a:r>
              <a:rPr sz="1300" spc="-12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-180" dirty="0">
                <a:solidFill>
                  <a:srgbClr val="0C0C0C"/>
                </a:solidFill>
                <a:latin typeface="Arial"/>
                <a:cs typeface="Arial"/>
              </a:rPr>
              <a:t>ETAS</a:t>
            </a:r>
            <a:r>
              <a:rPr sz="13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9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105" dirty="0">
                <a:solidFill>
                  <a:srgbClr val="0C0C0C"/>
                </a:solidFill>
                <a:latin typeface="Arial"/>
                <a:cs typeface="Arial"/>
              </a:rPr>
              <a:t>Ú</a:t>
            </a:r>
            <a:r>
              <a:rPr sz="1300" spc="-130" dirty="0">
                <a:solidFill>
                  <a:srgbClr val="0C0C0C"/>
                </a:solidFill>
                <a:latin typeface="Arial"/>
                <a:cs typeface="Arial"/>
              </a:rPr>
              <a:t>MP</a:t>
            </a:r>
            <a:r>
              <a:rPr sz="1300" spc="-16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200" dirty="0">
                <a:solidFill>
                  <a:srgbClr val="0C0C0C"/>
                </a:solidFill>
                <a:latin typeface="Arial"/>
                <a:cs typeface="Arial"/>
              </a:rPr>
              <a:t>COS</a:t>
            </a:r>
            <a:endParaRPr sz="1300">
              <a:latin typeface="Arial"/>
              <a:cs typeface="Arial"/>
            </a:endParaRPr>
          </a:p>
          <a:p>
            <a:pPr marL="20955" algn="just">
              <a:lnSpc>
                <a:spcPts val="1560"/>
              </a:lnSpc>
            </a:pPr>
            <a:r>
              <a:rPr sz="1300" spc="-135" dirty="0">
                <a:solidFill>
                  <a:srgbClr val="0C0C0C"/>
                </a:solidFill>
                <a:latin typeface="Times New Roman"/>
                <a:cs typeface="Times New Roman"/>
              </a:rPr>
              <a:t>N</a:t>
            </a:r>
            <a:r>
              <a:rPr sz="1300" spc="-25" dirty="0">
                <a:solidFill>
                  <a:srgbClr val="0C0C0C"/>
                </a:solidFill>
                <a:latin typeface="Times New Roman"/>
                <a:cs typeface="Times New Roman"/>
              </a:rPr>
              <a:t>.</a:t>
            </a:r>
            <a:r>
              <a:rPr sz="1275" spc="322" baseline="19607" dirty="0">
                <a:solidFill>
                  <a:srgbClr val="0C0C0C"/>
                </a:solidFill>
                <a:latin typeface="Times New Roman"/>
                <a:cs typeface="Times New Roman"/>
              </a:rPr>
              <a:t>0</a:t>
            </a:r>
            <a:r>
              <a:rPr sz="1275" baseline="19607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75" spc="-37" baseline="19607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dirty="0">
                <a:solidFill>
                  <a:srgbClr val="0C0C0C"/>
                </a:solidFill>
                <a:latin typeface="Times New Roman"/>
                <a:cs typeface="Times New Roman"/>
              </a:rPr>
              <a:t>II,</a:t>
            </a:r>
            <a:r>
              <a:rPr sz="1300" spc="8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-24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onvê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30" dirty="0">
                <a:solidFill>
                  <a:srgbClr val="0C0C0C"/>
                </a:solidFill>
                <a:latin typeface="Arial"/>
                <a:cs typeface="Arial"/>
              </a:rPr>
              <a:t>onº</a:t>
            </a:r>
            <a:r>
              <a:rPr sz="130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15" dirty="0">
                <a:solidFill>
                  <a:srgbClr val="0C0C0C"/>
                </a:solidFill>
                <a:latin typeface="Times New Roman"/>
                <a:cs typeface="Times New Roman"/>
              </a:rPr>
              <a:t>2</a:t>
            </a:r>
            <a:r>
              <a:rPr sz="1300" dirty="0">
                <a:solidFill>
                  <a:srgbClr val="0C0C0C"/>
                </a:solidFill>
                <a:latin typeface="Times New Roman"/>
                <a:cs typeface="Times New Roman"/>
              </a:rPr>
              <a:t>8</a:t>
            </a:r>
            <a:r>
              <a:rPr sz="1300" spc="85" dirty="0">
                <a:solidFill>
                  <a:srgbClr val="0C0C0C"/>
                </a:solidFill>
                <a:latin typeface="Times New Roman"/>
                <a:cs typeface="Times New Roman"/>
              </a:rPr>
              <a:t>,</a:t>
            </a:r>
            <a:r>
              <a:rPr sz="1300" spc="-1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ce</a:t>
            </a:r>
            <a:r>
              <a:rPr sz="1300" spc="-7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95" dirty="0">
                <a:solidFill>
                  <a:srgbClr val="0C0C0C"/>
                </a:solidFill>
                <a:latin typeface="Arial"/>
                <a:cs typeface="Arial"/>
              </a:rPr>
              <a:t>b</a:t>
            </a:r>
            <a:r>
              <a:rPr sz="1300" spc="-50" dirty="0">
                <a:solidFill>
                  <a:srgbClr val="0C0C0C"/>
                </a:solidFill>
                <a:latin typeface="Arial"/>
                <a:cs typeface="Arial"/>
              </a:rPr>
              <a:t>ra</a:t>
            </a:r>
            <a:r>
              <a:rPr sz="1300" spc="-18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2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15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5" dirty="0">
                <a:solidFill>
                  <a:srgbClr val="0C0C0C"/>
                </a:solidFill>
                <a:latin typeface="Arial"/>
                <a:cs typeface="Arial"/>
              </a:rPr>
              <a:t>tre</a:t>
            </a:r>
            <a:r>
              <a:rPr sz="13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600" spc="-125" dirty="0">
                <a:solidFill>
                  <a:srgbClr val="0C0C0C"/>
                </a:solidFill>
                <a:latin typeface="Times New Roman"/>
                <a:cs typeface="Times New Roman"/>
              </a:rPr>
              <a:t>a</a:t>
            </a:r>
            <a:r>
              <a:rPr sz="1600" spc="1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-95" dirty="0">
                <a:solidFill>
                  <a:srgbClr val="0C0C0C"/>
                </a:solidFill>
                <a:latin typeface="Arial"/>
                <a:cs typeface="Arial"/>
              </a:rPr>
              <a:t>Confe</a:t>
            </a:r>
            <a:r>
              <a:rPr sz="1300" spc="-16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95" dirty="0">
                <a:solidFill>
                  <a:srgbClr val="0C0C0C"/>
                </a:solidFill>
                <a:latin typeface="Arial"/>
                <a:cs typeface="Arial"/>
              </a:rPr>
              <a:t>eração</a:t>
            </a:r>
            <a:r>
              <a:rPr sz="130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Bra</a:t>
            </a:r>
            <a:r>
              <a:rPr sz="1300" spc="-17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300" spc="-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8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-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ra</a:t>
            </a:r>
            <a:r>
              <a:rPr sz="130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6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300" spc="-9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bes</a:t>
            </a:r>
            <a:r>
              <a:rPr sz="130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409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endParaRPr sz="1300">
              <a:latin typeface="Arial"/>
              <a:cs typeface="Arial"/>
            </a:endParaRPr>
          </a:p>
          <a:p>
            <a:pPr marL="20955" algn="just">
              <a:lnSpc>
                <a:spcPts val="1420"/>
              </a:lnSpc>
            </a:pPr>
            <a:r>
              <a:rPr sz="1100" spc="-70" dirty="0">
                <a:solidFill>
                  <a:srgbClr val="0C0C0C"/>
                </a:solidFill>
                <a:latin typeface="Arial"/>
                <a:cs typeface="Arial"/>
              </a:rPr>
              <a:t>CBC</a:t>
            </a:r>
            <a:r>
              <a:rPr sz="11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6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0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Mackenzie</a:t>
            </a:r>
            <a:r>
              <a:rPr sz="13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Esporte</a:t>
            </a:r>
            <a:r>
              <a:rPr sz="13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00" spc="-2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100" spc="-5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100" spc="30" dirty="0">
                <a:solidFill>
                  <a:srgbClr val="0C0C0C"/>
                </a:solidFill>
                <a:latin typeface="Arial"/>
                <a:cs typeface="Arial"/>
              </a:rPr>
              <a:t>ube.</a:t>
            </a:r>
            <a:endParaRPr sz="11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"/>
              </a:spcBef>
            </a:pPr>
            <a:endParaRPr sz="1250">
              <a:latin typeface="Times New Roman"/>
              <a:cs typeface="Times New Roman"/>
            </a:endParaRPr>
          </a:p>
          <a:p>
            <a:pPr marL="20955" algn="just">
              <a:lnSpc>
                <a:spcPct val="100000"/>
              </a:lnSpc>
            </a:pP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CLÁ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LA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TERCE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715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GÊ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135" dirty="0">
                <a:solidFill>
                  <a:srgbClr val="0C0C0C"/>
                </a:solidFill>
                <a:latin typeface="Arial"/>
                <a:cs typeface="Arial"/>
              </a:rPr>
              <a:t>IA.</a:t>
            </a:r>
            <a:endParaRPr sz="1200">
              <a:latin typeface="Arial"/>
              <a:cs typeface="Arial"/>
            </a:endParaRPr>
          </a:p>
          <a:p>
            <a:pPr marL="20955" marR="22225" algn="just">
              <a:lnSpc>
                <a:spcPct val="91500"/>
              </a:lnSpc>
              <a:spcBef>
                <a:spcPts val="869"/>
              </a:spcBef>
            </a:pPr>
            <a:r>
              <a:rPr sz="1300" spc="40" dirty="0">
                <a:solidFill>
                  <a:srgbClr val="0C0C0C"/>
                </a:solidFill>
                <a:latin typeface="Times New Roman"/>
                <a:cs typeface="Times New Roman"/>
              </a:rPr>
              <a:t>3</a:t>
            </a:r>
            <a:r>
              <a:rPr sz="1300" spc="55" dirty="0">
                <a:solidFill>
                  <a:srgbClr val="0C0C0C"/>
                </a:solidFill>
                <a:latin typeface="Times New Roman"/>
                <a:cs typeface="Times New Roman"/>
              </a:rPr>
              <a:t>.</a:t>
            </a:r>
            <a:r>
              <a:rPr sz="1300" spc="200" dirty="0">
                <a:solidFill>
                  <a:srgbClr val="0C0C0C"/>
                </a:solidFill>
                <a:latin typeface="Times New Roman"/>
                <a:cs typeface="Times New Roman"/>
              </a:rPr>
              <a:t>1</a:t>
            </a:r>
            <a:r>
              <a:rPr sz="1300" dirty="0">
                <a:solidFill>
                  <a:srgbClr val="0C0C0C"/>
                </a:solidFill>
                <a:latin typeface="Times New Roman"/>
                <a:cs typeface="Times New Roman"/>
              </a:rPr>
              <a:t>    </a:t>
            </a:r>
            <a:r>
              <a:rPr sz="1300" spc="-7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-30" dirty="0">
                <a:solidFill>
                  <a:srgbClr val="0C0C0C"/>
                </a:solidFill>
                <a:latin typeface="Times New Roman"/>
                <a:cs typeface="Times New Roman"/>
              </a:rPr>
              <a:t>O</a:t>
            </a:r>
            <a:r>
              <a:rPr sz="1300" spc="15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-95" dirty="0">
                <a:solidFill>
                  <a:srgbClr val="0C0C0C"/>
                </a:solidFill>
                <a:latin typeface="Arial"/>
                <a:cs typeface="Arial"/>
              </a:rPr>
              <a:t>prazo</a:t>
            </a:r>
            <a:r>
              <a:rPr sz="130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135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ênc</a:t>
            </a:r>
            <a:r>
              <a:rPr sz="1300" spc="-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5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3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contrato</a:t>
            </a:r>
            <a:r>
              <a:rPr sz="13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400" spc="-65" dirty="0">
                <a:solidFill>
                  <a:srgbClr val="0C0C0C"/>
                </a:solidFill>
                <a:latin typeface="Arial"/>
                <a:cs typeface="Arial"/>
              </a:rPr>
              <a:t>é</a:t>
            </a:r>
            <a:r>
              <a:rPr sz="14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15" dirty="0">
                <a:solidFill>
                  <a:srgbClr val="0C0C0C"/>
                </a:solidFill>
                <a:latin typeface="Times New Roman"/>
                <a:cs typeface="Times New Roman"/>
              </a:rPr>
              <a:t>07</a:t>
            </a:r>
            <a:r>
              <a:rPr sz="1300" spc="11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-35" dirty="0">
                <a:solidFill>
                  <a:srgbClr val="0C0C0C"/>
                </a:solidFill>
                <a:latin typeface="Arial"/>
                <a:cs typeface="Arial"/>
              </a:rPr>
              <a:t>(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sete</a:t>
            </a:r>
            <a:r>
              <a:rPr sz="1300" spc="-35" dirty="0">
                <a:solidFill>
                  <a:srgbClr val="0C0C0C"/>
                </a:solidFill>
                <a:latin typeface="Arial"/>
                <a:cs typeface="Arial"/>
              </a:rPr>
              <a:t>)</a:t>
            </a:r>
            <a:r>
              <a:rPr sz="1300" spc="1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8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ese</a:t>
            </a:r>
            <a:r>
              <a:rPr sz="1300" spc="-13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300" spc="35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300" spc="-2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35" dirty="0">
                <a:solidFill>
                  <a:srgbClr val="0C0C0C"/>
                </a:solidFill>
                <a:latin typeface="Arial"/>
                <a:cs typeface="Arial"/>
              </a:rPr>
              <a:t>te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30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160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cio</a:t>
            </a:r>
            <a:r>
              <a:rPr sz="13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 par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300" spc="-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1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30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3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10" dirty="0">
                <a:solidFill>
                  <a:srgbClr val="0C0C0C"/>
                </a:solidFill>
                <a:latin typeface="Arial"/>
                <a:cs typeface="Arial"/>
              </a:rPr>
              <a:t>ass</a:t>
            </a:r>
            <a:r>
              <a:rPr sz="130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-30" dirty="0">
                <a:solidFill>
                  <a:srgbClr val="0C0C0C"/>
                </a:solidFill>
                <a:latin typeface="Arial"/>
                <a:cs typeface="Arial"/>
              </a:rPr>
              <a:t>at</a:t>
            </a:r>
            <a:r>
              <a:rPr sz="1300" spc="-7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300" spc="-55" dirty="0">
                <a:solidFill>
                  <a:srgbClr val="0C0C0C"/>
                </a:solidFill>
                <a:latin typeface="Arial"/>
                <a:cs typeface="Arial"/>
              </a:rPr>
              <a:t>ra</a:t>
            </a:r>
            <a:r>
              <a:rPr sz="13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10" dirty="0">
                <a:solidFill>
                  <a:srgbClr val="0C0C0C"/>
                </a:solidFill>
                <a:latin typeface="Arial"/>
                <a:cs typeface="Arial"/>
              </a:rPr>
              <a:t>ambas</a:t>
            </a:r>
            <a:r>
              <a:rPr sz="130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30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parte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300" spc="26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300" spc="-1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po</a:t>
            </a:r>
            <a:r>
              <a:rPr sz="1300" spc="-19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3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ndo</a:t>
            </a:r>
            <a:r>
              <a:rPr sz="13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C0C0C"/>
                </a:solidFill>
                <a:latin typeface="Arial"/>
                <a:cs typeface="Arial"/>
              </a:rPr>
              <a:t>ser</a:t>
            </a:r>
            <a:r>
              <a:rPr sz="130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55" dirty="0">
                <a:solidFill>
                  <a:srgbClr val="0C0C0C"/>
                </a:solidFill>
                <a:latin typeface="Arial"/>
                <a:cs typeface="Arial"/>
              </a:rPr>
              <a:t>prorro</a:t>
            </a:r>
            <a:r>
              <a:rPr sz="1300" spc="-150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300" spc="-75" dirty="0">
                <a:solidFill>
                  <a:srgbClr val="0C0C0C"/>
                </a:solidFill>
                <a:latin typeface="Arial"/>
                <a:cs typeface="Arial"/>
              </a:rPr>
              <a:t>ado</a:t>
            </a:r>
            <a:r>
              <a:rPr sz="130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nos</a:t>
            </a:r>
            <a:r>
              <a:rPr sz="13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2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ermos</a:t>
            </a:r>
            <a:r>
              <a:rPr sz="13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105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3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204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-35" dirty="0">
                <a:solidFill>
                  <a:srgbClr val="0C0C0C"/>
                </a:solidFill>
                <a:latin typeface="Arial"/>
                <a:cs typeface="Arial"/>
              </a:rPr>
              <a:t>ei</a:t>
            </a:r>
            <a:r>
              <a:rPr sz="13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30" dirty="0">
                <a:solidFill>
                  <a:srgbClr val="0C0C0C"/>
                </a:solidFill>
                <a:latin typeface="Arial"/>
                <a:cs typeface="Arial"/>
              </a:rPr>
              <a:t>n°</a:t>
            </a:r>
            <a:r>
              <a:rPr sz="130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45" dirty="0">
                <a:solidFill>
                  <a:srgbClr val="0C0C0C"/>
                </a:solidFill>
                <a:latin typeface="Times New Roman"/>
                <a:cs typeface="Times New Roman"/>
              </a:rPr>
              <a:t>8</a:t>
            </a:r>
            <a:r>
              <a:rPr sz="1300" spc="-50" dirty="0">
                <a:solidFill>
                  <a:srgbClr val="0C0C0C"/>
                </a:solidFill>
                <a:latin typeface="Times New Roman"/>
                <a:cs typeface="Times New Roman"/>
              </a:rPr>
              <a:t>.</a:t>
            </a:r>
            <a:r>
              <a:rPr sz="1300" spc="35" dirty="0">
                <a:solidFill>
                  <a:srgbClr val="0C0C0C"/>
                </a:solidFill>
                <a:latin typeface="Times New Roman"/>
                <a:cs typeface="Times New Roman"/>
              </a:rPr>
              <a:t>6</a:t>
            </a:r>
            <a:r>
              <a:rPr sz="1300" spc="-55" dirty="0">
                <a:solidFill>
                  <a:srgbClr val="0C0C0C"/>
                </a:solidFill>
                <a:latin typeface="Times New Roman"/>
                <a:cs typeface="Times New Roman"/>
              </a:rPr>
              <a:t>6</a:t>
            </a:r>
            <a:r>
              <a:rPr sz="1300" spc="30" dirty="0">
                <a:solidFill>
                  <a:srgbClr val="0C0C0C"/>
                </a:solidFill>
                <a:latin typeface="Times New Roman"/>
                <a:cs typeface="Times New Roman"/>
              </a:rPr>
              <a:t>6/93</a:t>
            </a:r>
            <a:r>
              <a:rPr sz="1300" spc="-4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C0C0C"/>
                </a:solidFill>
                <a:latin typeface="Arial"/>
                <a:cs typeface="Arial"/>
              </a:rPr>
              <a:t>alterações</a:t>
            </a:r>
            <a:r>
              <a:rPr sz="130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70" dirty="0">
                <a:solidFill>
                  <a:srgbClr val="0C0C0C"/>
                </a:solidFill>
                <a:latin typeface="Arial"/>
                <a:cs typeface="Arial"/>
              </a:rPr>
              <a:t>post</a:t>
            </a:r>
            <a:r>
              <a:rPr sz="1300" spc="-15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5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300" spc="-1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-60" dirty="0">
                <a:solidFill>
                  <a:srgbClr val="0C0C0C"/>
                </a:solidFill>
                <a:latin typeface="Arial"/>
                <a:cs typeface="Arial"/>
              </a:rPr>
              <a:t>res.</a:t>
            </a:r>
            <a:endParaRPr sz="1300">
              <a:latin typeface="Arial"/>
              <a:cs typeface="Arial"/>
            </a:endParaRPr>
          </a:p>
          <a:p>
            <a:pPr marL="20955" marR="223520">
              <a:lnSpc>
                <a:spcPct val="100699"/>
              </a:lnSpc>
              <a:spcBef>
                <a:spcPts val="935"/>
              </a:spcBef>
              <a:tabLst>
                <a:tab pos="977265" algn="l"/>
                <a:tab pos="1774189" algn="l"/>
                <a:tab pos="2008505" algn="l"/>
                <a:tab pos="3190240" algn="l"/>
                <a:tab pos="3571240" algn="l"/>
                <a:tab pos="4779645" algn="l"/>
              </a:tabLst>
            </a:pP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CLÁ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ULA	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QUA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TA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200" spc="145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B</a:t>
            </a:r>
            <a:r>
              <a:rPr sz="1200" spc="29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GAÇÕES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CONTRATADA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PA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AGE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IAME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VE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5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PO</a:t>
            </a:r>
            <a:r>
              <a:rPr sz="1200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VAN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1100">
              <a:latin typeface="Times New Roman"/>
              <a:cs typeface="Times New Roman"/>
            </a:endParaRPr>
          </a:p>
          <a:p>
            <a:pPr marL="295910" marR="354965" algn="ctr">
              <a:lnSpc>
                <a:spcPts val="1060"/>
              </a:lnSpc>
            </a:pPr>
            <a:r>
              <a:rPr sz="900" dirty="0">
                <a:solidFill>
                  <a:srgbClr val="0C0C0C"/>
                </a:solidFill>
                <a:latin typeface="Times New Roman"/>
                <a:cs typeface="Times New Roman"/>
              </a:rPr>
              <a:t>Diretoria</a:t>
            </a:r>
            <a:r>
              <a:rPr sz="900" spc="5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de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232323"/>
                </a:solidFill>
                <a:latin typeface="Times New Roman"/>
                <a:cs typeface="Times New Roman"/>
              </a:rPr>
              <a:t>Administração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-10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60" dirty="0">
                <a:solidFill>
                  <a:srgbClr val="3B3B3B"/>
                </a:solidFill>
                <a:latin typeface="Times New Roman"/>
                <a:cs typeface="Times New Roman"/>
              </a:rPr>
              <a:t>-</a:t>
            </a:r>
            <a:r>
              <a:rPr sz="900" spc="-3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0C0C0C"/>
                </a:solidFill>
                <a:latin typeface="Times New Roman"/>
                <a:cs typeface="Times New Roman"/>
              </a:rPr>
              <a:t>Rua </a:t>
            </a:r>
            <a:r>
              <a:rPr sz="900" spc="15" dirty="0">
                <a:solidFill>
                  <a:srgbClr val="3B3B3B"/>
                </a:solidFill>
                <a:latin typeface="Times New Roman"/>
                <a:cs typeface="Times New Roman"/>
              </a:rPr>
              <a:t>C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ongonhas</a:t>
            </a:r>
            <a:r>
              <a:rPr sz="900" spc="190" dirty="0">
                <a:solidFill>
                  <a:srgbClr val="3B3B3B"/>
                </a:solidFill>
                <a:latin typeface="Times New Roman"/>
                <a:cs typeface="Times New Roman"/>
              </a:rPr>
              <a:t>,</a:t>
            </a:r>
            <a:r>
              <a:rPr sz="900" spc="20" dirty="0">
                <a:solidFill>
                  <a:srgbClr val="232323"/>
                </a:solidFill>
                <a:latin typeface="Times New Roman"/>
                <a:cs typeface="Times New Roman"/>
              </a:rPr>
              <a:t>450</a:t>
            </a:r>
            <a:r>
              <a:rPr sz="900" spc="3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60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900" spc="-6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CE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P</a:t>
            </a:r>
            <a:r>
              <a:rPr sz="900" spc="185" dirty="0">
                <a:solidFill>
                  <a:srgbClr val="3B3B3B"/>
                </a:solidFill>
                <a:latin typeface="Times New Roman"/>
                <a:cs typeface="Times New Roman"/>
              </a:rPr>
              <a:t>.</a:t>
            </a:r>
            <a:r>
              <a:rPr sz="900" spc="30" dirty="0">
                <a:solidFill>
                  <a:srgbClr val="232323"/>
                </a:solidFill>
                <a:latin typeface="Times New Roman"/>
                <a:cs typeface="Times New Roman"/>
              </a:rPr>
              <a:t>3</a:t>
            </a:r>
            <a:r>
              <a:rPr sz="900" spc="40" dirty="0">
                <a:solidFill>
                  <a:srgbClr val="232323"/>
                </a:solidFill>
                <a:latin typeface="Times New Roman"/>
                <a:cs typeface="Times New Roman"/>
              </a:rPr>
              <a:t>0</a:t>
            </a:r>
            <a:r>
              <a:rPr sz="900" spc="-20" dirty="0">
                <a:solidFill>
                  <a:srgbClr val="3B3B3B"/>
                </a:solidFill>
                <a:latin typeface="Times New Roman"/>
                <a:cs typeface="Times New Roman"/>
              </a:rPr>
              <a:t>.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330.100</a:t>
            </a:r>
            <a:r>
              <a:rPr sz="900" spc="-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105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900" spc="-4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232323"/>
                </a:solidFill>
                <a:latin typeface="Times New Roman"/>
                <a:cs typeface="Times New Roman"/>
              </a:rPr>
              <a:t>Fone/Fax</a:t>
            </a:r>
            <a:r>
              <a:rPr sz="900" spc="7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(03</a:t>
            </a:r>
            <a:r>
              <a:rPr sz="900" spc="-5" dirty="0">
                <a:solidFill>
                  <a:srgbClr val="232323"/>
                </a:solidFill>
                <a:latin typeface="Times New Roman"/>
                <a:cs typeface="Times New Roman"/>
              </a:rPr>
              <a:t>1</a:t>
            </a:r>
            <a:r>
              <a:rPr sz="900" spc="80" dirty="0">
                <a:solidFill>
                  <a:srgbClr val="3B3B3B"/>
                </a:solidFill>
                <a:latin typeface="Times New Roman"/>
                <a:cs typeface="Times New Roman"/>
              </a:rPr>
              <a:t>)</a:t>
            </a:r>
            <a:r>
              <a:rPr sz="900" spc="-5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232323"/>
                </a:solidFill>
                <a:latin typeface="Times New Roman"/>
                <a:cs typeface="Times New Roman"/>
              </a:rPr>
              <a:t>322</a:t>
            </a:r>
            <a:r>
              <a:rPr sz="900" spc="10" dirty="0">
                <a:solidFill>
                  <a:srgbClr val="232323"/>
                </a:solidFill>
                <a:latin typeface="Times New Roman"/>
                <a:cs typeface="Times New Roman"/>
              </a:rPr>
              <a:t>3</a:t>
            </a:r>
            <a:r>
              <a:rPr sz="900" spc="-25" dirty="0">
                <a:solidFill>
                  <a:srgbClr val="3B3B3B"/>
                </a:solidFill>
                <a:latin typeface="Times New Roman"/>
                <a:cs typeface="Times New Roman"/>
              </a:rPr>
              <a:t>-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261 </a:t>
            </a:r>
            <a:r>
              <a:rPr sz="900" dirty="0">
                <a:solidFill>
                  <a:srgbClr val="0C0C0C"/>
                </a:solidFill>
                <a:latin typeface="Times New Roman"/>
                <a:cs typeface="Times New Roman"/>
              </a:rPr>
              <a:t>Praça </a:t>
            </a:r>
            <a:r>
              <a:rPr sz="900" spc="5" dirty="0">
                <a:solidFill>
                  <a:srgbClr val="0C0C0C"/>
                </a:solidFill>
                <a:latin typeface="Times New Roman"/>
                <a:cs typeface="Times New Roman"/>
              </a:rPr>
              <a:t>de</a:t>
            </a:r>
            <a:r>
              <a:rPr sz="900" spc="1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Esportes</a:t>
            </a:r>
            <a:r>
              <a:rPr sz="900" spc="2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105" dirty="0">
                <a:solidFill>
                  <a:srgbClr val="232323"/>
                </a:solidFill>
                <a:latin typeface="Times New Roman"/>
                <a:cs typeface="Times New Roman"/>
              </a:rPr>
              <a:t>-</a:t>
            </a:r>
            <a:r>
              <a:rPr sz="900" spc="-7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0C0C0C"/>
                </a:solidFill>
                <a:latin typeface="Times New Roman"/>
                <a:cs typeface="Times New Roman"/>
              </a:rPr>
              <a:t>Rua</a:t>
            </a:r>
            <a:r>
              <a:rPr sz="900" spc="2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0C0C0C"/>
                </a:solidFill>
                <a:latin typeface="Times New Roman"/>
                <a:cs typeface="Times New Roman"/>
              </a:rPr>
              <a:t>B</a:t>
            </a:r>
            <a:r>
              <a:rPr sz="900" spc="15" dirty="0">
                <a:solidFill>
                  <a:srgbClr val="3B3B3B"/>
                </a:solidFill>
                <a:latin typeface="Times New Roman"/>
                <a:cs typeface="Times New Roman"/>
              </a:rPr>
              <a:t>c</a:t>
            </a:r>
            <a:r>
              <a:rPr sz="900" spc="-5" dirty="0">
                <a:solidFill>
                  <a:srgbClr val="0C0C0C"/>
                </a:solidFill>
                <a:latin typeface="Times New Roman"/>
                <a:cs typeface="Times New Roman"/>
              </a:rPr>
              <a:t>nvin</a:t>
            </a:r>
            <a:r>
              <a:rPr sz="900" spc="30" dirty="0">
                <a:solidFill>
                  <a:srgbClr val="0C0C0C"/>
                </a:solidFill>
                <a:latin typeface="Times New Roman"/>
                <a:cs typeface="Times New Roman"/>
              </a:rPr>
              <a:t>d</a:t>
            </a:r>
            <a:r>
              <a:rPr sz="900" spc="40" dirty="0">
                <a:solidFill>
                  <a:srgbClr val="3B3B3B"/>
                </a:solidFill>
                <a:latin typeface="Times New Roman"/>
                <a:cs typeface="Times New Roman"/>
              </a:rPr>
              <a:t>a</a:t>
            </a:r>
            <a:r>
              <a:rPr sz="900" spc="-45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45" dirty="0">
                <a:solidFill>
                  <a:srgbClr val="0C0C0C"/>
                </a:solidFill>
                <a:latin typeface="Times New Roman"/>
                <a:cs typeface="Times New Roman"/>
              </a:rPr>
              <a:t>de</a:t>
            </a:r>
            <a:r>
              <a:rPr sz="900" spc="-6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3B3B3B"/>
                </a:solidFill>
                <a:latin typeface="Times New Roman"/>
                <a:cs typeface="Times New Roman"/>
              </a:rPr>
              <a:t>C</a:t>
            </a:r>
            <a:r>
              <a:rPr sz="900" dirty="0">
                <a:solidFill>
                  <a:srgbClr val="0C0C0C"/>
                </a:solidFill>
                <a:latin typeface="Times New Roman"/>
                <a:cs typeface="Times New Roman"/>
              </a:rPr>
              <a:t>arvalho,</a:t>
            </a:r>
            <a:r>
              <a:rPr sz="900" spc="7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232323"/>
                </a:solidFill>
                <a:latin typeface="Times New Roman"/>
                <a:cs typeface="Times New Roman"/>
              </a:rPr>
              <a:t>final</a:t>
            </a:r>
            <a:r>
              <a:rPr sz="900" spc="3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60" dirty="0">
                <a:solidFill>
                  <a:srgbClr val="3B3B3B"/>
                </a:solidFill>
                <a:latin typeface="Times New Roman"/>
                <a:cs typeface="Times New Roman"/>
              </a:rPr>
              <a:t>-</a:t>
            </a:r>
            <a:r>
              <a:rPr sz="900" spc="-65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50" dirty="0">
                <a:solidFill>
                  <a:srgbClr val="3B3B3B"/>
                </a:solidFill>
                <a:latin typeface="Times New Roman"/>
                <a:cs typeface="Times New Roman"/>
              </a:rPr>
              <a:t>C</a:t>
            </a:r>
            <a:r>
              <a:rPr sz="900" spc="-15" dirty="0">
                <a:solidFill>
                  <a:srgbClr val="232323"/>
                </a:solidFill>
                <a:latin typeface="Times New Roman"/>
                <a:cs typeface="Times New Roman"/>
              </a:rPr>
              <a:t>EP</a:t>
            </a:r>
            <a:r>
              <a:rPr sz="900" spc="2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232323"/>
                </a:solidFill>
                <a:latin typeface="Times New Roman"/>
                <a:cs typeface="Times New Roman"/>
              </a:rPr>
              <a:t>3</a:t>
            </a:r>
            <a:r>
              <a:rPr sz="900" spc="40" dirty="0">
                <a:solidFill>
                  <a:srgbClr val="232323"/>
                </a:solidFill>
                <a:latin typeface="Times New Roman"/>
                <a:cs typeface="Times New Roman"/>
              </a:rPr>
              <a:t>0</a:t>
            </a:r>
            <a:r>
              <a:rPr sz="900" spc="-20" dirty="0">
                <a:solidFill>
                  <a:srgbClr val="3B3B3B"/>
                </a:solidFill>
                <a:latin typeface="Times New Roman"/>
                <a:cs typeface="Times New Roman"/>
              </a:rPr>
              <a:t>.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330</a:t>
            </a:r>
            <a:r>
              <a:rPr sz="900" spc="40" dirty="0">
                <a:solidFill>
                  <a:srgbClr val="232323"/>
                </a:solidFill>
                <a:latin typeface="Times New Roman"/>
                <a:cs typeface="Times New Roman"/>
              </a:rPr>
              <a:t>.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180</a:t>
            </a:r>
            <a:r>
              <a:rPr sz="900" spc="-10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60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900" spc="-3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0C0C0C"/>
                </a:solidFill>
                <a:latin typeface="Times New Roman"/>
                <a:cs typeface="Times New Roman"/>
              </a:rPr>
              <a:t>Belo</a:t>
            </a:r>
            <a:r>
              <a:rPr sz="900" spc="4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0C0C0C"/>
                </a:solidFill>
                <a:latin typeface="Times New Roman"/>
                <a:cs typeface="Times New Roman"/>
              </a:rPr>
              <a:t>Horizonte</a:t>
            </a:r>
            <a:r>
              <a:rPr sz="900" spc="1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425" dirty="0">
                <a:solidFill>
                  <a:srgbClr val="757275"/>
                </a:solidFill>
                <a:latin typeface="Times New Roman"/>
                <a:cs typeface="Times New Roman"/>
              </a:rPr>
              <a:t>-</a:t>
            </a:r>
            <a:r>
              <a:rPr sz="900" spc="-15" dirty="0">
                <a:solidFill>
                  <a:srgbClr val="0C0C0C"/>
                </a:solidFill>
                <a:latin typeface="Times New Roman"/>
                <a:cs typeface="Times New Roman"/>
              </a:rPr>
              <a:t>MG</a:t>
            </a:r>
            <a:endParaRPr sz="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9435" y="438912"/>
            <a:ext cx="758952" cy="4892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97280" y="192023"/>
            <a:ext cx="722376" cy="8092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46304" y="6144767"/>
            <a:ext cx="576072" cy="7452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190488" y="8654795"/>
            <a:ext cx="1298447" cy="189280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24436" y="9554457"/>
            <a:ext cx="5050790" cy="0"/>
          </a:xfrm>
          <a:custGeom>
            <a:avLst/>
            <a:gdLst/>
            <a:ahLst/>
            <a:cxnLst/>
            <a:rect l="l" t="t" r="r" b="b"/>
            <a:pathLst>
              <a:path w="5050790">
                <a:moveTo>
                  <a:pt x="0" y="0"/>
                </a:moveTo>
                <a:lnTo>
                  <a:pt x="5050607" y="0"/>
                </a:lnTo>
              </a:path>
            </a:pathLst>
          </a:custGeom>
          <a:ln w="8947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094329" y="333010"/>
            <a:ext cx="1818639" cy="5695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145">
              <a:lnSpc>
                <a:spcPts val="2790"/>
              </a:lnSpc>
            </a:pPr>
            <a:r>
              <a:rPr sz="2350" b="1" spc="-13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2350" b="1" spc="-30" dirty="0">
                <a:solidFill>
                  <a:srgbClr val="0C0C0C"/>
                </a:solidFill>
                <a:latin typeface="Arial"/>
                <a:cs typeface="Arial"/>
              </a:rPr>
              <a:t>ACKENZI</a:t>
            </a:r>
            <a:r>
              <a:rPr sz="2350" b="1" spc="-3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2350" b="1" spc="3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endParaRPr sz="2350">
              <a:latin typeface="Arial"/>
              <a:cs typeface="Arial"/>
            </a:endParaRPr>
          </a:p>
          <a:p>
            <a:pPr marL="12700">
              <a:lnSpc>
                <a:spcPts val="1950"/>
              </a:lnSpc>
            </a:pPr>
            <a:r>
              <a:rPr sz="1650" spc="-15" dirty="0">
                <a:solidFill>
                  <a:srgbClr val="0C0C0C"/>
                </a:solidFill>
                <a:latin typeface="Arial"/>
                <a:cs typeface="Arial"/>
              </a:rPr>
              <a:t>ESPORTE</a:t>
            </a:r>
            <a:r>
              <a:rPr sz="165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650" spc="-15" dirty="0">
                <a:solidFill>
                  <a:srgbClr val="0C0C0C"/>
                </a:solidFill>
                <a:latin typeface="Arial"/>
                <a:cs typeface="Arial"/>
              </a:rPr>
              <a:t>CLUBE</a:t>
            </a:r>
            <a:endParaRPr sz="16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481456" y="9841219"/>
            <a:ext cx="197294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85" dirty="0">
                <a:solidFill>
                  <a:srgbClr val="212121"/>
                </a:solidFill>
                <a:latin typeface="Times New Roman"/>
                <a:cs typeface="Times New Roman"/>
              </a:rPr>
              <a:t>Home</a:t>
            </a:r>
            <a:r>
              <a:rPr sz="1050" spc="1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0C0C0C"/>
                </a:solidFill>
                <a:latin typeface="Times New Roman"/>
                <a:cs typeface="Times New Roman"/>
              </a:rPr>
              <a:t>P</a:t>
            </a:r>
            <a:r>
              <a:rPr sz="900" spc="-5" dirty="0">
                <a:solidFill>
                  <a:srgbClr val="0C0C0C"/>
                </a:solidFill>
                <a:latin typeface="Times New Roman"/>
                <a:cs typeface="Times New Roman"/>
              </a:rPr>
              <a:t>a</a:t>
            </a:r>
            <a:r>
              <a:rPr sz="900" spc="10" dirty="0">
                <a:solidFill>
                  <a:srgbClr val="363636"/>
                </a:solidFill>
                <a:latin typeface="Times New Roman"/>
                <a:cs typeface="Times New Roman"/>
              </a:rPr>
              <a:t>ge:</a:t>
            </a:r>
            <a:r>
              <a:rPr sz="900" spc="5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1050" spc="-80" dirty="0">
                <a:solidFill>
                  <a:srgbClr val="4B8AAC"/>
                </a:solidFill>
                <a:latin typeface="Times New Roman"/>
                <a:cs typeface="Times New Roman"/>
              </a:rPr>
              <a:t>www</a:t>
            </a:r>
            <a:r>
              <a:rPr sz="1050" spc="-165" dirty="0">
                <a:solidFill>
                  <a:srgbClr val="4B8AAC"/>
                </a:solidFill>
                <a:latin typeface="Times New Roman"/>
                <a:cs typeface="Times New Roman"/>
              </a:rPr>
              <a:t> </a:t>
            </a:r>
            <a:r>
              <a:rPr sz="1050" spc="-55" dirty="0">
                <a:solidFill>
                  <a:srgbClr val="72A5BA"/>
                </a:solidFill>
                <a:latin typeface="Times New Roman"/>
                <a:cs typeface="Times New Roman"/>
              </a:rPr>
              <a:t>.</a:t>
            </a:r>
            <a:r>
              <a:rPr sz="1050" spc="-55" dirty="0">
                <a:solidFill>
                  <a:srgbClr val="3480AC"/>
                </a:solidFill>
                <a:latin typeface="Times New Roman"/>
                <a:cs typeface="Times New Roman"/>
              </a:rPr>
              <a:t>mackenziebh</a:t>
            </a:r>
            <a:r>
              <a:rPr sz="1050" spc="-85" dirty="0">
                <a:solidFill>
                  <a:srgbClr val="3480AC"/>
                </a:solidFill>
                <a:latin typeface="Times New Roman"/>
                <a:cs typeface="Times New Roman"/>
              </a:rPr>
              <a:t> </a:t>
            </a:r>
            <a:r>
              <a:rPr sz="1050" spc="-55" dirty="0">
                <a:solidFill>
                  <a:srgbClr val="72A5BA"/>
                </a:solidFill>
                <a:latin typeface="Times New Roman"/>
                <a:cs typeface="Times New Roman"/>
              </a:rPr>
              <a:t>.</a:t>
            </a:r>
            <a:r>
              <a:rPr sz="1050" spc="-55" dirty="0">
                <a:solidFill>
                  <a:srgbClr val="4B8AAC"/>
                </a:solidFill>
                <a:latin typeface="Times New Roman"/>
                <a:cs typeface="Times New Roman"/>
              </a:rPr>
              <a:t>co</a:t>
            </a:r>
            <a:r>
              <a:rPr sz="1050" spc="-25" dirty="0">
                <a:solidFill>
                  <a:srgbClr val="4B8AAC"/>
                </a:solidFill>
                <a:latin typeface="Times New Roman"/>
                <a:cs typeface="Times New Roman"/>
              </a:rPr>
              <a:t>m</a:t>
            </a:r>
            <a:r>
              <a:rPr sz="1050" spc="-20" dirty="0">
                <a:solidFill>
                  <a:srgbClr val="90A8B1"/>
                </a:solidFill>
                <a:latin typeface="Times New Roman"/>
                <a:cs typeface="Times New Roman"/>
              </a:rPr>
              <a:t>.</a:t>
            </a:r>
            <a:r>
              <a:rPr sz="1050" spc="-45" dirty="0">
                <a:solidFill>
                  <a:srgbClr val="3480AC"/>
                </a:solidFill>
                <a:latin typeface="Times New Roman"/>
                <a:cs typeface="Times New Roman"/>
              </a:rPr>
              <a:t>br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727164" y="9841219"/>
            <a:ext cx="209867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90" dirty="0">
                <a:solidFill>
                  <a:srgbClr val="363636"/>
                </a:solidFill>
                <a:latin typeface="Times New Roman"/>
                <a:cs typeface="Times New Roman"/>
              </a:rPr>
              <a:t>E</a:t>
            </a:r>
            <a:r>
              <a:rPr sz="1050" spc="-10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1050" spc="-95" dirty="0">
                <a:solidFill>
                  <a:srgbClr val="212121"/>
                </a:solidFill>
                <a:latin typeface="Times New Roman"/>
                <a:cs typeface="Times New Roman"/>
              </a:rPr>
              <a:t>Mai</a:t>
            </a:r>
            <a:r>
              <a:rPr sz="1050" spc="60" dirty="0">
                <a:solidFill>
                  <a:srgbClr val="212121"/>
                </a:solidFill>
                <a:latin typeface="Times New Roman"/>
                <a:cs typeface="Times New Roman"/>
              </a:rPr>
              <a:t>l</a:t>
            </a:r>
            <a:r>
              <a:rPr sz="1050" spc="55" dirty="0">
                <a:solidFill>
                  <a:srgbClr val="4F4F4F"/>
                </a:solidFill>
                <a:latin typeface="Times New Roman"/>
                <a:cs typeface="Times New Roman"/>
              </a:rPr>
              <a:t>:</a:t>
            </a:r>
            <a:r>
              <a:rPr sz="1050" spc="-125" dirty="0">
                <a:solidFill>
                  <a:srgbClr val="4F4F4F"/>
                </a:solidFill>
                <a:latin typeface="Times New Roman"/>
                <a:cs typeface="Times New Roman"/>
              </a:rPr>
              <a:t> </a:t>
            </a:r>
            <a:r>
              <a:rPr sz="1050" spc="-60" dirty="0">
                <a:solidFill>
                  <a:srgbClr val="4B8AAC"/>
                </a:solidFill>
                <a:latin typeface="Times New Roman"/>
                <a:cs typeface="Times New Roman"/>
              </a:rPr>
              <a:t>mackcnzi</a:t>
            </a:r>
            <a:r>
              <a:rPr sz="1050" spc="60" dirty="0">
                <a:solidFill>
                  <a:srgbClr val="4B8AAC"/>
                </a:solidFill>
                <a:latin typeface="Times New Roman"/>
                <a:cs typeface="Times New Roman"/>
              </a:rPr>
              <a:t>e</a:t>
            </a:r>
            <a:r>
              <a:rPr sz="1050" spc="-65" dirty="0">
                <a:solidFill>
                  <a:srgbClr val="72A5BA"/>
                </a:solidFill>
                <a:latin typeface="Times New Roman"/>
                <a:cs typeface="Times New Roman"/>
              </a:rPr>
              <a:t>@</a:t>
            </a:r>
            <a:r>
              <a:rPr sz="1050" spc="-55" dirty="0">
                <a:solidFill>
                  <a:srgbClr val="3480AC"/>
                </a:solidFill>
                <a:latin typeface="Times New Roman"/>
                <a:cs typeface="Times New Roman"/>
              </a:rPr>
              <a:t>mackenziebh</a:t>
            </a:r>
            <a:r>
              <a:rPr sz="1050" spc="-85" dirty="0">
                <a:solidFill>
                  <a:srgbClr val="3480AC"/>
                </a:solidFill>
                <a:latin typeface="Times New Roman"/>
                <a:cs typeface="Times New Roman"/>
              </a:rPr>
              <a:t> </a:t>
            </a:r>
            <a:r>
              <a:rPr sz="1050" spc="-55" dirty="0">
                <a:solidFill>
                  <a:srgbClr val="7C7C6E"/>
                </a:solidFill>
                <a:latin typeface="Times New Roman"/>
                <a:cs typeface="Times New Roman"/>
              </a:rPr>
              <a:t>.</a:t>
            </a:r>
            <a:r>
              <a:rPr sz="1050" spc="-55" dirty="0">
                <a:solidFill>
                  <a:srgbClr val="4B8AAC"/>
                </a:solidFill>
                <a:latin typeface="Times New Roman"/>
                <a:cs typeface="Times New Roman"/>
              </a:rPr>
              <a:t>co</a:t>
            </a:r>
            <a:r>
              <a:rPr sz="1050" spc="-25" dirty="0">
                <a:solidFill>
                  <a:srgbClr val="4B8AAC"/>
                </a:solidFill>
                <a:latin typeface="Times New Roman"/>
                <a:cs typeface="Times New Roman"/>
              </a:rPr>
              <a:t>m</a:t>
            </a:r>
            <a:r>
              <a:rPr sz="1050" spc="-55" dirty="0">
                <a:solidFill>
                  <a:srgbClr val="999091"/>
                </a:solidFill>
                <a:latin typeface="Times New Roman"/>
                <a:cs typeface="Times New Roman"/>
              </a:rPr>
              <a:t>.</a:t>
            </a:r>
            <a:r>
              <a:rPr sz="1050" spc="-30" dirty="0">
                <a:solidFill>
                  <a:srgbClr val="4B8AAC"/>
                </a:solidFill>
                <a:latin typeface="Times New Roman"/>
                <a:cs typeface="Times New Roman"/>
              </a:rPr>
              <a:t>br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25157" y="1386916"/>
            <a:ext cx="5299075" cy="52628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marR="5080" lvl="1">
              <a:lnSpc>
                <a:spcPct val="98400"/>
              </a:lnSpc>
              <a:buClr>
                <a:srgbClr val="0C0C0C"/>
              </a:buClr>
              <a:buFont typeface="Arial"/>
              <a:buAutoNum type="arabicPeriod"/>
              <a:tabLst>
                <a:tab pos="478155" algn="l"/>
                <a:tab pos="2584450" algn="l"/>
              </a:tabLst>
            </a:pP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Executar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ços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160" dirty="0">
                <a:solidFill>
                  <a:srgbClr val="0C0C0C"/>
                </a:solidFill>
                <a:latin typeface="Arial"/>
                <a:cs typeface="Arial"/>
              </a:rPr>
              <a:t>b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j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eto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este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cont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ato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fie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te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tame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pe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TRATADA,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não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pod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ser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sub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emp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ta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39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ced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b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oca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395" dirty="0">
                <a:solidFill>
                  <a:srgbClr val="0C0C0C"/>
                </a:solidFill>
                <a:latin typeface="Arial"/>
                <a:cs typeface="Arial"/>
              </a:rPr>
              <a:t>,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excet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ue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ão 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se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nc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am 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pec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1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zação,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ependerá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pr</a:t>
            </a:r>
            <a:r>
              <a:rPr sz="1200" spc="-130" dirty="0">
                <a:solidFill>
                  <a:srgbClr val="0C0C0C"/>
                </a:solidFill>
                <a:latin typeface="Arial"/>
                <a:cs typeface="Arial"/>
              </a:rPr>
              <a:t>é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escrita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an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ê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ONTRATANTE,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sem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prej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zo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responsab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li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ONTRATA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-18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15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ô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nus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perf</a:t>
            </a:r>
            <a:r>
              <a:rPr sz="1200" spc="-18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1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téc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mes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os.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40"/>
              </a:spcBef>
              <a:buClr>
                <a:srgbClr val="0C0C0C"/>
              </a:buClr>
              <a:buFont typeface="Arial"/>
              <a:buAutoNum type="arabicPeriod"/>
            </a:pPr>
            <a:endParaRPr sz="1350">
              <a:latin typeface="Times New Roman"/>
              <a:cs typeface="Times New Roman"/>
            </a:endParaRPr>
          </a:p>
          <a:p>
            <a:pPr marL="21590" marR="46990" lvl="1" algn="just">
              <a:lnSpc>
                <a:spcPct val="97000"/>
              </a:lnSpc>
              <a:buClr>
                <a:srgbClr val="0C0C0C"/>
              </a:buClr>
              <a:buFont typeface="Arial"/>
              <a:buAutoNum type="arabicPeriod"/>
              <a:tabLst>
                <a:tab pos="473709" algn="l"/>
              </a:tabLst>
            </a:pP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Estar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sed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ado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man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er</a:t>
            </a:r>
            <a:r>
              <a:rPr sz="120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fil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al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Be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Hori</a:t>
            </a:r>
            <a:r>
              <a:rPr sz="1200" spc="-155" dirty="0">
                <a:solidFill>
                  <a:srgbClr val="0C0C0C"/>
                </a:solidFill>
                <a:latin typeface="Arial"/>
                <a:cs typeface="Arial"/>
              </a:rPr>
              <a:t>z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te</a:t>
            </a:r>
            <a:r>
              <a:rPr sz="120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200" spc="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Reg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ão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17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tropolita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a. 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mprovação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poderá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ser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fe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ta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med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an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apres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ntação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po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docume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to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ofic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39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ta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como: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Ato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constitut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39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estat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to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13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trato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soc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al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gor,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cartão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0C0C0C"/>
                </a:solidFill>
                <a:latin typeface="Arial"/>
                <a:cs typeface="Arial"/>
              </a:rPr>
              <a:t>CNP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J</a:t>
            </a:r>
            <a:r>
              <a:rPr sz="1200" spc="30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Al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vará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Local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zaçã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47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tc</a:t>
            </a:r>
            <a:r>
              <a:rPr sz="1200" spc="43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so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tado;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22"/>
              </a:spcBef>
              <a:buClr>
                <a:srgbClr val="0C0C0C"/>
              </a:buClr>
              <a:buFont typeface="Arial"/>
              <a:buAutoNum type="arabicPeriod"/>
            </a:pPr>
            <a:endParaRPr sz="1350">
              <a:latin typeface="Times New Roman"/>
              <a:cs typeface="Times New Roman"/>
            </a:endParaRPr>
          </a:p>
          <a:p>
            <a:pPr marL="12700" marR="46355" lvl="1" algn="just">
              <a:lnSpc>
                <a:spcPct val="98200"/>
              </a:lnSpc>
              <a:buClr>
                <a:srgbClr val="0C0C0C"/>
              </a:buClr>
              <a:buFont typeface="Arial"/>
              <a:buAutoNum type="arabicPeriod"/>
              <a:tabLst>
                <a:tab pos="469265" algn="l"/>
              </a:tabLst>
            </a:pP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Ma</a:t>
            </a:r>
            <a:r>
              <a:rPr sz="1200" spc="-16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ter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em 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caráter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perma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err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ate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to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ac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am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nto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me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sage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etrô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cas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(e-mail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)</a:t>
            </a:r>
            <a:r>
              <a:rPr sz="1200" spc="30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te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efô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fixo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cus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ocal</a:t>
            </a:r>
            <a:r>
              <a:rPr sz="1200" spc="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0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8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0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0,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po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ve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24</a:t>
            </a:r>
            <a:r>
              <a:rPr sz="1200" spc="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(v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te</a:t>
            </a:r>
            <a:r>
              <a:rPr sz="120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atro)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ras</a:t>
            </a:r>
            <a:r>
              <a:rPr sz="120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a,</a:t>
            </a:r>
            <a:r>
              <a:rPr sz="120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7</a:t>
            </a:r>
            <a:r>
              <a:rPr sz="1200" spc="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(sete) 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seman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39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2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fer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ado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40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ta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to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ando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for</a:t>
            </a:r>
            <a:r>
              <a:rPr sz="1200" spc="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3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Be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rizo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36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como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ando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for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estiver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oca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zada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contrata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a;</a:t>
            </a:r>
            <a:endParaRPr sz="1200">
              <a:latin typeface="Arial"/>
              <a:cs typeface="Arial"/>
            </a:endParaRPr>
          </a:p>
          <a:p>
            <a:pPr marL="12700" marR="51435" lvl="1" algn="just">
              <a:lnSpc>
                <a:spcPct val="98200"/>
              </a:lnSpc>
              <a:spcBef>
                <a:spcPts val="1040"/>
              </a:spcBef>
              <a:buClr>
                <a:srgbClr val="0C0C0C"/>
              </a:buClr>
              <a:buFont typeface="Arial"/>
              <a:buAutoNum type="arabicPeriod"/>
              <a:tabLst>
                <a:tab pos="469265" algn="l"/>
              </a:tabLst>
            </a:pP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-19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sq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sa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cotação</a:t>
            </a:r>
            <a:r>
              <a:rPr sz="120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or</a:t>
            </a:r>
            <a:r>
              <a:rPr sz="1200" spc="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re</a:t>
            </a:r>
            <a:r>
              <a:rPr sz="1200" spc="-135" dirty="0">
                <a:solidFill>
                  <a:srgbClr val="0C0C0C"/>
                </a:solidFill>
                <a:latin typeface="Arial"/>
                <a:cs typeface="Arial"/>
              </a:rPr>
              <a:t>ç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ca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tação</a:t>
            </a:r>
            <a:r>
              <a:rPr sz="1200" spc="1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ve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po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Van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mo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or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sta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tra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sz="1200" spc="10" dirty="0">
                <a:solidFill>
                  <a:srgbClr val="212121"/>
                </a:solidFill>
                <a:latin typeface="Arial"/>
                <a:cs typeface="Arial"/>
              </a:rPr>
              <a:t>ter</a:t>
            </a:r>
            <a:r>
              <a:rPr sz="1200" spc="-20" dirty="0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sz="1200" spc="4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200" spc="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es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se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compet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ções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onde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serão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rea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za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jo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39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observa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sempre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130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mo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3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(três)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empresas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estação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ços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Va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484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1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qua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uver.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pesq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sa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po</a:t>
            </a:r>
            <a:r>
              <a:rPr sz="1200" spc="-1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erá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3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e-mail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ao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NTRATANTE.</a:t>
            </a:r>
            <a:endParaRPr sz="1200">
              <a:latin typeface="Arial"/>
              <a:cs typeface="Arial"/>
            </a:endParaRPr>
          </a:p>
          <a:p>
            <a:pPr marL="12700" marR="55244" lvl="1" algn="just">
              <a:lnSpc>
                <a:spcPct val="103800"/>
              </a:lnSpc>
              <a:spcBef>
                <a:spcPts val="855"/>
              </a:spcBef>
              <a:buClr>
                <a:srgbClr val="0C0C0C"/>
              </a:buClr>
              <a:buFont typeface="Arial"/>
              <a:buAutoNum type="arabicPeriod"/>
              <a:tabLst>
                <a:tab pos="469265" algn="l"/>
              </a:tabLst>
            </a:pP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reserva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Locação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Van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tor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sta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som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te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estiver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autoriza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pe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responsáve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240" dirty="0">
                <a:solidFill>
                  <a:srgbClr val="0C0C0C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7"/>
              </a:spcBef>
              <a:buClr>
                <a:srgbClr val="0C0C0C"/>
              </a:buClr>
              <a:buFont typeface="Arial"/>
              <a:buAutoNum type="arabicPeriod"/>
            </a:pPr>
            <a:endParaRPr sz="950">
              <a:latin typeface="Times New Roman"/>
              <a:cs typeface="Times New Roman"/>
            </a:endParaRPr>
          </a:p>
          <a:p>
            <a:pPr marL="12700" marR="57785" lvl="1" algn="just">
              <a:lnSpc>
                <a:spcPts val="1350"/>
              </a:lnSpc>
              <a:buClr>
                <a:srgbClr val="0C0C0C"/>
              </a:buClr>
              <a:buFont typeface="Arial"/>
              <a:buAutoNum type="arabicPeriod"/>
              <a:tabLst>
                <a:tab pos="469265" algn="l"/>
              </a:tabLst>
            </a:pP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17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tregar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200" spc="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reservas</a:t>
            </a:r>
            <a:r>
              <a:rPr sz="120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Van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motor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sta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até 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2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(doze)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horas,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após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sol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tação;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72022" y="6778813"/>
            <a:ext cx="176530" cy="177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135" dirty="0">
                <a:solidFill>
                  <a:srgbClr val="BCBDDD"/>
                </a:solidFill>
                <a:latin typeface="Arial"/>
                <a:cs typeface="Arial"/>
              </a:rPr>
              <a:t>\</a:t>
            </a:r>
            <a:r>
              <a:rPr sz="1200" spc="-85" dirty="0">
                <a:solidFill>
                  <a:srgbClr val="BCBDDD"/>
                </a:solidFill>
                <a:latin typeface="Arial"/>
                <a:cs typeface="Arial"/>
              </a:rPr>
              <a:t> </a:t>
            </a:r>
            <a:r>
              <a:rPr sz="1200" spc="395" dirty="0">
                <a:solidFill>
                  <a:srgbClr val="BCBDDD"/>
                </a:solidFill>
                <a:latin typeface="Arial"/>
                <a:cs typeface="Arial"/>
              </a:rPr>
              <a:t>,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25157" y="6778813"/>
            <a:ext cx="5287010" cy="25958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lvl="1" algn="just">
              <a:lnSpc>
                <a:spcPct val="98900"/>
              </a:lnSpc>
              <a:buClr>
                <a:srgbClr val="0C0C0C"/>
              </a:buClr>
              <a:buFont typeface="Arial"/>
              <a:buAutoNum type="arabicPeriod" startAt="7"/>
              <a:tabLst>
                <a:tab pos="460375" algn="l"/>
              </a:tabLst>
            </a:pP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car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espesas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tas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reta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39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ta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240" dirty="0">
                <a:solidFill>
                  <a:srgbClr val="363636"/>
                </a:solidFill>
                <a:latin typeface="Arial"/>
                <a:cs typeface="Arial"/>
              </a:rPr>
              <a:t>:</a:t>
            </a:r>
            <a:r>
              <a:rPr sz="120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363636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sa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ár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300" dirty="0">
                <a:solidFill>
                  <a:srgbClr val="0C0C0C"/>
                </a:solidFill>
                <a:latin typeface="Arial"/>
                <a:cs typeface="Arial"/>
              </a:rPr>
              <a:t>,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transpor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43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al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me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taçã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40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árias,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ass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stê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méd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ca,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cargos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soc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43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fisca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s,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traba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sta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39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previ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ár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or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em 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classe,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izações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s 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sq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er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outras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forem 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ev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aos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se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empregados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esempe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ço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39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fica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ONTRATANTE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se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to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ua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empregat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esmos;</a:t>
            </a:r>
            <a:endParaRPr sz="1200">
              <a:latin typeface="Arial"/>
              <a:cs typeface="Arial"/>
            </a:endParaRPr>
          </a:p>
          <a:p>
            <a:pPr marL="12700" marR="40005" lvl="1" indent="4445" algn="just">
              <a:lnSpc>
                <a:spcPct val="94900"/>
              </a:lnSpc>
              <a:spcBef>
                <a:spcPts val="755"/>
              </a:spcBef>
              <a:buClr>
                <a:srgbClr val="0C0C0C"/>
              </a:buClr>
              <a:buFont typeface="Arial"/>
              <a:buAutoNum type="arabicPeriod" startAt="7"/>
              <a:tabLst>
                <a:tab pos="469265" algn="l"/>
              </a:tabLst>
            </a:pP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Respo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sab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za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20" dirty="0">
                <a:solidFill>
                  <a:srgbClr val="363636"/>
                </a:solidFill>
                <a:latin typeface="Arial"/>
                <a:cs typeface="Arial"/>
              </a:rPr>
              <a:t>-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se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pe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ca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sados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retamen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0C0C0C"/>
                </a:solidFill>
                <a:latin typeface="Times New Roman"/>
                <a:cs typeface="Times New Roman"/>
              </a:rPr>
              <a:t>à</a:t>
            </a:r>
            <a:r>
              <a:rPr sz="1400" spc="10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7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NTRATANTE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20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erc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iros,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dec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rr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ntes</a:t>
            </a:r>
            <a:r>
              <a:rPr sz="120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pa</a:t>
            </a:r>
            <a:r>
              <a:rPr sz="120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o,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exec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contrato,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não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excl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red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z</a:t>
            </a:r>
            <a:r>
              <a:rPr sz="1200" spc="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essa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responsa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b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il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400" spc="-25" dirty="0">
                <a:solidFill>
                  <a:srgbClr val="0C0C0C"/>
                </a:solidFill>
                <a:latin typeface="Times New Roman"/>
                <a:cs typeface="Times New Roman"/>
              </a:rPr>
              <a:t>à</a:t>
            </a:r>
            <a:r>
              <a:rPr sz="1400" dirty="0">
                <a:solidFill>
                  <a:srgbClr val="0C0C0C"/>
                </a:solidFill>
                <a:latin typeface="Times New Roman"/>
                <a:cs typeface="Times New Roman"/>
              </a:rPr>
              <a:t>  </a:t>
            </a:r>
            <a:r>
              <a:rPr sz="1400" spc="-10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fisca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zação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acom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acompa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am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to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d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7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NTRATANTE;</a:t>
            </a:r>
            <a:endParaRPr sz="1200">
              <a:latin typeface="Arial"/>
              <a:cs typeface="Arial"/>
            </a:endParaRPr>
          </a:p>
          <a:p>
            <a:pPr marL="12700" marR="38100" lvl="1" algn="just">
              <a:lnSpc>
                <a:spcPts val="1420"/>
              </a:lnSpc>
              <a:spcBef>
                <a:spcPts val="1005"/>
              </a:spcBef>
              <a:buClr>
                <a:srgbClr val="0C0C0C"/>
              </a:buClr>
              <a:buFont typeface="Arial"/>
              <a:buAutoNum type="arabicPeriod" startAt="7"/>
              <a:tabLst>
                <a:tab pos="469265" algn="l"/>
              </a:tabLst>
            </a:pP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Ma</a:t>
            </a:r>
            <a:r>
              <a:rPr sz="1200" spc="-16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ter,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ra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to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exec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ção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contrat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43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at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b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il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as 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obr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ações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39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todas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as 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ções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ha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b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il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tação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ficação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ex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tação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ap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esentar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sempre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x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id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rova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tes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endParaRPr sz="1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02515" y="9567293"/>
            <a:ext cx="4701540" cy="283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015"/>
              </a:lnSpc>
            </a:pPr>
            <a:r>
              <a:rPr sz="900" spc="5" dirty="0">
                <a:solidFill>
                  <a:srgbClr val="0C0C0C"/>
                </a:solidFill>
                <a:latin typeface="Times New Roman"/>
                <a:cs typeface="Times New Roman"/>
              </a:rPr>
              <a:t>Diretoria</a:t>
            </a:r>
            <a:r>
              <a:rPr sz="900" spc="2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212121"/>
                </a:solidFill>
                <a:latin typeface="Times New Roman"/>
                <a:cs typeface="Times New Roman"/>
              </a:rPr>
              <a:t>de</a:t>
            </a:r>
            <a:r>
              <a:rPr sz="900" spc="-2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</a:rPr>
              <a:t>Administração</a:t>
            </a:r>
            <a:r>
              <a:rPr sz="900" spc="8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212121"/>
                </a:solidFill>
                <a:latin typeface="Times New Roman"/>
                <a:cs typeface="Times New Roman"/>
              </a:rPr>
              <a:t>-</a:t>
            </a:r>
            <a:r>
              <a:rPr sz="900" spc="-3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0C0C0C"/>
                </a:solidFill>
                <a:latin typeface="Times New Roman"/>
                <a:cs typeface="Times New Roman"/>
              </a:rPr>
              <a:t>Rua</a:t>
            </a:r>
            <a:r>
              <a:rPr sz="900" spc="-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363636"/>
                </a:solidFill>
                <a:latin typeface="Times New Roman"/>
                <a:cs typeface="Times New Roman"/>
              </a:rPr>
              <a:t>Congo</a:t>
            </a:r>
            <a:r>
              <a:rPr sz="900" spc="40" dirty="0">
                <a:solidFill>
                  <a:srgbClr val="363636"/>
                </a:solidFill>
                <a:latin typeface="Times New Roman"/>
                <a:cs typeface="Times New Roman"/>
              </a:rPr>
              <a:t>n</a:t>
            </a:r>
            <a:r>
              <a:rPr sz="900" dirty="0">
                <a:solidFill>
                  <a:srgbClr val="0C0C0C"/>
                </a:solidFill>
                <a:latin typeface="Times New Roman"/>
                <a:cs typeface="Times New Roman"/>
              </a:rPr>
              <a:t>ha</a:t>
            </a:r>
            <a:r>
              <a:rPr sz="900" spc="20" dirty="0">
                <a:solidFill>
                  <a:srgbClr val="0C0C0C"/>
                </a:solidFill>
                <a:latin typeface="Times New Roman"/>
                <a:cs typeface="Times New Roman"/>
              </a:rPr>
              <a:t>s</a:t>
            </a:r>
            <a:r>
              <a:rPr sz="900" spc="70" dirty="0">
                <a:solidFill>
                  <a:srgbClr val="363636"/>
                </a:solidFill>
                <a:latin typeface="Times New Roman"/>
                <a:cs typeface="Times New Roman"/>
              </a:rPr>
              <a:t>,</a:t>
            </a:r>
            <a:r>
              <a:rPr sz="900" spc="-65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212121"/>
                </a:solidFill>
                <a:latin typeface="Times New Roman"/>
                <a:cs typeface="Times New Roman"/>
              </a:rPr>
              <a:t>450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363636"/>
                </a:solidFill>
                <a:latin typeface="Times New Roman"/>
                <a:cs typeface="Times New Roman"/>
              </a:rPr>
              <a:t>-</a:t>
            </a:r>
            <a:r>
              <a:rPr sz="900" spc="-30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363636"/>
                </a:solidFill>
                <a:latin typeface="Times New Roman"/>
                <a:cs typeface="Times New Roman"/>
              </a:rPr>
              <a:t>C</a:t>
            </a:r>
            <a:r>
              <a:rPr sz="900" spc="35" dirty="0">
                <a:solidFill>
                  <a:srgbClr val="363636"/>
                </a:solidFill>
                <a:latin typeface="Times New Roman"/>
                <a:cs typeface="Times New Roman"/>
              </a:rPr>
              <a:t>E</a:t>
            </a:r>
            <a:r>
              <a:rPr sz="900" spc="25" dirty="0">
                <a:solidFill>
                  <a:srgbClr val="0C0C0C"/>
                </a:solidFill>
                <a:latin typeface="Times New Roman"/>
                <a:cs typeface="Times New Roman"/>
              </a:rPr>
              <a:t>P</a:t>
            </a:r>
            <a:r>
              <a:rPr sz="900" spc="195" dirty="0">
                <a:solidFill>
                  <a:srgbClr val="4F4F4F"/>
                </a:solidFill>
                <a:latin typeface="Times New Roman"/>
                <a:cs typeface="Times New Roman"/>
              </a:rPr>
              <a:t>.</a:t>
            </a:r>
            <a:r>
              <a:rPr sz="900" spc="50" dirty="0">
                <a:solidFill>
                  <a:srgbClr val="212121"/>
                </a:solidFill>
                <a:latin typeface="Times New Roman"/>
                <a:cs typeface="Times New Roman"/>
              </a:rPr>
              <a:t>3</a:t>
            </a:r>
            <a:r>
              <a:rPr sz="900" spc="-10" dirty="0">
                <a:solidFill>
                  <a:srgbClr val="212121"/>
                </a:solidFill>
                <a:latin typeface="Times New Roman"/>
                <a:cs typeface="Times New Roman"/>
              </a:rPr>
              <a:t>0</a:t>
            </a:r>
            <a:r>
              <a:rPr sz="900" spc="30" dirty="0">
                <a:solidFill>
                  <a:srgbClr val="212121"/>
                </a:solidFill>
                <a:latin typeface="Times New Roman"/>
                <a:cs typeface="Times New Roman"/>
              </a:rPr>
              <a:t>.330</a:t>
            </a:r>
            <a:r>
              <a:rPr sz="900" spc="40" dirty="0">
                <a:solidFill>
                  <a:srgbClr val="212121"/>
                </a:solidFill>
                <a:latin typeface="Times New Roman"/>
                <a:cs typeface="Times New Roman"/>
              </a:rPr>
              <a:t>.</a:t>
            </a:r>
            <a:r>
              <a:rPr sz="900" spc="10" dirty="0">
                <a:solidFill>
                  <a:srgbClr val="212121"/>
                </a:solidFill>
                <a:latin typeface="Times New Roman"/>
                <a:cs typeface="Times New Roman"/>
              </a:rPr>
              <a:t>100</a:t>
            </a:r>
            <a:r>
              <a:rPr sz="900" spc="-14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110" dirty="0">
                <a:solidFill>
                  <a:srgbClr val="212121"/>
                </a:solidFill>
                <a:latin typeface="Times New Roman"/>
                <a:cs typeface="Times New Roman"/>
              </a:rPr>
              <a:t>-</a:t>
            </a:r>
            <a:r>
              <a:rPr sz="900" spc="-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363636"/>
                </a:solidFill>
                <a:latin typeface="Times New Roman"/>
                <a:cs typeface="Times New Roman"/>
              </a:rPr>
              <a:t>F</a:t>
            </a:r>
            <a:r>
              <a:rPr sz="900" spc="-30" dirty="0">
                <a:solidFill>
                  <a:srgbClr val="363636"/>
                </a:solidFill>
                <a:latin typeface="Times New Roman"/>
                <a:cs typeface="Times New Roman"/>
              </a:rPr>
              <a:t>o</a:t>
            </a:r>
            <a:r>
              <a:rPr sz="900" spc="-35" dirty="0">
                <a:solidFill>
                  <a:srgbClr val="0C0C0C"/>
                </a:solidFill>
                <a:latin typeface="Times New Roman"/>
                <a:cs typeface="Times New Roman"/>
              </a:rPr>
              <a:t>n</a:t>
            </a:r>
            <a:r>
              <a:rPr sz="900" spc="20" dirty="0">
                <a:solidFill>
                  <a:srgbClr val="363636"/>
                </a:solidFill>
                <a:latin typeface="Times New Roman"/>
                <a:cs typeface="Times New Roman"/>
              </a:rPr>
              <a:t>e/Fax</a:t>
            </a:r>
            <a:r>
              <a:rPr sz="900" spc="-20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212121"/>
                </a:solidFill>
                <a:latin typeface="Times New Roman"/>
                <a:cs typeface="Times New Roman"/>
              </a:rPr>
              <a:t>(03</a:t>
            </a:r>
            <a:r>
              <a:rPr sz="900" spc="-114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-175" dirty="0">
                <a:solidFill>
                  <a:srgbClr val="0C0C0C"/>
                </a:solidFill>
                <a:latin typeface="Times New Roman"/>
                <a:cs typeface="Times New Roman"/>
              </a:rPr>
              <a:t>1</a:t>
            </a:r>
            <a:r>
              <a:rPr sz="900" spc="125" dirty="0">
                <a:solidFill>
                  <a:srgbClr val="363636"/>
                </a:solidFill>
                <a:latin typeface="Times New Roman"/>
                <a:cs typeface="Times New Roman"/>
              </a:rPr>
              <a:t>)</a:t>
            </a:r>
            <a:r>
              <a:rPr sz="900" spc="-90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363636"/>
                </a:solidFill>
                <a:latin typeface="Times New Roman"/>
                <a:cs typeface="Times New Roman"/>
              </a:rPr>
              <a:t>3223-26</a:t>
            </a:r>
            <a:r>
              <a:rPr sz="900" spc="-105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900" spc="35" dirty="0">
                <a:solidFill>
                  <a:srgbClr val="0C0C0C"/>
                </a:solidFill>
                <a:latin typeface="Times New Roman"/>
                <a:cs typeface="Times New Roman"/>
              </a:rPr>
              <a:t>1</a:t>
            </a:r>
            <a:r>
              <a:rPr sz="900" spc="-55" dirty="0">
                <a:solidFill>
                  <a:srgbClr val="0C0C0C"/>
                </a:solidFill>
                <a:latin typeface="Times New Roman"/>
                <a:cs typeface="Times New Roman"/>
              </a:rPr>
              <a:t>1</a:t>
            </a:r>
            <a:endParaRPr sz="900">
              <a:latin typeface="Times New Roman"/>
              <a:cs typeface="Times New Roman"/>
            </a:endParaRPr>
          </a:p>
          <a:p>
            <a:pPr algn="ctr">
              <a:lnSpc>
                <a:spcPts val="1195"/>
              </a:lnSpc>
            </a:pPr>
            <a:r>
              <a:rPr sz="900" spc="-60" dirty="0">
                <a:solidFill>
                  <a:srgbClr val="212121"/>
                </a:solidFill>
                <a:latin typeface="Arial"/>
                <a:cs typeface="Arial"/>
              </a:rPr>
              <a:t>Praça</a:t>
            </a:r>
            <a:r>
              <a:rPr sz="900" spc="-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900" spc="30" dirty="0">
                <a:solidFill>
                  <a:srgbClr val="0C0C0C"/>
                </a:solidFill>
                <a:latin typeface="Times New Roman"/>
                <a:cs typeface="Times New Roman"/>
              </a:rPr>
              <a:t>de</a:t>
            </a:r>
            <a:r>
              <a:rPr sz="900" spc="-2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spc="-75" dirty="0">
                <a:solidFill>
                  <a:srgbClr val="363636"/>
                </a:solidFill>
                <a:latin typeface="Times New Roman"/>
                <a:cs typeface="Times New Roman"/>
              </a:rPr>
              <a:t>Es</a:t>
            </a:r>
            <a:r>
              <a:rPr sz="1050" spc="-60" dirty="0">
                <a:solidFill>
                  <a:srgbClr val="0C0C0C"/>
                </a:solidFill>
                <a:latin typeface="Times New Roman"/>
                <a:cs typeface="Times New Roman"/>
              </a:rPr>
              <a:t>portes</a:t>
            </a:r>
            <a:r>
              <a:rPr sz="1050" spc="1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spc="10" dirty="0">
                <a:solidFill>
                  <a:srgbClr val="363636"/>
                </a:solidFill>
                <a:latin typeface="Times New Roman"/>
                <a:cs typeface="Times New Roman"/>
              </a:rPr>
              <a:t>-</a:t>
            </a:r>
            <a:r>
              <a:rPr sz="1050" spc="-65" dirty="0">
                <a:solidFill>
                  <a:srgbClr val="363636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0C0C0C"/>
                </a:solidFill>
                <a:latin typeface="Times New Roman"/>
                <a:cs typeface="Times New Roman"/>
              </a:rPr>
              <a:t>Rua</a:t>
            </a:r>
            <a:r>
              <a:rPr sz="900" spc="7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12121"/>
                </a:solidFill>
                <a:latin typeface="Times New Roman"/>
                <a:cs typeface="Times New Roman"/>
              </a:rPr>
              <a:t>Benvinda</a:t>
            </a:r>
            <a:r>
              <a:rPr sz="900" spc="2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000" spc="-80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1000" spc="-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212121"/>
                </a:solidFill>
                <a:latin typeface="Times New Roman"/>
                <a:cs typeface="Times New Roman"/>
              </a:rPr>
              <a:t>Carva</a:t>
            </a:r>
            <a:r>
              <a:rPr sz="1050" spc="-110" dirty="0">
                <a:solidFill>
                  <a:srgbClr val="212121"/>
                </a:solidFill>
                <a:latin typeface="Times New Roman"/>
                <a:cs typeface="Times New Roman"/>
              </a:rPr>
              <a:t>l</a:t>
            </a:r>
            <a:r>
              <a:rPr sz="1050" spc="-30" dirty="0">
                <a:solidFill>
                  <a:srgbClr val="212121"/>
                </a:solidFill>
                <a:latin typeface="Times New Roman"/>
                <a:cs typeface="Times New Roman"/>
              </a:rPr>
              <a:t>ho,</a:t>
            </a:r>
            <a:r>
              <a:rPr sz="1050" spc="-5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050" spc="-65" dirty="0">
                <a:solidFill>
                  <a:srgbClr val="212121"/>
                </a:solidFill>
                <a:latin typeface="Times New Roman"/>
                <a:cs typeface="Times New Roman"/>
              </a:rPr>
              <a:t>Final</a:t>
            </a:r>
            <a:r>
              <a:rPr sz="1050" spc="-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050" spc="55" dirty="0">
                <a:solidFill>
                  <a:srgbClr val="212121"/>
                </a:solidFill>
                <a:latin typeface="Times New Roman"/>
                <a:cs typeface="Times New Roman"/>
              </a:rPr>
              <a:t>-</a:t>
            </a:r>
            <a:r>
              <a:rPr sz="1050" spc="-14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212121"/>
                </a:solidFill>
                <a:latin typeface="Times New Roman"/>
                <a:cs typeface="Times New Roman"/>
              </a:rPr>
              <a:t>CEP</a:t>
            </a:r>
            <a:r>
              <a:rPr sz="900" spc="-2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212121"/>
                </a:solidFill>
                <a:latin typeface="Times New Roman"/>
                <a:cs typeface="Times New Roman"/>
              </a:rPr>
              <a:t>30.330.180</a:t>
            </a:r>
            <a:r>
              <a:rPr sz="900" spc="4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900" spc="-3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50" spc="-60" dirty="0">
                <a:solidFill>
                  <a:srgbClr val="212121"/>
                </a:solidFill>
                <a:latin typeface="Times New Roman"/>
                <a:cs typeface="Times New Roman"/>
              </a:rPr>
              <a:t>Belo</a:t>
            </a:r>
            <a:r>
              <a:rPr sz="1050" spc="15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050" spc="-55" dirty="0">
                <a:solidFill>
                  <a:srgbClr val="212121"/>
                </a:solidFill>
                <a:latin typeface="Times New Roman"/>
                <a:cs typeface="Times New Roman"/>
              </a:rPr>
              <a:t>Horironte</a:t>
            </a:r>
            <a:r>
              <a:rPr sz="1050" spc="-2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050" spc="420" dirty="0">
                <a:solidFill>
                  <a:srgbClr val="4F4F4F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0C0C0C"/>
                </a:solidFill>
                <a:latin typeface="Times New Roman"/>
                <a:cs typeface="Times New Roman"/>
              </a:rPr>
              <a:t>MG</a:t>
            </a:r>
            <a:endParaRPr sz="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15468" y="265175"/>
            <a:ext cx="1563624" cy="8321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32587" y="5166359"/>
            <a:ext cx="452628" cy="10515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131052" y="8924543"/>
            <a:ext cx="1321307" cy="163677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80274" y="10077608"/>
            <a:ext cx="77470" cy="0"/>
          </a:xfrm>
          <a:custGeom>
            <a:avLst/>
            <a:gdLst/>
            <a:ahLst/>
            <a:cxnLst/>
            <a:rect l="l" t="t" r="r" b="b"/>
            <a:pathLst>
              <a:path w="77469">
                <a:moveTo>
                  <a:pt x="0" y="0"/>
                </a:moveTo>
                <a:lnTo>
                  <a:pt x="76868" y="0"/>
                </a:lnTo>
              </a:path>
            </a:pathLst>
          </a:custGeom>
          <a:ln w="452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171245" y="404426"/>
            <a:ext cx="1831339" cy="565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805"/>
              </a:lnSpc>
            </a:pPr>
            <a:r>
              <a:rPr sz="2350" b="1" spc="-20" dirty="0">
                <a:solidFill>
                  <a:srgbClr val="0F0F0F"/>
                </a:solidFill>
                <a:latin typeface="Arial"/>
                <a:cs typeface="Arial"/>
              </a:rPr>
              <a:t>MACKENZ</a:t>
            </a:r>
            <a:r>
              <a:rPr sz="2350" b="1" spc="229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2350" b="1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endParaRPr sz="2350">
              <a:latin typeface="Arial"/>
              <a:cs typeface="Arial"/>
            </a:endParaRPr>
          </a:p>
          <a:p>
            <a:pPr marL="12700">
              <a:lnSpc>
                <a:spcPts val="1905"/>
              </a:lnSpc>
            </a:pPr>
            <a:r>
              <a:rPr sz="1600" b="1" spc="30" dirty="0">
                <a:solidFill>
                  <a:srgbClr val="0F0F0F"/>
                </a:solidFill>
                <a:latin typeface="Arial"/>
                <a:cs typeface="Arial"/>
              </a:rPr>
              <a:t>ESPORTE</a:t>
            </a:r>
            <a:r>
              <a:rPr sz="1600" b="1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0F0F0F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578912" y="9964872"/>
            <a:ext cx="200152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50" dirty="0">
                <a:solidFill>
                  <a:srgbClr val="0F0F0F"/>
                </a:solidFill>
                <a:latin typeface="Arial"/>
                <a:cs typeface="Arial"/>
              </a:rPr>
              <a:t>H</a:t>
            </a:r>
            <a:r>
              <a:rPr sz="950" spc="-35" dirty="0">
                <a:solidFill>
                  <a:srgbClr val="2F2F2F"/>
                </a:solidFill>
                <a:latin typeface="Arial"/>
                <a:cs typeface="Arial"/>
              </a:rPr>
              <a:t>o</a:t>
            </a:r>
            <a:r>
              <a:rPr sz="950" spc="-8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950" spc="-45" dirty="0">
                <a:solidFill>
                  <a:srgbClr val="2F2F2F"/>
                </a:solidFill>
                <a:latin typeface="Arial"/>
                <a:cs typeface="Arial"/>
              </a:rPr>
              <a:t>e</a:t>
            </a:r>
            <a:r>
              <a:rPr sz="950" spc="-75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85" dirty="0">
                <a:solidFill>
                  <a:srgbClr val="2F2F2F"/>
                </a:solidFill>
                <a:latin typeface="Arial"/>
                <a:cs typeface="Arial"/>
              </a:rPr>
              <a:t>Page:</a:t>
            </a:r>
            <a:r>
              <a:rPr sz="9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5" dirty="0">
                <a:solidFill>
                  <a:srgbClr val="3F85AF"/>
                </a:solidFill>
                <a:latin typeface="Arial"/>
                <a:cs typeface="Arial"/>
              </a:rPr>
              <a:t>www</a:t>
            </a:r>
            <a:r>
              <a:rPr sz="950" spc="-175" dirty="0">
                <a:solidFill>
                  <a:srgbClr val="3F85AF"/>
                </a:solidFill>
                <a:latin typeface="Arial"/>
                <a:cs typeface="Arial"/>
              </a:rPr>
              <a:t> </a:t>
            </a:r>
            <a:r>
              <a:rPr sz="950" spc="-60" dirty="0">
                <a:solidFill>
                  <a:srgbClr val="79A5C1"/>
                </a:solidFill>
                <a:latin typeface="Arial"/>
                <a:cs typeface="Arial"/>
              </a:rPr>
              <a:t>.</a:t>
            </a:r>
            <a:r>
              <a:rPr sz="950" spc="-50" dirty="0">
                <a:solidFill>
                  <a:srgbClr val="3F85AF"/>
                </a:solidFill>
                <a:latin typeface="Arial"/>
                <a:cs typeface="Arial"/>
              </a:rPr>
              <a:t>m</a:t>
            </a:r>
            <a:r>
              <a:rPr sz="950" spc="-40" dirty="0">
                <a:solidFill>
                  <a:srgbClr val="5B97B8"/>
                </a:solidFill>
                <a:latin typeface="Arial"/>
                <a:cs typeface="Arial"/>
              </a:rPr>
              <a:t>ack</a:t>
            </a:r>
            <a:r>
              <a:rPr sz="950" spc="-80" dirty="0">
                <a:solidFill>
                  <a:srgbClr val="5B97B8"/>
                </a:solidFill>
                <a:latin typeface="Arial"/>
                <a:cs typeface="Arial"/>
              </a:rPr>
              <a:t>e</a:t>
            </a:r>
            <a:r>
              <a:rPr sz="950" spc="-35" dirty="0">
                <a:solidFill>
                  <a:srgbClr val="3F85AF"/>
                </a:solidFill>
                <a:latin typeface="Arial"/>
                <a:cs typeface="Arial"/>
              </a:rPr>
              <a:t>n</a:t>
            </a:r>
            <a:r>
              <a:rPr sz="950" spc="20" dirty="0">
                <a:solidFill>
                  <a:srgbClr val="5B97B8"/>
                </a:solidFill>
                <a:latin typeface="Arial"/>
                <a:cs typeface="Arial"/>
              </a:rPr>
              <a:t>z</a:t>
            </a:r>
            <a:r>
              <a:rPr sz="950" spc="-5" dirty="0">
                <a:solidFill>
                  <a:srgbClr val="3F85AF"/>
                </a:solidFill>
                <a:latin typeface="Arial"/>
                <a:cs typeface="Arial"/>
              </a:rPr>
              <a:t>i</a:t>
            </a:r>
            <a:r>
              <a:rPr sz="950" spc="-35" dirty="0">
                <a:solidFill>
                  <a:srgbClr val="5B97B8"/>
                </a:solidFill>
                <a:latin typeface="Arial"/>
                <a:cs typeface="Arial"/>
              </a:rPr>
              <a:t>e</a:t>
            </a:r>
            <a:r>
              <a:rPr sz="950" spc="-15" dirty="0">
                <a:solidFill>
                  <a:srgbClr val="3F85AF"/>
                </a:solidFill>
                <a:latin typeface="Arial"/>
                <a:cs typeface="Arial"/>
              </a:rPr>
              <a:t>b</a:t>
            </a:r>
            <a:r>
              <a:rPr sz="950" spc="-55" dirty="0">
                <a:solidFill>
                  <a:srgbClr val="3F85AF"/>
                </a:solidFill>
                <a:latin typeface="Arial"/>
                <a:cs typeface="Arial"/>
              </a:rPr>
              <a:t>h</a:t>
            </a:r>
            <a:r>
              <a:rPr sz="950" spc="-95" dirty="0">
                <a:solidFill>
                  <a:srgbClr val="95A1A3"/>
                </a:solidFill>
                <a:latin typeface="Arial"/>
                <a:cs typeface="Arial"/>
              </a:rPr>
              <a:t>.</a:t>
            </a:r>
            <a:r>
              <a:rPr sz="950" spc="-10" dirty="0">
                <a:solidFill>
                  <a:srgbClr val="5B97B8"/>
                </a:solidFill>
                <a:latin typeface="Arial"/>
                <a:cs typeface="Arial"/>
              </a:rPr>
              <a:t>c</a:t>
            </a:r>
            <a:r>
              <a:rPr sz="950" spc="-5" dirty="0">
                <a:solidFill>
                  <a:srgbClr val="5B97B8"/>
                </a:solidFill>
                <a:latin typeface="Arial"/>
                <a:cs typeface="Arial"/>
              </a:rPr>
              <a:t>o</a:t>
            </a:r>
            <a:r>
              <a:rPr sz="950" spc="-50" dirty="0">
                <a:solidFill>
                  <a:srgbClr val="3F85AF"/>
                </a:solidFill>
                <a:latin typeface="Arial"/>
                <a:cs typeface="Arial"/>
              </a:rPr>
              <a:t>m</a:t>
            </a:r>
            <a:r>
              <a:rPr sz="950" spc="-25" dirty="0">
                <a:solidFill>
                  <a:srgbClr val="567E97"/>
                </a:solidFill>
                <a:latin typeface="Arial"/>
                <a:cs typeface="Arial"/>
              </a:rPr>
              <a:t>.</a:t>
            </a:r>
            <a:r>
              <a:rPr sz="950" dirty="0">
                <a:solidFill>
                  <a:srgbClr val="3F85AF"/>
                </a:solidFill>
                <a:latin typeface="Arial"/>
                <a:cs typeface="Arial"/>
              </a:rPr>
              <a:t>br</a:t>
            </a:r>
            <a:endParaRPr sz="9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848768" y="9964872"/>
            <a:ext cx="2125980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35" dirty="0">
                <a:solidFill>
                  <a:srgbClr val="464646"/>
                </a:solidFill>
                <a:latin typeface="Arial"/>
                <a:cs typeface="Arial"/>
              </a:rPr>
              <a:t>E</a:t>
            </a:r>
            <a:r>
              <a:rPr sz="950" spc="-9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25" dirty="0">
                <a:solidFill>
                  <a:srgbClr val="2F2F2F"/>
                </a:solidFill>
                <a:latin typeface="Arial"/>
                <a:cs typeface="Arial"/>
              </a:rPr>
              <a:t>M</a:t>
            </a:r>
            <a:r>
              <a:rPr sz="950" spc="10" dirty="0">
                <a:solidFill>
                  <a:srgbClr val="0F0F0F"/>
                </a:solidFill>
                <a:latin typeface="Arial"/>
                <a:cs typeface="Arial"/>
              </a:rPr>
              <a:t>ai</a:t>
            </a:r>
            <a:r>
              <a:rPr sz="950" spc="2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950" spc="120" dirty="0">
                <a:solidFill>
                  <a:srgbClr val="464646"/>
                </a:solidFill>
                <a:latin typeface="Arial"/>
                <a:cs typeface="Arial"/>
              </a:rPr>
              <a:t>:</a:t>
            </a:r>
            <a:r>
              <a:rPr sz="950" spc="-16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950" spc="-50" dirty="0">
                <a:solidFill>
                  <a:srgbClr val="3F85AF"/>
                </a:solidFill>
                <a:latin typeface="Arial"/>
                <a:cs typeface="Arial"/>
              </a:rPr>
              <a:t>m</a:t>
            </a:r>
            <a:r>
              <a:rPr sz="950" spc="-90" dirty="0">
                <a:solidFill>
                  <a:srgbClr val="5B97B8"/>
                </a:solidFill>
                <a:latin typeface="Arial"/>
                <a:cs typeface="Arial"/>
              </a:rPr>
              <a:t>a</a:t>
            </a:r>
            <a:r>
              <a:rPr sz="950" spc="0" dirty="0">
                <a:solidFill>
                  <a:srgbClr val="5B97B8"/>
                </a:solidFill>
                <a:latin typeface="Arial"/>
                <a:cs typeface="Arial"/>
              </a:rPr>
              <a:t>c</a:t>
            </a:r>
            <a:r>
              <a:rPr sz="950" spc="-55" dirty="0">
                <a:solidFill>
                  <a:srgbClr val="3F85AF"/>
                </a:solidFill>
                <a:latin typeface="Arial"/>
                <a:cs typeface="Arial"/>
              </a:rPr>
              <a:t>k</a:t>
            </a:r>
            <a:r>
              <a:rPr sz="950" spc="-70" dirty="0">
                <a:solidFill>
                  <a:srgbClr val="5B97B8"/>
                </a:solidFill>
                <a:latin typeface="Arial"/>
                <a:cs typeface="Arial"/>
              </a:rPr>
              <a:t>e</a:t>
            </a:r>
            <a:r>
              <a:rPr sz="950" spc="-70" dirty="0">
                <a:solidFill>
                  <a:srgbClr val="3F85AF"/>
                </a:solidFill>
                <a:latin typeface="Arial"/>
                <a:cs typeface="Arial"/>
              </a:rPr>
              <a:t>n</a:t>
            </a:r>
            <a:r>
              <a:rPr sz="950" spc="15" dirty="0">
                <a:solidFill>
                  <a:srgbClr val="5B97B8"/>
                </a:solidFill>
                <a:latin typeface="Arial"/>
                <a:cs typeface="Arial"/>
              </a:rPr>
              <a:t>z</a:t>
            </a:r>
            <a:r>
              <a:rPr sz="950" spc="-5" dirty="0">
                <a:solidFill>
                  <a:srgbClr val="3F85AF"/>
                </a:solidFill>
                <a:latin typeface="Arial"/>
                <a:cs typeface="Arial"/>
              </a:rPr>
              <a:t>i</a:t>
            </a:r>
            <a:r>
              <a:rPr sz="950" spc="-70" dirty="0">
                <a:solidFill>
                  <a:srgbClr val="5B97B8"/>
                </a:solidFill>
                <a:latin typeface="Arial"/>
                <a:cs typeface="Arial"/>
              </a:rPr>
              <a:t>e</a:t>
            </a:r>
            <a:r>
              <a:rPr sz="950" spc="-5" dirty="0">
                <a:solidFill>
                  <a:srgbClr val="79A5C1"/>
                </a:solidFill>
                <a:latin typeface="Arial"/>
                <a:cs typeface="Arial"/>
              </a:rPr>
              <a:t>@</a:t>
            </a:r>
            <a:r>
              <a:rPr sz="950" spc="-85" dirty="0">
                <a:solidFill>
                  <a:srgbClr val="3F85AF"/>
                </a:solidFill>
                <a:latin typeface="Arial"/>
                <a:cs typeface="Arial"/>
              </a:rPr>
              <a:t>m</a:t>
            </a:r>
            <a:r>
              <a:rPr sz="950" spc="-70" dirty="0">
                <a:solidFill>
                  <a:srgbClr val="5B97B8"/>
                </a:solidFill>
                <a:latin typeface="Arial"/>
                <a:cs typeface="Arial"/>
              </a:rPr>
              <a:t>a</a:t>
            </a:r>
            <a:r>
              <a:rPr sz="950" spc="-15" dirty="0">
                <a:solidFill>
                  <a:srgbClr val="5B97B8"/>
                </a:solidFill>
                <a:latin typeface="Arial"/>
                <a:cs typeface="Arial"/>
              </a:rPr>
              <a:t>c</a:t>
            </a:r>
            <a:r>
              <a:rPr sz="950" spc="-55" dirty="0">
                <a:solidFill>
                  <a:srgbClr val="3F85AF"/>
                </a:solidFill>
                <a:latin typeface="Arial"/>
                <a:cs typeface="Arial"/>
              </a:rPr>
              <a:t>k</a:t>
            </a:r>
            <a:r>
              <a:rPr sz="950" spc="-35" dirty="0">
                <a:solidFill>
                  <a:srgbClr val="5B97B8"/>
                </a:solidFill>
                <a:latin typeface="Arial"/>
                <a:cs typeface="Arial"/>
              </a:rPr>
              <a:t>e</a:t>
            </a:r>
            <a:r>
              <a:rPr sz="950" spc="-35" dirty="0">
                <a:solidFill>
                  <a:srgbClr val="3F85AF"/>
                </a:solidFill>
                <a:latin typeface="Arial"/>
                <a:cs typeface="Arial"/>
              </a:rPr>
              <a:t>n</a:t>
            </a:r>
            <a:r>
              <a:rPr sz="950" spc="-30" dirty="0">
                <a:solidFill>
                  <a:srgbClr val="5B97B8"/>
                </a:solidFill>
                <a:latin typeface="Arial"/>
                <a:cs typeface="Arial"/>
              </a:rPr>
              <a:t>1</a:t>
            </a:r>
            <a:r>
              <a:rPr sz="950" spc="-5" dirty="0">
                <a:solidFill>
                  <a:srgbClr val="3F85AF"/>
                </a:solidFill>
                <a:latin typeface="Arial"/>
                <a:cs typeface="Arial"/>
              </a:rPr>
              <a:t>i</a:t>
            </a:r>
            <a:r>
              <a:rPr sz="950" spc="-70" dirty="0">
                <a:solidFill>
                  <a:srgbClr val="6B90A7"/>
                </a:solidFill>
                <a:latin typeface="Arial"/>
                <a:cs typeface="Arial"/>
              </a:rPr>
              <a:t>e</a:t>
            </a:r>
            <a:r>
              <a:rPr sz="950" spc="-35" dirty="0">
                <a:solidFill>
                  <a:srgbClr val="3F85AF"/>
                </a:solidFill>
                <a:latin typeface="Arial"/>
                <a:cs typeface="Arial"/>
              </a:rPr>
              <a:t>b</a:t>
            </a:r>
            <a:r>
              <a:rPr sz="950" dirty="0">
                <a:solidFill>
                  <a:srgbClr val="3F85AF"/>
                </a:solidFill>
                <a:latin typeface="Arial"/>
                <a:cs typeface="Arial"/>
              </a:rPr>
              <a:t>h</a:t>
            </a:r>
            <a:r>
              <a:rPr sz="950" spc="-95" dirty="0">
                <a:solidFill>
                  <a:srgbClr val="7E9CA5"/>
                </a:solidFill>
                <a:latin typeface="Arial"/>
                <a:cs typeface="Arial"/>
              </a:rPr>
              <a:t>.</a:t>
            </a:r>
            <a:r>
              <a:rPr sz="950" spc="-10" dirty="0">
                <a:solidFill>
                  <a:srgbClr val="5B97B8"/>
                </a:solidFill>
                <a:latin typeface="Arial"/>
                <a:cs typeface="Arial"/>
              </a:rPr>
              <a:t>c</a:t>
            </a:r>
            <a:r>
              <a:rPr sz="950" spc="-40" dirty="0">
                <a:solidFill>
                  <a:srgbClr val="5B97B8"/>
                </a:solidFill>
                <a:latin typeface="Arial"/>
                <a:cs typeface="Arial"/>
              </a:rPr>
              <a:t>o</a:t>
            </a:r>
            <a:r>
              <a:rPr sz="950" spc="-10" dirty="0">
                <a:solidFill>
                  <a:srgbClr val="3F85AF"/>
                </a:solidFill>
                <a:latin typeface="Arial"/>
                <a:cs typeface="Arial"/>
              </a:rPr>
              <a:t>m</a:t>
            </a:r>
            <a:r>
              <a:rPr sz="950" spc="-60" dirty="0">
                <a:solidFill>
                  <a:srgbClr val="7E9CA5"/>
                </a:solidFill>
                <a:latin typeface="Arial"/>
                <a:cs typeface="Arial"/>
              </a:rPr>
              <a:t>.</a:t>
            </a:r>
            <a:r>
              <a:rPr sz="950" spc="-35" dirty="0">
                <a:solidFill>
                  <a:srgbClr val="3F85AF"/>
                </a:solidFill>
                <a:latin typeface="Arial"/>
                <a:cs typeface="Arial"/>
              </a:rPr>
              <a:t>b</a:t>
            </a:r>
            <a:r>
              <a:rPr sz="950" spc="55" dirty="0">
                <a:solidFill>
                  <a:srgbClr val="567E97"/>
                </a:solidFill>
                <a:latin typeface="Arial"/>
                <a:cs typeface="Arial"/>
              </a:rPr>
              <a:t>r</a:t>
            </a:r>
            <a:endParaRPr sz="9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08663" y="1281717"/>
            <a:ext cx="5312410" cy="55949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algn="just">
              <a:lnSpc>
                <a:spcPct val="100000"/>
              </a:lnSpc>
            </a:pP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reg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ar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fisca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310" dirty="0">
                <a:solidFill>
                  <a:srgbClr val="0F0F0F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 marL="12700" marR="10795" algn="just">
              <a:lnSpc>
                <a:spcPct val="98200"/>
              </a:lnSpc>
              <a:spcBef>
                <a:spcPts val="1020"/>
              </a:spcBef>
            </a:pP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4</a:t>
            </a:r>
            <a:r>
              <a:rPr sz="1200" spc="90" dirty="0">
                <a:solidFill>
                  <a:srgbClr val="2F2F2F"/>
                </a:solidFill>
                <a:latin typeface="Arial"/>
                <a:cs typeface="Arial"/>
              </a:rPr>
              <a:t>.</a:t>
            </a:r>
            <a:r>
              <a:rPr sz="1200" spc="-13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00" spc="75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200" spc="150" dirty="0">
                <a:solidFill>
                  <a:srgbClr val="464646"/>
                </a:solidFill>
                <a:latin typeface="Arial"/>
                <a:cs typeface="Arial"/>
              </a:rPr>
              <a:t>.</a:t>
            </a:r>
            <a:r>
              <a:rPr sz="1200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464646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Repara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spc="58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corr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g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r,</a:t>
            </a:r>
            <a:r>
              <a:rPr sz="1200" spc="8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reconstr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r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2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substi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r,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às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2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expensa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31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200" spc="1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todo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par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e,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obje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9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este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co</a:t>
            </a:r>
            <a:r>
              <a:rPr sz="1200" spc="-10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trat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40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q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se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ver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80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carem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os 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correções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res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ul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ta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tes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exec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ção;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marR="10795" algn="just">
              <a:lnSpc>
                <a:spcPct val="101899"/>
              </a:lnSpc>
            </a:pP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4</a:t>
            </a:r>
            <a:r>
              <a:rPr sz="1200" spc="75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00" spc="29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Apresentar</a:t>
            </a:r>
            <a:r>
              <a:rPr sz="120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imo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03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(três)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orçame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tos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empresas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espec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al</a:t>
            </a:r>
            <a:r>
              <a:rPr sz="1200" spc="-10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zadas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tra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nspor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8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14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po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F0F0F"/>
                </a:solidFill>
                <a:latin typeface="Arial"/>
                <a:cs typeface="Arial"/>
              </a:rPr>
              <a:t>VAN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moto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sta, 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cons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tarifa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ET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(sem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ss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amento);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marR="29209" lvl="1" algn="just">
              <a:lnSpc>
                <a:spcPct val="100000"/>
              </a:lnSpc>
              <a:buClr>
                <a:srgbClr val="0F0F0F"/>
              </a:buClr>
              <a:buFont typeface="Arial"/>
              <a:buAutoNum type="arabicPeriod" startAt="12"/>
              <a:tabLst>
                <a:tab pos="419734" algn="l"/>
              </a:tabLst>
            </a:pP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Prestar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to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20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esc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ec</a:t>
            </a:r>
            <a:r>
              <a:rPr sz="1200" spc="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nt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5" dirty="0">
                <a:solidFill>
                  <a:srgbClr val="2F2F2F"/>
                </a:solidFill>
                <a:latin typeface="Arial"/>
                <a:cs typeface="Arial"/>
              </a:rPr>
              <a:t>s</a:t>
            </a:r>
            <a:r>
              <a:rPr sz="1200" spc="2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q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forem</a:t>
            </a:r>
            <a:r>
              <a:rPr sz="1200" spc="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solicitados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pe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fiscalização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-13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NTRATANTE;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7"/>
              </a:spcBef>
              <a:buClr>
                <a:srgbClr val="0F0F0F"/>
              </a:buClr>
              <a:buFont typeface="Arial"/>
              <a:buAutoNum type="arabicPeriod" startAt="12"/>
            </a:pPr>
            <a:endParaRPr sz="1150">
              <a:latin typeface="Times New Roman"/>
              <a:cs typeface="Times New Roman"/>
            </a:endParaRPr>
          </a:p>
          <a:p>
            <a:pPr marL="21590" marR="9525" lvl="1" indent="-8890" algn="just">
              <a:lnSpc>
                <a:spcPct val="101899"/>
              </a:lnSpc>
              <a:buClr>
                <a:srgbClr val="0F0F0F"/>
              </a:buClr>
              <a:buFont typeface="Arial"/>
              <a:buAutoNum type="arabicPeriod" startAt="12"/>
              <a:tabLst>
                <a:tab pos="451484" algn="l"/>
              </a:tabLst>
            </a:pPr>
            <a:r>
              <a:rPr sz="1200" spc="-19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epassar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tegra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men</a:t>
            </a:r>
            <a:r>
              <a:rPr sz="1200" spc="-11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todos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desco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tos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romoci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is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reços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eduz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40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co</a:t>
            </a:r>
            <a:r>
              <a:rPr sz="1200" spc="-10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ced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dos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pe</a:t>
            </a:r>
            <a:r>
              <a:rPr sz="1200" spc="-10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empresas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d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tra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12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odos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os 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descontos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promocio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na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 red</a:t>
            </a:r>
            <a:r>
              <a:rPr sz="1200" spc="-11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ções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preço.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4"/>
              </a:spcBef>
              <a:buClr>
                <a:srgbClr val="0F0F0F"/>
              </a:buClr>
              <a:buFont typeface="Arial"/>
              <a:buAutoNum type="arabicPeriod" startAt="12"/>
            </a:pPr>
            <a:endParaRPr sz="1200">
              <a:latin typeface="Times New Roman"/>
              <a:cs typeface="Times New Roman"/>
            </a:endParaRPr>
          </a:p>
          <a:p>
            <a:pPr marL="12700" marR="10795" lvl="1" algn="just">
              <a:lnSpc>
                <a:spcPct val="100600"/>
              </a:lnSpc>
              <a:buClr>
                <a:srgbClr val="0F0F0F"/>
              </a:buClr>
              <a:buFont typeface="Arial"/>
              <a:buAutoNum type="arabicPeriod" startAt="12"/>
              <a:tabLst>
                <a:tab pos="455930" algn="l"/>
              </a:tabLst>
            </a:pP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Obr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gação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co</a:t>
            </a:r>
            <a:r>
              <a:rPr sz="1200" spc="-10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tratado </a:t>
            </a:r>
            <a:r>
              <a:rPr sz="120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man</a:t>
            </a:r>
            <a:r>
              <a:rPr sz="1200" spc="-12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er,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te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toda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1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exec</a:t>
            </a:r>
            <a:r>
              <a:rPr sz="1200" spc="-9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co</a:t>
            </a:r>
            <a:r>
              <a:rPr sz="1200" spc="-11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tra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o,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2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compatibil</a:t>
            </a:r>
            <a:r>
              <a:rPr sz="1200" spc="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com</a:t>
            </a:r>
            <a:r>
              <a:rPr sz="1200" spc="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2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obri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g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ações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por</a:t>
            </a:r>
            <a:r>
              <a:rPr sz="1200" spc="1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assu</a:t>
            </a:r>
            <a:r>
              <a:rPr sz="1200" spc="8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spc="-10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48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todas</a:t>
            </a:r>
            <a:r>
              <a:rPr sz="12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co</a:t>
            </a:r>
            <a:r>
              <a:rPr sz="1200" spc="-10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ções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de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h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abilitação</a:t>
            </a:r>
            <a:r>
              <a:rPr sz="12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q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ficação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ex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80" dirty="0">
                <a:solidFill>
                  <a:srgbClr val="0F0F0F"/>
                </a:solidFill>
                <a:latin typeface="Arial"/>
                <a:cs typeface="Arial"/>
              </a:rPr>
              <a:t>g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das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str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to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co</a:t>
            </a:r>
            <a:r>
              <a:rPr sz="1200" spc="-10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vocatóri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o.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52"/>
              </a:spcBef>
              <a:buClr>
                <a:srgbClr val="0F0F0F"/>
              </a:buClr>
              <a:buFont typeface="Arial"/>
              <a:buAutoNum type="arabicPeriod" startAt="12"/>
            </a:pPr>
            <a:endParaRPr sz="1150">
              <a:latin typeface="Times New Roman"/>
              <a:cs typeface="Times New Roman"/>
            </a:endParaRPr>
          </a:p>
          <a:p>
            <a:pPr marL="12700" marR="5080" lvl="1" algn="just">
              <a:lnSpc>
                <a:spcPts val="1470"/>
              </a:lnSpc>
              <a:buClr>
                <a:srgbClr val="0F0F0F"/>
              </a:buClr>
              <a:buFont typeface="Arial"/>
              <a:buAutoNum type="arabicPeriod" startAt="12"/>
              <a:tabLst>
                <a:tab pos="492125" algn="l"/>
              </a:tabLst>
            </a:pP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Apl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cabil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 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Reg</a:t>
            </a:r>
            <a:r>
              <a:rPr sz="1200" spc="-18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16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ame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55" dirty="0">
                <a:solidFill>
                  <a:srgbClr val="0F0F0F"/>
                </a:solidFill>
                <a:latin typeface="Arial"/>
                <a:cs typeface="Arial"/>
              </a:rPr>
              <a:t>to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Comp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Contratações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Confe</a:t>
            </a:r>
            <a:r>
              <a:rPr sz="1200" spc="-114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eração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B</a:t>
            </a:r>
            <a:r>
              <a:rPr sz="1200" spc="-12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ra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bes-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0F0F0F"/>
                </a:solidFill>
                <a:latin typeface="Arial"/>
                <a:cs typeface="Arial"/>
              </a:rPr>
              <a:t>CBC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500" spc="-30" dirty="0">
                <a:solidFill>
                  <a:srgbClr val="0F0F0F"/>
                </a:solidFill>
                <a:latin typeface="Times New Roman"/>
                <a:cs typeface="Times New Roman"/>
              </a:rPr>
              <a:t>à</a:t>
            </a:r>
            <a:r>
              <a:rPr sz="1500" dirty="0">
                <a:solidFill>
                  <a:srgbClr val="0F0F0F"/>
                </a:solidFill>
                <a:latin typeface="Times New Roman"/>
                <a:cs typeface="Times New Roman"/>
              </a:rPr>
              <a:t>  </a:t>
            </a:r>
            <a:r>
              <a:rPr sz="1500" spc="-6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exec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ção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ntrato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e,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espec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ia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nt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37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aos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casos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mi</a:t>
            </a:r>
            <a:r>
              <a:rPr sz="1200" spc="-45" dirty="0">
                <a:solidFill>
                  <a:srgbClr val="0F0F0F"/>
                </a:solidFill>
                <a:latin typeface="Arial"/>
                <a:cs typeface="Arial"/>
              </a:rPr>
              <a:t>ssos.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marR="5715" indent="4445" algn="just">
              <a:lnSpc>
                <a:spcPct val="89500"/>
              </a:lnSpc>
              <a:tabLst>
                <a:tab pos="1992630" algn="l"/>
              </a:tabLst>
            </a:pPr>
            <a:r>
              <a:rPr sz="1350" b="1" spc="-145" dirty="0">
                <a:solidFill>
                  <a:srgbClr val="0F0F0F"/>
                </a:solidFill>
                <a:latin typeface="Times New Roman"/>
                <a:cs typeface="Times New Roman"/>
              </a:rPr>
              <a:t>CLÁU</a:t>
            </a:r>
            <a:r>
              <a:rPr sz="1350" b="1" spc="-100" dirty="0">
                <a:solidFill>
                  <a:srgbClr val="0F0F0F"/>
                </a:solidFill>
                <a:latin typeface="Times New Roman"/>
                <a:cs typeface="Times New Roman"/>
              </a:rPr>
              <a:t>S</a:t>
            </a:r>
            <a:r>
              <a:rPr sz="1350" b="1" spc="-185" dirty="0">
                <a:solidFill>
                  <a:srgbClr val="0F0F0F"/>
                </a:solidFill>
                <a:latin typeface="Times New Roman"/>
                <a:cs typeface="Times New Roman"/>
              </a:rPr>
              <a:t>ULA</a:t>
            </a:r>
            <a:r>
              <a:rPr sz="1350" b="1" dirty="0">
                <a:solidFill>
                  <a:srgbClr val="0F0F0F"/>
                </a:solidFill>
                <a:latin typeface="Times New Roman"/>
                <a:cs typeface="Times New Roman"/>
              </a:rPr>
              <a:t>  </a:t>
            </a:r>
            <a:r>
              <a:rPr sz="1350" b="1" spc="-14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110" dirty="0">
                <a:solidFill>
                  <a:srgbClr val="0F0F0F"/>
                </a:solidFill>
                <a:latin typeface="Times New Roman"/>
                <a:cs typeface="Times New Roman"/>
              </a:rPr>
              <a:t>QUINTA</a:t>
            </a:r>
            <a:r>
              <a:rPr sz="1350" b="1" dirty="0">
                <a:solidFill>
                  <a:srgbClr val="0F0F0F"/>
                </a:solidFill>
                <a:latin typeface="Times New Roman"/>
                <a:cs typeface="Times New Roman"/>
              </a:rPr>
              <a:t>	</a:t>
            </a:r>
            <a:r>
              <a:rPr sz="1350" b="1" spc="-120" dirty="0">
                <a:solidFill>
                  <a:srgbClr val="0F0F0F"/>
                </a:solidFill>
                <a:latin typeface="Times New Roman"/>
                <a:cs typeface="Times New Roman"/>
              </a:rPr>
              <a:t>OBRIGA</a:t>
            </a:r>
            <a:r>
              <a:rPr sz="1350" b="1" spc="-145" dirty="0">
                <a:solidFill>
                  <a:srgbClr val="0F0F0F"/>
                </a:solidFill>
                <a:latin typeface="Times New Roman"/>
                <a:cs typeface="Times New Roman"/>
              </a:rPr>
              <a:t>Ç</a:t>
            </a:r>
            <a:r>
              <a:rPr sz="1350" b="1" spc="-90" dirty="0">
                <a:solidFill>
                  <a:srgbClr val="0F0F0F"/>
                </a:solidFill>
                <a:latin typeface="Times New Roman"/>
                <a:cs typeface="Times New Roman"/>
              </a:rPr>
              <a:t>ÕES</a:t>
            </a:r>
            <a:r>
              <a:rPr sz="1350" b="1" dirty="0">
                <a:solidFill>
                  <a:srgbClr val="0F0F0F"/>
                </a:solidFill>
                <a:latin typeface="Times New Roman"/>
                <a:cs typeface="Times New Roman"/>
              </a:rPr>
              <a:t>    </a:t>
            </a:r>
            <a:r>
              <a:rPr sz="1350" b="1" spc="-16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150" dirty="0">
                <a:solidFill>
                  <a:srgbClr val="0F0F0F"/>
                </a:solidFill>
                <a:latin typeface="Times New Roman"/>
                <a:cs typeface="Times New Roman"/>
              </a:rPr>
              <a:t>DA</a:t>
            </a:r>
            <a:r>
              <a:rPr sz="1350" b="1" dirty="0">
                <a:solidFill>
                  <a:srgbClr val="0F0F0F"/>
                </a:solidFill>
                <a:latin typeface="Times New Roman"/>
                <a:cs typeface="Times New Roman"/>
              </a:rPr>
              <a:t>   </a:t>
            </a:r>
            <a:r>
              <a:rPr sz="1350" b="1" spc="16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195" dirty="0">
                <a:solidFill>
                  <a:srgbClr val="0F0F0F"/>
                </a:solidFill>
                <a:latin typeface="Times New Roman"/>
                <a:cs typeface="Times New Roman"/>
              </a:rPr>
              <a:t>C</a:t>
            </a:r>
            <a:r>
              <a:rPr sz="1350" b="1" spc="-140" dirty="0">
                <a:solidFill>
                  <a:srgbClr val="0F0F0F"/>
                </a:solidFill>
                <a:latin typeface="Times New Roman"/>
                <a:cs typeface="Times New Roman"/>
              </a:rPr>
              <a:t>ONTR</a:t>
            </a:r>
            <a:r>
              <a:rPr sz="1350" b="1" spc="-180" dirty="0">
                <a:solidFill>
                  <a:srgbClr val="0F0F0F"/>
                </a:solidFill>
                <a:latin typeface="Times New Roman"/>
                <a:cs typeface="Times New Roman"/>
              </a:rPr>
              <a:t>A</a:t>
            </a:r>
            <a:r>
              <a:rPr sz="1350" b="1" spc="-145" dirty="0">
                <a:solidFill>
                  <a:srgbClr val="0F0F0F"/>
                </a:solidFill>
                <a:latin typeface="Times New Roman"/>
                <a:cs typeface="Times New Roman"/>
              </a:rPr>
              <a:t>TADA</a:t>
            </a:r>
            <a:r>
              <a:rPr sz="1350" b="1" dirty="0">
                <a:solidFill>
                  <a:srgbClr val="0F0F0F"/>
                </a:solidFill>
                <a:latin typeface="Times New Roman"/>
                <a:cs typeface="Times New Roman"/>
              </a:rPr>
              <a:t>    </a:t>
            </a:r>
            <a:r>
              <a:rPr sz="1350" b="1" spc="-6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150" dirty="0">
                <a:solidFill>
                  <a:srgbClr val="0F0F0F"/>
                </a:solidFill>
                <a:latin typeface="Times New Roman"/>
                <a:cs typeface="Times New Roman"/>
              </a:rPr>
              <a:t>PARA</a:t>
            </a:r>
            <a:r>
              <a:rPr sz="1350" b="1" spc="-5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120" dirty="0">
                <a:solidFill>
                  <a:srgbClr val="0F0F0F"/>
                </a:solidFill>
                <a:latin typeface="Times New Roman"/>
                <a:cs typeface="Times New Roman"/>
              </a:rPr>
              <a:t>PR</a:t>
            </a:r>
            <a:r>
              <a:rPr sz="1350" b="1" spc="-145" dirty="0">
                <a:solidFill>
                  <a:srgbClr val="0F0F0F"/>
                </a:solidFill>
                <a:latin typeface="Times New Roman"/>
                <a:cs typeface="Times New Roman"/>
              </a:rPr>
              <a:t>ESTAÇÃO</a:t>
            </a:r>
            <a:r>
              <a:rPr sz="1350" b="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10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150" dirty="0">
                <a:solidFill>
                  <a:srgbClr val="0F0F0F"/>
                </a:solidFill>
                <a:latin typeface="Times New Roman"/>
                <a:cs typeface="Times New Roman"/>
              </a:rPr>
              <a:t>DE</a:t>
            </a:r>
            <a:r>
              <a:rPr sz="1350" b="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13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105" dirty="0">
                <a:solidFill>
                  <a:srgbClr val="0F0F0F"/>
                </a:solidFill>
                <a:latin typeface="Times New Roman"/>
                <a:cs typeface="Times New Roman"/>
              </a:rPr>
              <a:t>SERVIÇOS</a:t>
            </a:r>
            <a:r>
              <a:rPr sz="1350" b="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5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150" dirty="0">
                <a:solidFill>
                  <a:srgbClr val="0F0F0F"/>
                </a:solidFill>
                <a:latin typeface="Times New Roman"/>
                <a:cs typeface="Times New Roman"/>
              </a:rPr>
              <a:t>DE</a:t>
            </a:r>
            <a:r>
              <a:rPr sz="1350" b="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10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310" dirty="0">
                <a:solidFill>
                  <a:srgbClr val="0F0F0F"/>
                </a:solidFill>
                <a:latin typeface="Times New Roman"/>
                <a:cs typeface="Times New Roman"/>
              </a:rPr>
              <a:t>L</a:t>
            </a:r>
            <a:r>
              <a:rPr sz="1350" b="1" spc="-130" dirty="0">
                <a:solidFill>
                  <a:srgbClr val="0F0F0F"/>
                </a:solidFill>
                <a:latin typeface="Times New Roman"/>
                <a:cs typeface="Times New Roman"/>
              </a:rPr>
              <a:t>OCAÇÃO/</a:t>
            </a:r>
            <a:r>
              <a:rPr sz="1350" b="1" spc="-8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175" dirty="0">
                <a:solidFill>
                  <a:srgbClr val="0F0F0F"/>
                </a:solidFill>
                <a:latin typeface="Times New Roman"/>
                <a:cs typeface="Times New Roman"/>
              </a:rPr>
              <a:t>FRETAMENTO</a:t>
            </a:r>
            <a:r>
              <a:rPr sz="1350" b="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2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150" dirty="0">
                <a:solidFill>
                  <a:srgbClr val="0F0F0F"/>
                </a:solidFill>
                <a:latin typeface="Times New Roman"/>
                <a:cs typeface="Times New Roman"/>
              </a:rPr>
              <a:t>DE</a:t>
            </a:r>
            <a:r>
              <a:rPr sz="1350" b="1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17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140" dirty="0">
                <a:solidFill>
                  <a:srgbClr val="0F0F0F"/>
                </a:solidFill>
                <a:latin typeface="Times New Roman"/>
                <a:cs typeface="Times New Roman"/>
              </a:rPr>
              <a:t>VEÍCU</a:t>
            </a:r>
            <a:r>
              <a:rPr sz="1350" b="1" spc="-120" dirty="0">
                <a:solidFill>
                  <a:srgbClr val="0F0F0F"/>
                </a:solidFill>
                <a:latin typeface="Times New Roman"/>
                <a:cs typeface="Times New Roman"/>
              </a:rPr>
              <a:t>L</a:t>
            </a:r>
            <a:r>
              <a:rPr sz="1350" b="1" spc="-65" dirty="0">
                <a:solidFill>
                  <a:srgbClr val="0F0F0F"/>
                </a:solidFill>
                <a:latin typeface="Times New Roman"/>
                <a:cs typeface="Times New Roman"/>
              </a:rPr>
              <a:t>O</a:t>
            </a:r>
            <a:r>
              <a:rPr sz="1350" b="1" spc="-2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70" dirty="0">
                <a:solidFill>
                  <a:srgbClr val="0F0F0F"/>
                </a:solidFill>
                <a:latin typeface="Times New Roman"/>
                <a:cs typeface="Times New Roman"/>
              </a:rPr>
              <a:t>TIPO</a:t>
            </a:r>
            <a:r>
              <a:rPr sz="1350" b="1" spc="1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350" b="1" spc="-90" dirty="0">
                <a:solidFill>
                  <a:srgbClr val="0F0F0F"/>
                </a:solidFill>
                <a:latin typeface="Times New Roman"/>
                <a:cs typeface="Times New Roman"/>
              </a:rPr>
              <a:t>MICRO-ÔNIBUS</a:t>
            </a:r>
            <a:endParaRPr sz="13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4"/>
              </a:spcBef>
            </a:pPr>
            <a:endParaRPr sz="1150">
              <a:latin typeface="Times New Roman"/>
              <a:cs typeface="Times New Roman"/>
            </a:endParaRPr>
          </a:p>
          <a:p>
            <a:pPr marL="21590" marR="14604" indent="-5080" algn="just">
              <a:lnSpc>
                <a:spcPct val="100000"/>
              </a:lnSpc>
            </a:pP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4</a:t>
            </a:r>
            <a:r>
              <a:rPr sz="1200" spc="75" dirty="0">
                <a:solidFill>
                  <a:srgbClr val="0F0F0F"/>
                </a:solidFill>
                <a:latin typeface="Arial"/>
                <a:cs typeface="Arial"/>
              </a:rPr>
              <a:t>.</a:t>
            </a:r>
            <a:r>
              <a:rPr sz="1200" spc="290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   </a:t>
            </a:r>
            <a:r>
              <a:rPr sz="1200" spc="-1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ve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-14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16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os </a:t>
            </a:r>
            <a:r>
              <a:rPr sz="1200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oca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200" spc="1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everão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ate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der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aos</a:t>
            </a:r>
            <a:r>
              <a:rPr sz="120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seg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0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8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es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te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q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ue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já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estão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nclusos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200" spc="-114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va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or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proposta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aprese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tada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pe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resa: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17706" y="7971340"/>
            <a:ext cx="5346700" cy="20008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1590" algn="just">
              <a:lnSpc>
                <a:spcPts val="1435"/>
              </a:lnSpc>
            </a:pP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Brasile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400" dirty="0">
                <a:solidFill>
                  <a:srgbClr val="0F0F0F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 marL="455295">
              <a:lnSpc>
                <a:spcPts val="1435"/>
              </a:lnSpc>
              <a:tabLst>
                <a:tab pos="731520" algn="l"/>
              </a:tabLst>
            </a:pP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1200" spc="75" dirty="0">
                <a:solidFill>
                  <a:srgbClr val="0F0F0F"/>
                </a:solidFill>
                <a:latin typeface="Arial"/>
                <a:cs typeface="Arial"/>
              </a:rPr>
              <a:t>)	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Perfeito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esta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h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g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e.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300">
              <a:latin typeface="Times New Roman"/>
              <a:cs typeface="Times New Roman"/>
            </a:endParaRPr>
          </a:p>
          <a:p>
            <a:pPr marL="12700" marR="5080" algn="just">
              <a:lnSpc>
                <a:spcPct val="96900"/>
              </a:lnSpc>
              <a:buClr>
                <a:srgbClr val="0F0F0F"/>
              </a:buClr>
              <a:buFont typeface="Arial"/>
              <a:buAutoNum type="alphaLcParenR"/>
              <a:tabLst>
                <a:tab pos="474345" algn="l"/>
              </a:tabLst>
            </a:pP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Em</a:t>
            </a:r>
            <a:r>
              <a:rPr sz="1200" spc="1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odas</a:t>
            </a:r>
            <a:r>
              <a:rPr sz="12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as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ocor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ê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-60" dirty="0">
                <a:solidFill>
                  <a:srgbClr val="2F2F2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31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avar</a:t>
            </a:r>
            <a:r>
              <a:rPr sz="1200" spc="-5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31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-1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ac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31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-16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f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rt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40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-1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ro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bo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ou</a:t>
            </a:r>
            <a:r>
              <a:rPr sz="1200" spc="1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cên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400" dirty="0">
                <a:solidFill>
                  <a:srgbClr val="0F0F0F"/>
                </a:solidFill>
                <a:latin typeface="Arial"/>
                <a:cs typeface="Arial"/>
              </a:rPr>
              <a:t>,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v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125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eve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ão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ser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bst</a:t>
            </a:r>
            <a:r>
              <a:rPr sz="1200" spc="-12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125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200" spc="10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p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r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outro</a:t>
            </a:r>
            <a:r>
              <a:rPr sz="1200" spc="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350" spc="-6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35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spc="9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vel</a:t>
            </a:r>
            <a:r>
              <a:rPr sz="1200" spc="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contratado</a:t>
            </a:r>
            <a:r>
              <a:rPr sz="1200" spc="15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no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prazo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é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02</a:t>
            </a:r>
            <a:r>
              <a:rPr sz="1200" spc="-3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(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as)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h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ora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spc="400" dirty="0">
                <a:solidFill>
                  <a:srgbClr val="0F0F0F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2"/>
              </a:spcBef>
              <a:buClr>
                <a:srgbClr val="0F0F0F"/>
              </a:buClr>
              <a:buFont typeface="Arial"/>
              <a:buAutoNum type="alphaLcParenR"/>
            </a:pPr>
            <a:endParaRPr sz="1200">
              <a:latin typeface="Times New Roman"/>
              <a:cs typeface="Times New Roman"/>
            </a:endParaRPr>
          </a:p>
          <a:p>
            <a:pPr marL="21590" marR="43180" algn="just">
              <a:lnSpc>
                <a:spcPct val="100000"/>
              </a:lnSpc>
              <a:buClr>
                <a:srgbClr val="0F0F0F"/>
              </a:buClr>
              <a:buFont typeface="Arial"/>
              <a:buAutoNum type="alphaLcParenR"/>
              <a:tabLst>
                <a:tab pos="465455" algn="l"/>
              </a:tabLst>
            </a:pP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T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-8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os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ve</a:t>
            </a:r>
            <a:r>
              <a:rPr sz="1200" spc="-100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cu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everão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estar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spon</a:t>
            </a:r>
            <a:r>
              <a:rPr sz="1200" spc="-145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ve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F0F0F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F0F0F"/>
                </a:solidFill>
                <a:latin typeface="Arial"/>
                <a:cs typeface="Arial"/>
              </a:rPr>
              <a:t>n</a:t>
            </a:r>
            <a:r>
              <a:rPr sz="1200" spc="9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0F0F0F"/>
                </a:solidFill>
                <a:latin typeface="Arial"/>
                <a:cs typeface="Arial"/>
              </a:rPr>
              <a:t>ocal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65" dirty="0">
                <a:solidFill>
                  <a:srgbClr val="0F0F0F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sa</a:t>
            </a:r>
            <a:r>
              <a:rPr sz="1200" spc="-135" dirty="0">
                <a:solidFill>
                  <a:srgbClr val="0F0F0F"/>
                </a:solidFill>
                <a:latin typeface="Arial"/>
                <a:cs typeface="Arial"/>
              </a:rPr>
              <a:t>í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pe</a:t>
            </a:r>
            <a:r>
              <a:rPr sz="1200" spc="-70" dirty="0">
                <a:solidFill>
                  <a:srgbClr val="0F0F0F"/>
                </a:solidFill>
                <a:latin typeface="Arial"/>
                <a:cs typeface="Arial"/>
              </a:rPr>
              <a:t>l</a:t>
            </a:r>
            <a:r>
              <a:rPr sz="1200" spc="5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enos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0</a:t>
            </a:r>
            <a:r>
              <a:rPr sz="1200" spc="365" dirty="0">
                <a:solidFill>
                  <a:srgbClr val="0F0F0F"/>
                </a:solidFill>
                <a:latin typeface="Arial"/>
                <a:cs typeface="Arial"/>
              </a:rPr>
              <a:t>1</a:t>
            </a:r>
            <a:r>
              <a:rPr sz="1200" spc="-9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F0F0F"/>
                </a:solidFill>
                <a:latin typeface="Arial"/>
                <a:cs typeface="Arial"/>
              </a:rPr>
              <a:t>(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u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spc="35" dirty="0">
                <a:solidFill>
                  <a:srgbClr val="0F0F0F"/>
                </a:solidFill>
                <a:latin typeface="Arial"/>
                <a:cs typeface="Arial"/>
              </a:rPr>
              <a:t>a)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hora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antes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h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orário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F0F0F"/>
                </a:solidFill>
                <a:latin typeface="Arial"/>
                <a:cs typeface="Arial"/>
              </a:rPr>
              <a:t> p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rev</a:t>
            </a:r>
            <a:r>
              <a:rPr sz="1200" spc="-80" dirty="0">
                <a:solidFill>
                  <a:srgbClr val="0F0F0F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st</a:t>
            </a:r>
            <a:r>
              <a:rPr sz="1200" spc="-5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400" dirty="0">
                <a:solidFill>
                  <a:srgbClr val="0F0F0F"/>
                </a:solidFill>
                <a:latin typeface="Arial"/>
                <a:cs typeface="Arial"/>
              </a:rPr>
              <a:t>,</a:t>
            </a:r>
            <a:r>
              <a:rPr sz="1200" spc="-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0F0F0F"/>
                </a:solidFill>
                <a:latin typeface="Arial"/>
                <a:cs typeface="Arial"/>
              </a:rPr>
              <a:t>c</a:t>
            </a:r>
            <a:r>
              <a:rPr sz="1200" spc="30" dirty="0">
                <a:solidFill>
                  <a:srgbClr val="0F0F0F"/>
                </a:solidFill>
                <a:latin typeface="Arial"/>
                <a:cs typeface="Arial"/>
              </a:rPr>
              <a:t>om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F0F0F"/>
                </a:solidFill>
                <a:latin typeface="Arial"/>
                <a:cs typeface="Arial"/>
              </a:rPr>
              <a:t>m</a:t>
            </a:r>
            <a:r>
              <a:rPr sz="1200" spc="25" dirty="0">
                <a:solidFill>
                  <a:srgbClr val="0F0F0F"/>
                </a:solidFill>
                <a:latin typeface="Arial"/>
                <a:cs typeface="Arial"/>
              </a:rPr>
              <a:t>ot</a:t>
            </a:r>
            <a:r>
              <a:rPr sz="1200" spc="-30" dirty="0">
                <a:solidFill>
                  <a:srgbClr val="0F0F0F"/>
                </a:solidFill>
                <a:latin typeface="Arial"/>
                <a:cs typeface="Arial"/>
              </a:rPr>
              <a:t>o</a:t>
            </a:r>
            <a:r>
              <a:rPr sz="1200" spc="10" dirty="0">
                <a:solidFill>
                  <a:srgbClr val="0F0F0F"/>
                </a:solidFill>
                <a:latin typeface="Arial"/>
                <a:cs typeface="Arial"/>
              </a:rPr>
              <a:t>rista,</a:t>
            </a:r>
            <a:r>
              <a:rPr sz="1200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F0F0F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F0F0F"/>
                </a:solidFill>
                <a:latin typeface="Arial"/>
                <a:cs typeface="Arial"/>
              </a:rPr>
              <a:t>fardado</a:t>
            </a:r>
            <a:endParaRPr sz="1200">
              <a:latin typeface="Arial"/>
              <a:cs typeface="Arial"/>
            </a:endParaRPr>
          </a:p>
          <a:p>
            <a:pPr marL="297180">
              <a:lnSpc>
                <a:spcPts val="1065"/>
              </a:lnSpc>
              <a:spcBef>
                <a:spcPts val="505"/>
              </a:spcBef>
            </a:pPr>
            <a:r>
              <a:rPr sz="900" spc="20" dirty="0">
                <a:solidFill>
                  <a:srgbClr val="2F2F2F"/>
                </a:solidFill>
                <a:latin typeface="Times New Roman"/>
                <a:cs typeface="Times New Roman"/>
              </a:rPr>
              <a:t>D</a:t>
            </a:r>
            <a:r>
              <a:rPr sz="900" spc="-40" dirty="0">
                <a:solidFill>
                  <a:srgbClr val="0F0F0F"/>
                </a:solidFill>
                <a:latin typeface="Times New Roman"/>
                <a:cs typeface="Times New Roman"/>
              </a:rPr>
              <a:t>i</a:t>
            </a:r>
            <a:r>
              <a:rPr sz="900" spc="5" dirty="0">
                <a:solidFill>
                  <a:srgbClr val="2F2F2F"/>
                </a:solidFill>
                <a:latin typeface="Times New Roman"/>
                <a:cs typeface="Times New Roman"/>
              </a:rPr>
              <a:t>retoria</a:t>
            </a:r>
            <a:r>
              <a:rPr sz="900" spc="65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0F0F0F"/>
                </a:solidFill>
                <a:latin typeface="Times New Roman"/>
                <a:cs typeface="Times New Roman"/>
              </a:rPr>
              <a:t>d</a:t>
            </a:r>
            <a:r>
              <a:rPr sz="900" spc="90" dirty="0">
                <a:solidFill>
                  <a:srgbClr val="2F2F2F"/>
                </a:solidFill>
                <a:latin typeface="Times New Roman"/>
                <a:cs typeface="Times New Roman"/>
              </a:rPr>
              <a:t>e</a:t>
            </a:r>
            <a:r>
              <a:rPr sz="900" spc="-10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2F2F2F"/>
                </a:solidFill>
                <a:latin typeface="Times New Roman"/>
                <a:cs typeface="Times New Roman"/>
              </a:rPr>
              <a:t>A</a:t>
            </a:r>
            <a:r>
              <a:rPr sz="900" spc="5" dirty="0">
                <a:solidFill>
                  <a:srgbClr val="0F0F0F"/>
                </a:solidFill>
                <a:latin typeface="Times New Roman"/>
                <a:cs typeface="Times New Roman"/>
              </a:rPr>
              <a:t>d</a:t>
            </a:r>
            <a:r>
              <a:rPr sz="900" spc="70" dirty="0">
                <a:solidFill>
                  <a:srgbClr val="0F0F0F"/>
                </a:solidFill>
                <a:latin typeface="Times New Roman"/>
                <a:cs typeface="Times New Roman"/>
              </a:rPr>
              <a:t>m</a:t>
            </a:r>
            <a:r>
              <a:rPr sz="900" spc="10" dirty="0">
                <a:solidFill>
                  <a:srgbClr val="2F2F2F"/>
                </a:solidFill>
                <a:latin typeface="Times New Roman"/>
                <a:cs typeface="Times New Roman"/>
              </a:rPr>
              <a:t>inistração</a:t>
            </a:r>
            <a:r>
              <a:rPr sz="900" spc="20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464646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464646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2F2F2F"/>
                </a:solidFill>
                <a:latin typeface="Times New Roman"/>
                <a:cs typeface="Times New Roman"/>
              </a:rPr>
              <a:t>R</a:t>
            </a:r>
            <a:r>
              <a:rPr sz="900" spc="-30" dirty="0">
                <a:solidFill>
                  <a:srgbClr val="0F0F0F"/>
                </a:solidFill>
                <a:latin typeface="Times New Roman"/>
                <a:cs typeface="Times New Roman"/>
              </a:rPr>
              <a:t>u</a:t>
            </a:r>
            <a:r>
              <a:rPr sz="900" spc="90" dirty="0">
                <a:solidFill>
                  <a:srgbClr val="2F2F2F"/>
                </a:solidFill>
                <a:latin typeface="Times New Roman"/>
                <a:cs typeface="Times New Roman"/>
              </a:rPr>
              <a:t>a</a:t>
            </a:r>
            <a:r>
              <a:rPr sz="900" spc="-80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900" spc="75" dirty="0">
                <a:solidFill>
                  <a:srgbClr val="2F2F2F"/>
                </a:solidFill>
                <a:latin typeface="Times New Roman"/>
                <a:cs typeface="Times New Roman"/>
              </a:rPr>
              <a:t>C</a:t>
            </a:r>
            <a:r>
              <a:rPr sz="900" spc="-5" dirty="0">
                <a:solidFill>
                  <a:srgbClr val="2F2F2F"/>
                </a:solidFill>
                <a:latin typeface="Times New Roman"/>
                <a:cs typeface="Times New Roman"/>
              </a:rPr>
              <a:t>o</a:t>
            </a:r>
            <a:r>
              <a:rPr sz="900" spc="10" dirty="0">
                <a:solidFill>
                  <a:srgbClr val="0F0F0F"/>
                </a:solidFill>
                <a:latin typeface="Times New Roman"/>
                <a:cs typeface="Times New Roman"/>
              </a:rPr>
              <a:t>n</a:t>
            </a:r>
            <a:r>
              <a:rPr sz="900" spc="10" dirty="0">
                <a:solidFill>
                  <a:srgbClr val="2F2F2F"/>
                </a:solidFill>
                <a:latin typeface="Times New Roman"/>
                <a:cs typeface="Times New Roman"/>
              </a:rPr>
              <a:t>go</a:t>
            </a:r>
            <a:r>
              <a:rPr sz="900" spc="5" dirty="0">
                <a:solidFill>
                  <a:srgbClr val="2F2F2F"/>
                </a:solidFill>
                <a:latin typeface="Times New Roman"/>
                <a:cs typeface="Times New Roman"/>
              </a:rPr>
              <a:t>n</a:t>
            </a:r>
            <a:r>
              <a:rPr sz="900" spc="45" dirty="0">
                <a:solidFill>
                  <a:srgbClr val="0F0F0F"/>
                </a:solidFill>
                <a:latin typeface="Times New Roman"/>
                <a:cs typeface="Times New Roman"/>
              </a:rPr>
              <a:t>h</a:t>
            </a:r>
            <a:r>
              <a:rPr sz="900" spc="40" dirty="0">
                <a:solidFill>
                  <a:srgbClr val="2F2F2F"/>
                </a:solidFill>
                <a:latin typeface="Times New Roman"/>
                <a:cs typeface="Times New Roman"/>
              </a:rPr>
              <a:t>a</a:t>
            </a:r>
            <a:r>
              <a:rPr sz="900" spc="-25" dirty="0">
                <a:solidFill>
                  <a:srgbClr val="2F2F2F"/>
                </a:solidFill>
                <a:latin typeface="Times New Roman"/>
                <a:cs typeface="Times New Roman"/>
              </a:rPr>
              <a:t>s</a:t>
            </a:r>
            <a:r>
              <a:rPr sz="900" spc="135" dirty="0">
                <a:solidFill>
                  <a:srgbClr val="626060"/>
                </a:solidFill>
                <a:latin typeface="Times New Roman"/>
                <a:cs typeface="Times New Roman"/>
              </a:rPr>
              <a:t>,</a:t>
            </a:r>
            <a:r>
              <a:rPr sz="900" spc="-125" dirty="0">
                <a:solidFill>
                  <a:srgbClr val="626060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2F2F2F"/>
                </a:solidFill>
                <a:latin typeface="Times New Roman"/>
                <a:cs typeface="Times New Roman"/>
              </a:rPr>
              <a:t>450</a:t>
            </a:r>
            <a:r>
              <a:rPr sz="900" spc="30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626060"/>
                </a:solidFill>
                <a:latin typeface="Times New Roman"/>
                <a:cs typeface="Times New Roman"/>
              </a:rPr>
              <a:t>-</a:t>
            </a:r>
            <a:r>
              <a:rPr sz="900" spc="-60" dirty="0">
                <a:solidFill>
                  <a:srgbClr val="626060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464646"/>
                </a:solidFill>
                <a:latin typeface="Times New Roman"/>
                <a:cs typeface="Times New Roman"/>
              </a:rPr>
              <a:t>CEP.</a:t>
            </a:r>
            <a:r>
              <a:rPr sz="900" spc="-5" dirty="0">
                <a:solidFill>
                  <a:srgbClr val="464646"/>
                </a:solidFill>
                <a:latin typeface="Times New Roman"/>
                <a:cs typeface="Times New Roman"/>
              </a:rPr>
              <a:t> </a:t>
            </a:r>
            <a:r>
              <a:rPr sz="900" spc="40" dirty="0">
                <a:solidFill>
                  <a:srgbClr val="464646"/>
                </a:solidFill>
                <a:latin typeface="Times New Roman"/>
                <a:cs typeface="Times New Roman"/>
              </a:rPr>
              <a:t>30</a:t>
            </a:r>
            <a:r>
              <a:rPr sz="900" spc="-35" dirty="0">
                <a:solidFill>
                  <a:srgbClr val="464646"/>
                </a:solidFill>
                <a:latin typeface="Times New Roman"/>
                <a:cs typeface="Times New Roman"/>
              </a:rPr>
              <a:t>.</a:t>
            </a:r>
            <a:r>
              <a:rPr sz="900" spc="25" dirty="0">
                <a:solidFill>
                  <a:srgbClr val="464646"/>
                </a:solidFill>
                <a:latin typeface="Times New Roman"/>
                <a:cs typeface="Times New Roman"/>
              </a:rPr>
              <a:t>330.</a:t>
            </a:r>
            <a:r>
              <a:rPr sz="900" spc="-130" dirty="0">
                <a:solidFill>
                  <a:srgbClr val="464646"/>
                </a:solidFill>
                <a:latin typeface="Times New Roman"/>
                <a:cs typeface="Times New Roman"/>
              </a:rPr>
              <a:t> </a:t>
            </a:r>
            <a:r>
              <a:rPr sz="900" spc="-170" dirty="0">
                <a:solidFill>
                  <a:srgbClr val="0F0F0F"/>
                </a:solidFill>
                <a:latin typeface="Times New Roman"/>
                <a:cs typeface="Times New Roman"/>
              </a:rPr>
              <a:t>1</a:t>
            </a:r>
            <a:r>
              <a:rPr sz="900" spc="75" dirty="0">
                <a:solidFill>
                  <a:srgbClr val="2F2F2F"/>
                </a:solidFill>
                <a:latin typeface="Times New Roman"/>
                <a:cs typeface="Times New Roman"/>
              </a:rPr>
              <a:t>00</a:t>
            </a:r>
            <a:r>
              <a:rPr sz="900" spc="-70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900" spc="114" dirty="0">
                <a:solidFill>
                  <a:srgbClr val="464646"/>
                </a:solidFill>
                <a:latin typeface="Times New Roman"/>
                <a:cs typeface="Times New Roman"/>
              </a:rPr>
              <a:t>-</a:t>
            </a:r>
            <a:r>
              <a:rPr sz="900" spc="-40" dirty="0">
                <a:solidFill>
                  <a:srgbClr val="464646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2F2F2F"/>
                </a:solidFill>
                <a:latin typeface="Times New Roman"/>
                <a:cs typeface="Times New Roman"/>
              </a:rPr>
              <a:t>F</a:t>
            </a:r>
            <a:r>
              <a:rPr sz="900" spc="-15" dirty="0">
                <a:solidFill>
                  <a:srgbClr val="2F2F2F"/>
                </a:solidFill>
                <a:latin typeface="Times New Roman"/>
                <a:cs typeface="Times New Roman"/>
              </a:rPr>
              <a:t>o</a:t>
            </a:r>
            <a:r>
              <a:rPr sz="900" spc="-30" dirty="0">
                <a:solidFill>
                  <a:srgbClr val="0F0F0F"/>
                </a:solidFill>
                <a:latin typeface="Times New Roman"/>
                <a:cs typeface="Times New Roman"/>
              </a:rPr>
              <a:t>n</a:t>
            </a:r>
            <a:r>
              <a:rPr sz="900" spc="10" dirty="0">
                <a:solidFill>
                  <a:srgbClr val="2F2F2F"/>
                </a:solidFill>
                <a:latin typeface="Times New Roman"/>
                <a:cs typeface="Times New Roman"/>
              </a:rPr>
              <a:t>e/Fax</a:t>
            </a:r>
            <a:r>
              <a:rPr sz="900" spc="45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2F2F2F"/>
                </a:solidFill>
                <a:latin typeface="Times New Roman"/>
                <a:cs typeface="Times New Roman"/>
              </a:rPr>
              <a:t>(</a:t>
            </a:r>
            <a:r>
              <a:rPr sz="900" spc="45" dirty="0">
                <a:solidFill>
                  <a:srgbClr val="0F0F0F"/>
                </a:solidFill>
                <a:latin typeface="Times New Roman"/>
                <a:cs typeface="Times New Roman"/>
              </a:rPr>
              <a:t>0</a:t>
            </a:r>
            <a:r>
              <a:rPr sz="900" spc="105" dirty="0">
                <a:solidFill>
                  <a:srgbClr val="464646"/>
                </a:solidFill>
                <a:latin typeface="Times New Roman"/>
                <a:cs typeface="Times New Roman"/>
              </a:rPr>
              <a:t>3</a:t>
            </a:r>
            <a:r>
              <a:rPr sz="900" spc="-145" dirty="0">
                <a:solidFill>
                  <a:srgbClr val="464646"/>
                </a:solidFill>
                <a:latin typeface="Times New Roman"/>
                <a:cs typeface="Times New Roman"/>
              </a:rPr>
              <a:t> </a:t>
            </a:r>
            <a:r>
              <a:rPr sz="900" spc="-135" dirty="0">
                <a:solidFill>
                  <a:srgbClr val="0F0F0F"/>
                </a:solidFill>
                <a:latin typeface="Times New Roman"/>
                <a:cs typeface="Times New Roman"/>
              </a:rPr>
              <a:t>1</a:t>
            </a:r>
            <a:r>
              <a:rPr sz="900" spc="90" dirty="0">
                <a:solidFill>
                  <a:srgbClr val="2F2F2F"/>
                </a:solidFill>
                <a:latin typeface="Times New Roman"/>
                <a:cs typeface="Times New Roman"/>
              </a:rPr>
              <a:t>)</a:t>
            </a:r>
            <a:r>
              <a:rPr sz="900" spc="-85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464646"/>
                </a:solidFill>
                <a:latin typeface="Times New Roman"/>
                <a:cs typeface="Times New Roman"/>
              </a:rPr>
              <a:t>3223-</a:t>
            </a:r>
            <a:r>
              <a:rPr sz="900" spc="-30" dirty="0">
                <a:solidFill>
                  <a:srgbClr val="464646"/>
                </a:solidFill>
                <a:latin typeface="Times New Roman"/>
                <a:cs typeface="Times New Roman"/>
              </a:rPr>
              <a:t>2</a:t>
            </a:r>
            <a:r>
              <a:rPr sz="900" spc="150" dirty="0">
                <a:solidFill>
                  <a:srgbClr val="464646"/>
                </a:solidFill>
                <a:latin typeface="Times New Roman"/>
                <a:cs typeface="Times New Roman"/>
              </a:rPr>
              <a:t>6</a:t>
            </a:r>
            <a:r>
              <a:rPr sz="900" spc="-15" dirty="0">
                <a:solidFill>
                  <a:srgbClr val="0F0F0F"/>
                </a:solidFill>
                <a:latin typeface="Times New Roman"/>
                <a:cs typeface="Times New Roman"/>
              </a:rPr>
              <a:t>11</a:t>
            </a:r>
            <a:endParaRPr sz="900">
              <a:latin typeface="Times New Roman"/>
              <a:cs typeface="Times New Roman"/>
            </a:endParaRPr>
          </a:p>
          <a:p>
            <a:pPr marL="360680">
              <a:lnSpc>
                <a:spcPts val="1185"/>
              </a:lnSpc>
            </a:pPr>
            <a:r>
              <a:rPr sz="1000" spc="-30" dirty="0">
                <a:solidFill>
                  <a:srgbClr val="0F0F0F"/>
                </a:solidFill>
                <a:latin typeface="Times New Roman"/>
                <a:cs typeface="Times New Roman"/>
              </a:rPr>
              <a:t>P</a:t>
            </a:r>
            <a:r>
              <a:rPr sz="1000" spc="-35" dirty="0">
                <a:solidFill>
                  <a:srgbClr val="2F2F2F"/>
                </a:solidFill>
                <a:latin typeface="Times New Roman"/>
                <a:cs typeface="Times New Roman"/>
              </a:rPr>
              <a:t>raça</a:t>
            </a:r>
            <a:r>
              <a:rPr sz="1000" spc="-20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0F0F0F"/>
                </a:solidFill>
                <a:latin typeface="Times New Roman"/>
                <a:cs typeface="Times New Roman"/>
              </a:rPr>
              <a:t>d</a:t>
            </a:r>
            <a:r>
              <a:rPr sz="1000" spc="40" dirty="0">
                <a:solidFill>
                  <a:srgbClr val="2F2F2F"/>
                </a:solidFill>
                <a:latin typeface="Times New Roman"/>
                <a:cs typeface="Times New Roman"/>
              </a:rPr>
              <a:t>e</a:t>
            </a:r>
            <a:r>
              <a:rPr sz="1000" spc="-70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F2F2F"/>
                </a:solidFill>
                <a:latin typeface="Times New Roman"/>
                <a:cs typeface="Times New Roman"/>
              </a:rPr>
              <a:t>Esp</a:t>
            </a:r>
            <a:r>
              <a:rPr sz="1000" spc="-15" dirty="0">
                <a:solidFill>
                  <a:srgbClr val="2F2F2F"/>
                </a:solidFill>
                <a:latin typeface="Times New Roman"/>
                <a:cs typeface="Times New Roman"/>
              </a:rPr>
              <a:t>o</a:t>
            </a:r>
            <a:r>
              <a:rPr sz="1000" spc="-35" dirty="0">
                <a:solidFill>
                  <a:srgbClr val="0F0F0F"/>
                </a:solidFill>
                <a:latin typeface="Times New Roman"/>
                <a:cs typeface="Times New Roman"/>
              </a:rPr>
              <a:t>rtes</a:t>
            </a:r>
            <a:r>
              <a:rPr sz="1000" spc="2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00" spc="35" dirty="0">
                <a:solidFill>
                  <a:srgbClr val="464646"/>
                </a:solidFill>
                <a:latin typeface="Times New Roman"/>
                <a:cs typeface="Times New Roman"/>
              </a:rPr>
              <a:t>-</a:t>
            </a:r>
            <a:r>
              <a:rPr sz="1000" spc="-50" dirty="0">
                <a:solidFill>
                  <a:srgbClr val="464646"/>
                </a:solidFill>
                <a:latin typeface="Times New Roman"/>
                <a:cs typeface="Times New Roman"/>
              </a:rPr>
              <a:t> </a:t>
            </a:r>
            <a:r>
              <a:rPr sz="1000" spc="-90" dirty="0">
                <a:solidFill>
                  <a:srgbClr val="0F0F0F"/>
                </a:solidFill>
                <a:latin typeface="Times New Roman"/>
                <a:cs typeface="Times New Roman"/>
              </a:rPr>
              <a:t>R</a:t>
            </a:r>
            <a:r>
              <a:rPr sz="1000" spc="-25" dirty="0">
                <a:solidFill>
                  <a:srgbClr val="0F0F0F"/>
                </a:solidFill>
                <a:latin typeface="Times New Roman"/>
                <a:cs typeface="Times New Roman"/>
              </a:rPr>
              <a:t>u</a:t>
            </a:r>
            <a:r>
              <a:rPr sz="1000" spc="5" dirty="0">
                <a:solidFill>
                  <a:srgbClr val="2F2F2F"/>
                </a:solidFill>
                <a:latin typeface="Times New Roman"/>
                <a:cs typeface="Times New Roman"/>
              </a:rPr>
              <a:t>a </a:t>
            </a:r>
            <a:r>
              <a:rPr sz="1000" spc="-110" dirty="0">
                <a:solidFill>
                  <a:srgbClr val="0F0F0F"/>
                </a:solidFill>
                <a:latin typeface="Times New Roman"/>
                <a:cs typeface="Times New Roman"/>
              </a:rPr>
              <a:t>B</a:t>
            </a:r>
            <a:r>
              <a:rPr sz="1000" spc="-25" dirty="0">
                <a:solidFill>
                  <a:srgbClr val="2F2F2F"/>
                </a:solidFill>
                <a:latin typeface="Times New Roman"/>
                <a:cs typeface="Times New Roman"/>
              </a:rPr>
              <a:t>e</a:t>
            </a:r>
            <a:r>
              <a:rPr sz="1000" spc="-20" dirty="0">
                <a:solidFill>
                  <a:srgbClr val="0F0F0F"/>
                </a:solidFill>
                <a:latin typeface="Times New Roman"/>
                <a:cs typeface="Times New Roman"/>
              </a:rPr>
              <a:t>nv</a:t>
            </a:r>
            <a:r>
              <a:rPr sz="1000" spc="-35" dirty="0">
                <a:solidFill>
                  <a:srgbClr val="2F2F2F"/>
                </a:solidFill>
                <a:latin typeface="Times New Roman"/>
                <a:cs typeface="Times New Roman"/>
              </a:rPr>
              <a:t>i</a:t>
            </a:r>
            <a:r>
              <a:rPr sz="1000" spc="-30" dirty="0">
                <a:solidFill>
                  <a:srgbClr val="0F0F0F"/>
                </a:solidFill>
                <a:latin typeface="Times New Roman"/>
                <a:cs typeface="Times New Roman"/>
              </a:rPr>
              <a:t>nda</a:t>
            </a:r>
            <a:r>
              <a:rPr sz="1000" spc="-5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00" spc="-5" dirty="0">
                <a:solidFill>
                  <a:srgbClr val="0F0F0F"/>
                </a:solidFill>
                <a:latin typeface="Times New Roman"/>
                <a:cs typeface="Times New Roman"/>
              </a:rPr>
              <a:t>d</a:t>
            </a:r>
            <a:r>
              <a:rPr sz="1000" spc="40" dirty="0">
                <a:solidFill>
                  <a:srgbClr val="2F2F2F"/>
                </a:solidFill>
                <a:latin typeface="Times New Roman"/>
                <a:cs typeface="Times New Roman"/>
              </a:rPr>
              <a:t>e</a:t>
            </a:r>
            <a:r>
              <a:rPr sz="1000" spc="-105" dirty="0">
                <a:solidFill>
                  <a:srgbClr val="2F2F2F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F2F2F"/>
                </a:solidFill>
                <a:latin typeface="Times New Roman"/>
                <a:cs typeface="Times New Roman"/>
              </a:rPr>
              <a:t>C</a:t>
            </a:r>
            <a:r>
              <a:rPr sz="1000" spc="-40" dirty="0">
                <a:solidFill>
                  <a:srgbClr val="0F0F0F"/>
                </a:solidFill>
                <a:latin typeface="Times New Roman"/>
                <a:cs typeface="Times New Roman"/>
              </a:rPr>
              <a:t>arval</a:t>
            </a:r>
            <a:r>
              <a:rPr sz="1000" spc="5" dirty="0">
                <a:solidFill>
                  <a:srgbClr val="0F0F0F"/>
                </a:solidFill>
                <a:latin typeface="Times New Roman"/>
                <a:cs typeface="Times New Roman"/>
              </a:rPr>
              <a:t>h</a:t>
            </a:r>
            <a:r>
              <a:rPr sz="1000" spc="-5" dirty="0">
                <a:solidFill>
                  <a:srgbClr val="2F2F2F"/>
                </a:solidFill>
                <a:latin typeface="Times New Roman"/>
                <a:cs typeface="Times New Roman"/>
              </a:rPr>
              <a:t>o</a:t>
            </a:r>
            <a:r>
              <a:rPr sz="1000" spc="110" dirty="0">
                <a:solidFill>
                  <a:srgbClr val="626060"/>
                </a:solidFill>
                <a:latin typeface="Times New Roman"/>
                <a:cs typeface="Times New Roman"/>
              </a:rPr>
              <a:t>,</a:t>
            </a:r>
            <a:r>
              <a:rPr sz="1000" spc="-114" dirty="0">
                <a:solidFill>
                  <a:srgbClr val="626060"/>
                </a:solidFill>
                <a:latin typeface="Times New Roman"/>
                <a:cs typeface="Times New Roman"/>
              </a:rPr>
              <a:t> </a:t>
            </a:r>
            <a:r>
              <a:rPr sz="1000" spc="-60" dirty="0">
                <a:solidFill>
                  <a:srgbClr val="2F2F2F"/>
                </a:solidFill>
                <a:latin typeface="Times New Roman"/>
                <a:cs typeface="Times New Roman"/>
              </a:rPr>
              <a:t>F</a:t>
            </a:r>
            <a:r>
              <a:rPr sz="1000" spc="-45" dirty="0">
                <a:solidFill>
                  <a:srgbClr val="0F0F0F"/>
                </a:solidFill>
                <a:latin typeface="Times New Roman"/>
                <a:cs typeface="Times New Roman"/>
              </a:rPr>
              <a:t>inal</a:t>
            </a:r>
            <a:r>
              <a:rPr sz="1000" spc="1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00" spc="80" dirty="0">
                <a:solidFill>
                  <a:srgbClr val="7C7B7C"/>
                </a:solidFill>
                <a:latin typeface="Times New Roman"/>
                <a:cs typeface="Times New Roman"/>
              </a:rPr>
              <a:t>-</a:t>
            </a:r>
            <a:r>
              <a:rPr sz="1000" spc="-135" dirty="0">
                <a:solidFill>
                  <a:srgbClr val="7C7B7C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F2F2F"/>
                </a:solidFill>
                <a:latin typeface="Times New Roman"/>
                <a:cs typeface="Times New Roman"/>
              </a:rPr>
              <a:t>C</a:t>
            </a:r>
            <a:r>
              <a:rPr sz="1000" spc="15" dirty="0">
                <a:solidFill>
                  <a:srgbClr val="2F2F2F"/>
                </a:solidFill>
                <a:latin typeface="Times New Roman"/>
                <a:cs typeface="Times New Roman"/>
              </a:rPr>
              <a:t>E</a:t>
            </a:r>
            <a:r>
              <a:rPr sz="1000" spc="-60" dirty="0">
                <a:solidFill>
                  <a:srgbClr val="0F0F0F"/>
                </a:solidFill>
                <a:latin typeface="Times New Roman"/>
                <a:cs typeface="Times New Roman"/>
              </a:rPr>
              <a:t>P</a:t>
            </a:r>
            <a:r>
              <a:rPr sz="1000" spc="-4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F2F2F"/>
                </a:solidFill>
                <a:latin typeface="Times New Roman"/>
                <a:cs typeface="Times New Roman"/>
              </a:rPr>
              <a:t>3</a:t>
            </a:r>
            <a:r>
              <a:rPr sz="900" spc="80" dirty="0">
                <a:solidFill>
                  <a:srgbClr val="0F0F0F"/>
                </a:solidFill>
                <a:latin typeface="Times New Roman"/>
                <a:cs typeface="Times New Roman"/>
              </a:rPr>
              <a:t>0</a:t>
            </a:r>
            <a:r>
              <a:rPr sz="900" spc="20" dirty="0">
                <a:solidFill>
                  <a:srgbClr val="2F2F2F"/>
                </a:solidFill>
                <a:latin typeface="Times New Roman"/>
                <a:cs typeface="Times New Roman"/>
              </a:rPr>
              <a:t>.3</a:t>
            </a:r>
            <a:r>
              <a:rPr sz="900" spc="-30" dirty="0">
                <a:solidFill>
                  <a:srgbClr val="2F2F2F"/>
                </a:solidFill>
                <a:latin typeface="Times New Roman"/>
                <a:cs typeface="Times New Roman"/>
              </a:rPr>
              <a:t>3</a:t>
            </a:r>
            <a:r>
              <a:rPr sz="900" spc="45" dirty="0">
                <a:solidFill>
                  <a:srgbClr val="0F0F0F"/>
                </a:solidFill>
                <a:latin typeface="Times New Roman"/>
                <a:cs typeface="Times New Roman"/>
              </a:rPr>
              <a:t>0</a:t>
            </a:r>
            <a:r>
              <a:rPr sz="900" spc="90" dirty="0">
                <a:solidFill>
                  <a:srgbClr val="464646"/>
                </a:solidFill>
                <a:latin typeface="Times New Roman"/>
                <a:cs typeface="Times New Roman"/>
              </a:rPr>
              <a:t>.</a:t>
            </a:r>
            <a:r>
              <a:rPr sz="900" spc="15" dirty="0">
                <a:solidFill>
                  <a:srgbClr val="0F0F0F"/>
                </a:solidFill>
                <a:latin typeface="Times New Roman"/>
                <a:cs typeface="Times New Roman"/>
              </a:rPr>
              <a:t>180</a:t>
            </a:r>
            <a:r>
              <a:rPr sz="900" spc="-100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900" spc="114" dirty="0">
                <a:solidFill>
                  <a:srgbClr val="626060"/>
                </a:solidFill>
                <a:latin typeface="Times New Roman"/>
                <a:cs typeface="Times New Roman"/>
              </a:rPr>
              <a:t>-</a:t>
            </a:r>
            <a:r>
              <a:rPr sz="900" spc="-75" dirty="0">
                <a:solidFill>
                  <a:srgbClr val="626060"/>
                </a:solidFill>
                <a:latin typeface="Times New Roman"/>
                <a:cs typeface="Times New Roman"/>
              </a:rPr>
              <a:t> </a:t>
            </a:r>
            <a:r>
              <a:rPr sz="1000" spc="-75" dirty="0">
                <a:solidFill>
                  <a:srgbClr val="0F0F0F"/>
                </a:solidFill>
                <a:latin typeface="Times New Roman"/>
                <a:cs typeface="Times New Roman"/>
              </a:rPr>
              <a:t>B</a:t>
            </a:r>
            <a:r>
              <a:rPr sz="1000" spc="10" dirty="0">
                <a:solidFill>
                  <a:srgbClr val="2F2F2F"/>
                </a:solidFill>
                <a:latin typeface="Times New Roman"/>
                <a:cs typeface="Times New Roman"/>
              </a:rPr>
              <a:t>e</a:t>
            </a:r>
            <a:r>
              <a:rPr sz="1000" spc="-15" dirty="0">
                <a:solidFill>
                  <a:srgbClr val="0F0F0F"/>
                </a:solidFill>
                <a:latin typeface="Times New Roman"/>
                <a:cs typeface="Times New Roman"/>
              </a:rPr>
              <a:t>lo</a:t>
            </a:r>
            <a:r>
              <a:rPr sz="1000" spc="-5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0F0F0F"/>
                </a:solidFill>
                <a:latin typeface="Times New Roman"/>
                <a:cs typeface="Times New Roman"/>
              </a:rPr>
              <a:t>Horizonte</a:t>
            </a:r>
            <a:r>
              <a:rPr sz="1000" spc="-15" dirty="0">
                <a:solidFill>
                  <a:srgbClr val="0F0F0F"/>
                </a:solidFill>
                <a:latin typeface="Times New Roman"/>
                <a:cs typeface="Times New Roman"/>
              </a:rPr>
              <a:t> </a:t>
            </a:r>
            <a:r>
              <a:rPr sz="1000" spc="409" dirty="0">
                <a:solidFill>
                  <a:srgbClr val="7C7B7C"/>
                </a:solidFill>
                <a:latin typeface="Times New Roman"/>
                <a:cs typeface="Times New Roman"/>
              </a:rPr>
              <a:t>-</a:t>
            </a:r>
            <a:r>
              <a:rPr sz="900" spc="15" dirty="0">
                <a:solidFill>
                  <a:srgbClr val="0F0F0F"/>
                </a:solidFill>
                <a:latin typeface="Times New Roman"/>
                <a:cs typeface="Times New Roman"/>
              </a:rPr>
              <a:t>M</a:t>
            </a:r>
            <a:r>
              <a:rPr sz="900" spc="25" dirty="0">
                <a:solidFill>
                  <a:srgbClr val="2F2F2F"/>
                </a:solidFill>
                <a:latin typeface="Times New Roman"/>
                <a:cs typeface="Times New Roman"/>
              </a:rPr>
              <a:t>G</a:t>
            </a:r>
            <a:endParaRPr sz="900">
              <a:latin typeface="Times New Roman"/>
              <a:cs typeface="Times New Roman"/>
            </a:endParaRPr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1538599" y="7011624"/>
          <a:ext cx="4901565" cy="94741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7254"/>
                <a:gridCol w="2804134"/>
                <a:gridCol w="1849568"/>
              </a:tblGrid>
              <a:tr h="235136">
                <a:tc>
                  <a:txBody>
                    <a:bodyPr/>
                    <a:lstStyle/>
                    <a:p>
                      <a:pPr marL="34925">
                        <a:lnSpc>
                          <a:spcPct val="100000"/>
                        </a:lnSpc>
                      </a:pP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a)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ct val="100000"/>
                        </a:lnSpc>
                      </a:pP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Motorista;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186328"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</a:pP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b)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ct val="100000"/>
                        </a:lnSpc>
                      </a:pP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200" spc="-7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200" spc="-6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200" spc="-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st</a:t>
                      </a:r>
                      <a:r>
                        <a:rPr sz="1200" spc="-12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ve</a:t>
                      </a:r>
                      <a:r>
                        <a:rPr sz="1200" spc="3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;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181783">
                <a:tc>
                  <a:txBody>
                    <a:bodyPr/>
                    <a:lstStyle/>
                    <a:p>
                      <a:pPr marL="34925">
                        <a:lnSpc>
                          <a:spcPct val="100000"/>
                        </a:lnSpc>
                      </a:pP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c)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ct val="100000"/>
                        </a:lnSpc>
                      </a:pP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Seguro</a:t>
                      </a:r>
                      <a:r>
                        <a:rPr sz="1200" spc="-12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tota</a:t>
                      </a:r>
                      <a:r>
                        <a:rPr sz="1200" spc="-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spc="-3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200" spc="-2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spc="-1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cl</a:t>
                      </a:r>
                      <a:r>
                        <a:rPr sz="1200" spc="-7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200" spc="-7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ve</a:t>
                      </a:r>
                      <a:r>
                        <a:rPr sz="1200" spc="-2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co</a:t>
                      </a:r>
                      <a:r>
                        <a:rPr sz="1200" spc="-10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tra</a:t>
                      </a:r>
                      <a:r>
                        <a:rPr sz="1200" spc="1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terce</a:t>
                      </a:r>
                      <a:r>
                        <a:rPr sz="1200" spc="5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ro</a:t>
                      </a:r>
                      <a:r>
                        <a:rPr sz="1200" spc="-10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;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  <a:tr h="343768">
                <a:tc>
                  <a:txBody>
                    <a:bodyPr/>
                    <a:lstStyle/>
                    <a:p>
                      <a:pPr marL="34925">
                        <a:lnSpc>
                          <a:spcPts val="1400"/>
                        </a:lnSpc>
                      </a:pPr>
                      <a:r>
                        <a:rPr sz="1200" spc="-7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)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34925">
                        <a:lnSpc>
                          <a:spcPts val="1400"/>
                        </a:lnSpc>
                      </a:pP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e)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1400"/>
                        </a:lnSpc>
                      </a:pPr>
                      <a:r>
                        <a:rPr sz="1200" spc="-15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ev</a:t>
                      </a:r>
                      <a:r>
                        <a:rPr sz="1200" spc="-7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spc="-14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ame</a:t>
                      </a:r>
                      <a:r>
                        <a:rPr sz="1200" spc="-8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te</a:t>
                      </a:r>
                      <a:r>
                        <a:rPr sz="1200" spc="3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229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200" spc="-32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ce</a:t>
                      </a:r>
                      <a:r>
                        <a:rPr sz="1200" spc="-1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200" spc="-9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ado</a:t>
                      </a:r>
                      <a:r>
                        <a:rPr sz="1200" spc="-1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;</a:t>
                      </a:r>
                      <a:endParaRPr sz="1200">
                        <a:latin typeface="Arial"/>
                        <a:cs typeface="Arial"/>
                      </a:endParaRPr>
                    </a:p>
                    <a:p>
                      <a:pPr marL="62865">
                        <a:lnSpc>
                          <a:spcPts val="1400"/>
                        </a:lnSpc>
                        <a:tabLst>
                          <a:tab pos="1162050" algn="l"/>
                        </a:tabLst>
                      </a:pP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200" spc="-8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1200" spc="-1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200" spc="-25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pamentos	</a:t>
                      </a:r>
                      <a:r>
                        <a:rPr sz="1200" spc="-8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200" spc="-10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200" spc="-14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gatór</a:t>
                      </a:r>
                      <a:r>
                        <a:rPr sz="1200" spc="-3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200" spc="-2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,  </a:t>
                      </a:r>
                      <a:r>
                        <a:rPr sz="1200" spc="-4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segu</a:t>
                      </a:r>
                      <a:r>
                        <a:rPr sz="1200" spc="-18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200" spc="-14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  <a:tabLst>
                          <a:tab pos="320040" algn="l"/>
                          <a:tab pos="939800" algn="l"/>
                          <a:tab pos="1260475" algn="l"/>
                        </a:tabLst>
                      </a:pP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o	Cód</a:t>
                      </a:r>
                      <a:r>
                        <a:rPr sz="1200" spc="-5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go	</a:t>
                      </a:r>
                      <a:r>
                        <a:rPr sz="1200" spc="-105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e	Trâns</a:t>
                      </a:r>
                      <a:r>
                        <a:rPr sz="1200" spc="-6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200" dirty="0">
                          <a:solidFill>
                            <a:srgbClr val="0F0F0F"/>
                          </a:solidFill>
                          <a:latin typeface="Arial"/>
                          <a:cs typeface="Arial"/>
                        </a:rPr>
                        <a:t>to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3152" y="571500"/>
            <a:ext cx="745236" cy="40690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82879" y="5788152"/>
            <a:ext cx="658368" cy="115214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133855" y="292608"/>
            <a:ext cx="722376" cy="8046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181344" y="8801100"/>
            <a:ext cx="1293876" cy="18923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98098" y="9665887"/>
            <a:ext cx="5029835" cy="0"/>
          </a:xfrm>
          <a:custGeom>
            <a:avLst/>
            <a:gdLst/>
            <a:ahLst/>
            <a:cxnLst/>
            <a:rect l="l" t="t" r="r" b="b"/>
            <a:pathLst>
              <a:path w="5029835">
                <a:moveTo>
                  <a:pt x="0" y="0"/>
                </a:moveTo>
                <a:lnTo>
                  <a:pt x="5029563" y="0"/>
                </a:lnTo>
              </a:path>
            </a:pathLst>
          </a:custGeom>
          <a:ln w="9037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434950" y="10682033"/>
            <a:ext cx="808990" cy="0"/>
          </a:xfrm>
          <a:custGeom>
            <a:avLst/>
            <a:gdLst/>
            <a:ahLst/>
            <a:cxnLst/>
            <a:rect l="l" t="t" r="r" b="b"/>
            <a:pathLst>
              <a:path w="808990">
                <a:moveTo>
                  <a:pt x="0" y="0"/>
                </a:moveTo>
                <a:lnTo>
                  <a:pt x="808887" y="0"/>
                </a:lnTo>
              </a:path>
            </a:pathLst>
          </a:custGeom>
          <a:ln w="4518">
            <a:solidFill>
              <a:srgbClr val="BCBCB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892112" y="10068253"/>
            <a:ext cx="50165" cy="0"/>
          </a:xfrm>
          <a:custGeom>
            <a:avLst/>
            <a:gdLst/>
            <a:ahLst/>
            <a:cxnLst/>
            <a:rect l="l" t="t" r="r" b="b"/>
            <a:pathLst>
              <a:path w="50164">
                <a:moveTo>
                  <a:pt x="0" y="0"/>
                </a:moveTo>
                <a:lnTo>
                  <a:pt x="49707" y="0"/>
                </a:lnTo>
              </a:path>
            </a:pathLst>
          </a:custGeom>
          <a:ln w="4518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147346" y="395613"/>
            <a:ext cx="1831975" cy="5753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815"/>
              </a:lnSpc>
            </a:pPr>
            <a:r>
              <a:rPr sz="2350" b="1" dirty="0">
                <a:solidFill>
                  <a:srgbClr val="0C0C0C"/>
                </a:solidFill>
                <a:latin typeface="Arial"/>
                <a:cs typeface="Arial"/>
              </a:rPr>
              <a:t>MACKE</a:t>
            </a:r>
            <a:r>
              <a:rPr sz="2350" b="1" spc="-9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2350" b="1" spc="40" dirty="0">
                <a:solidFill>
                  <a:srgbClr val="0C0C0C"/>
                </a:solidFill>
                <a:latin typeface="Arial"/>
                <a:cs typeface="Arial"/>
              </a:rPr>
              <a:t>Z</a:t>
            </a:r>
            <a:r>
              <a:rPr sz="2350" b="1" spc="1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2350" b="1" spc="4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endParaRPr sz="2350">
              <a:latin typeface="Arial"/>
              <a:cs typeface="Arial"/>
            </a:endParaRPr>
          </a:p>
          <a:p>
            <a:pPr marL="12700">
              <a:lnSpc>
                <a:spcPts val="1975"/>
              </a:lnSpc>
            </a:pPr>
            <a:r>
              <a:rPr sz="1650" dirty="0">
                <a:solidFill>
                  <a:srgbClr val="0C0C0C"/>
                </a:solidFill>
                <a:latin typeface="Arial"/>
                <a:cs typeface="Arial"/>
              </a:rPr>
              <a:t>ESPORTE</a:t>
            </a:r>
            <a:r>
              <a:rPr sz="165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650" spc="10" dirty="0">
                <a:solidFill>
                  <a:srgbClr val="0C0C0C"/>
                </a:solidFill>
                <a:latin typeface="Arial"/>
                <a:cs typeface="Arial"/>
              </a:rPr>
              <a:t>CLUBE</a:t>
            </a:r>
            <a:endParaRPr sz="1650">
              <a:latin typeface="Arial"/>
              <a:cs typeface="Arial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620">
              <a:lnSpc>
                <a:spcPct val="100000"/>
              </a:lnSpc>
            </a:pPr>
            <a:r>
              <a:rPr u="none" spc="-20" dirty="0">
                <a:solidFill>
                  <a:srgbClr val="232323"/>
                </a:solidFill>
              </a:rPr>
              <a:t>Home</a:t>
            </a:r>
            <a:r>
              <a:rPr u="none" spc="50" dirty="0">
                <a:solidFill>
                  <a:srgbClr val="232323"/>
                </a:solidFill>
              </a:rPr>
              <a:t> </a:t>
            </a:r>
            <a:r>
              <a:rPr u="none" spc="-20" dirty="0">
                <a:solidFill>
                  <a:srgbClr val="232323"/>
                </a:solidFill>
              </a:rPr>
              <a:t>Page:</a:t>
            </a:r>
            <a:r>
              <a:rPr u="none" spc="30" dirty="0">
                <a:solidFill>
                  <a:srgbClr val="232323"/>
                </a:solidFill>
              </a:rPr>
              <a:t> </a:t>
            </a:r>
            <a:r>
              <a:rPr u="none" spc="10" dirty="0">
                <a:solidFill>
                  <a:srgbClr val="3F87B3"/>
                </a:solidFill>
                <a:hlinkClick r:id="rId7"/>
              </a:rPr>
              <a:t>ww</a:t>
            </a:r>
            <a:r>
              <a:rPr u="none" spc="75" dirty="0">
                <a:solidFill>
                  <a:srgbClr val="3F87B3"/>
                </a:solidFill>
                <a:hlinkClick r:id="rId7"/>
              </a:rPr>
              <a:t>w</a:t>
            </a:r>
            <a:r>
              <a:rPr u="none" spc="5" dirty="0">
                <a:solidFill>
                  <a:srgbClr val="5B90AF"/>
                </a:solidFill>
                <a:hlinkClick r:id="rId7"/>
              </a:rPr>
              <a:t>.</a:t>
            </a:r>
            <a:r>
              <a:rPr u="none" spc="5" dirty="0">
                <a:solidFill>
                  <a:srgbClr val="3F87B3"/>
                </a:solidFill>
                <a:hlinkClick r:id="rId7"/>
              </a:rPr>
              <a:t>ma</a:t>
            </a:r>
            <a:r>
              <a:rPr u="none" spc="60" dirty="0">
                <a:solidFill>
                  <a:srgbClr val="3F87B3"/>
                </a:solidFill>
                <a:hlinkClick r:id="rId7"/>
              </a:rPr>
              <a:t>c</a:t>
            </a:r>
            <a:r>
              <a:rPr u="none" spc="-20" dirty="0">
                <a:solidFill>
                  <a:srgbClr val="5B90AF"/>
                </a:solidFill>
                <a:hlinkClick r:id="rId7"/>
              </a:rPr>
              <a:t>k</a:t>
            </a:r>
            <a:r>
              <a:rPr u="none" dirty="0">
                <a:solidFill>
                  <a:srgbClr val="3F87B3"/>
                </a:solidFill>
                <a:hlinkClick r:id="rId7"/>
              </a:rPr>
              <a:t>e</a:t>
            </a:r>
            <a:r>
              <a:rPr u="none" spc="10" dirty="0">
                <a:solidFill>
                  <a:srgbClr val="3F87B3"/>
                </a:solidFill>
                <a:hlinkClick r:id="rId7"/>
              </a:rPr>
              <a:t>n</a:t>
            </a:r>
            <a:r>
              <a:rPr u="none" spc="65" dirty="0">
                <a:solidFill>
                  <a:srgbClr val="5B90AF"/>
                </a:solidFill>
                <a:hlinkClick r:id="rId7"/>
              </a:rPr>
              <a:t>z</a:t>
            </a:r>
            <a:r>
              <a:rPr u="none" spc="-25" dirty="0">
                <a:solidFill>
                  <a:srgbClr val="3F87B3"/>
                </a:solidFill>
                <a:hlinkClick r:id="rId7"/>
              </a:rPr>
              <a:t>i</a:t>
            </a:r>
            <a:r>
              <a:rPr u="none" dirty="0">
                <a:solidFill>
                  <a:srgbClr val="5B90AF"/>
                </a:solidFill>
                <a:hlinkClick r:id="rId7"/>
              </a:rPr>
              <a:t>e</a:t>
            </a:r>
            <a:r>
              <a:rPr u="none" spc="-20" dirty="0">
                <a:solidFill>
                  <a:srgbClr val="3F87B3"/>
                </a:solidFill>
                <a:hlinkClick r:id="rId7"/>
              </a:rPr>
              <a:t>b</a:t>
            </a:r>
            <a:r>
              <a:rPr u="none" spc="60" dirty="0">
                <a:solidFill>
                  <a:srgbClr val="3F87B3"/>
                </a:solidFill>
                <a:hlinkClick r:id="rId7"/>
              </a:rPr>
              <a:t>h</a:t>
            </a:r>
            <a:r>
              <a:rPr u="none" spc="25" dirty="0">
                <a:solidFill>
                  <a:srgbClr val="5B90AF"/>
                </a:solidFill>
                <a:hlinkClick r:id="rId7"/>
              </a:rPr>
              <a:t>.</a:t>
            </a:r>
            <a:r>
              <a:rPr u="none" spc="-20" dirty="0">
                <a:solidFill>
                  <a:srgbClr val="5B90AF"/>
                </a:solidFill>
                <a:hlinkClick r:id="rId7"/>
              </a:rPr>
              <a:t>c</a:t>
            </a:r>
            <a:r>
              <a:rPr u="none" dirty="0">
                <a:solidFill>
                  <a:srgbClr val="3F87B3"/>
                </a:solidFill>
                <a:hlinkClick r:id="rId7"/>
              </a:rPr>
              <a:t>om</a:t>
            </a:r>
            <a:r>
              <a:rPr u="none" spc="-150" dirty="0">
                <a:solidFill>
                  <a:srgbClr val="3F87B3"/>
                </a:solidFill>
                <a:hlinkClick r:id="rId7"/>
              </a:rPr>
              <a:t> </a:t>
            </a:r>
            <a:r>
              <a:rPr u="none" spc="-30" dirty="0">
                <a:solidFill>
                  <a:srgbClr val="5B90AF"/>
                </a:solidFill>
                <a:hlinkClick r:id="rId7"/>
              </a:rPr>
              <a:t>.</a:t>
            </a:r>
            <a:r>
              <a:rPr u="none" dirty="0">
                <a:solidFill>
                  <a:srgbClr val="3F87B3"/>
                </a:solidFill>
                <a:hlinkClick r:id="rId7"/>
              </a:rPr>
              <a:t>br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828387" y="9956196"/>
            <a:ext cx="212153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15" dirty="0">
                <a:solidFill>
                  <a:srgbClr val="232323"/>
                </a:solidFill>
                <a:latin typeface="Times New Roman"/>
                <a:cs typeface="Times New Roman"/>
              </a:rPr>
              <a:t>E</a:t>
            </a:r>
            <a:r>
              <a:rPr sz="950" spc="-2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50" spc="-15" dirty="0">
                <a:solidFill>
                  <a:srgbClr val="232323"/>
                </a:solidFill>
                <a:latin typeface="Times New Roman"/>
                <a:cs typeface="Times New Roman"/>
              </a:rPr>
              <a:t>Mail:</a:t>
            </a:r>
            <a:r>
              <a:rPr sz="950" spc="6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3F87B3"/>
                </a:solidFill>
                <a:latin typeface="Times New Roman"/>
                <a:cs typeface="Times New Roman"/>
                <a:hlinkClick r:id="rId8"/>
              </a:rPr>
              <a:t>m</a:t>
            </a:r>
            <a:r>
              <a:rPr sz="950" spc="30" dirty="0">
                <a:solidFill>
                  <a:srgbClr val="3F87B3"/>
                </a:solidFill>
                <a:latin typeface="Times New Roman"/>
                <a:cs typeface="Times New Roman"/>
                <a:hlinkClick r:id="rId8"/>
              </a:rPr>
              <a:t>a</a:t>
            </a:r>
            <a:r>
              <a:rPr sz="950" spc="35" dirty="0">
                <a:solidFill>
                  <a:srgbClr val="5B90AF"/>
                </a:solidFill>
                <a:latin typeface="Times New Roman"/>
                <a:cs typeface="Times New Roman"/>
                <a:hlinkClick r:id="rId8"/>
              </a:rPr>
              <a:t>c</a:t>
            </a:r>
            <a:r>
              <a:rPr sz="950" spc="-15" dirty="0">
                <a:solidFill>
                  <a:srgbClr val="3F87B3"/>
                </a:solidFill>
                <a:latin typeface="Times New Roman"/>
                <a:cs typeface="Times New Roman"/>
                <a:hlinkClick r:id="rId8"/>
              </a:rPr>
              <a:t>ke</a:t>
            </a:r>
            <a:r>
              <a:rPr sz="950" spc="60" dirty="0">
                <a:solidFill>
                  <a:srgbClr val="3F87B3"/>
                </a:solidFill>
                <a:latin typeface="Times New Roman"/>
                <a:cs typeface="Times New Roman"/>
                <a:hlinkClick r:id="rId8"/>
              </a:rPr>
              <a:t>n</a:t>
            </a:r>
            <a:r>
              <a:rPr sz="950" spc="30" dirty="0">
                <a:solidFill>
                  <a:srgbClr val="5B90AF"/>
                </a:solidFill>
                <a:latin typeface="Times New Roman"/>
                <a:cs typeface="Times New Roman"/>
                <a:hlinkClick r:id="rId8"/>
              </a:rPr>
              <a:t>z</a:t>
            </a:r>
            <a:r>
              <a:rPr sz="950" spc="10" dirty="0">
                <a:solidFill>
                  <a:srgbClr val="3F87B3"/>
                </a:solidFill>
                <a:latin typeface="Times New Roman"/>
                <a:cs typeface="Times New Roman"/>
                <a:hlinkClick r:id="rId8"/>
              </a:rPr>
              <a:t>i</a:t>
            </a:r>
            <a:r>
              <a:rPr sz="950" spc="-30" dirty="0">
                <a:solidFill>
                  <a:srgbClr val="3F87B3"/>
                </a:solidFill>
                <a:latin typeface="Times New Roman"/>
                <a:cs typeface="Times New Roman"/>
                <a:hlinkClick r:id="rId8"/>
              </a:rPr>
              <a:t>e</a:t>
            </a:r>
            <a:r>
              <a:rPr sz="950" spc="40" dirty="0">
                <a:solidFill>
                  <a:srgbClr val="5B90AF"/>
                </a:solidFill>
                <a:latin typeface="Times New Roman"/>
                <a:cs typeface="Times New Roman"/>
                <a:hlinkClick r:id="rId8"/>
              </a:rPr>
              <a:t>@</a:t>
            </a:r>
            <a:r>
              <a:rPr sz="950" spc="-10" dirty="0">
                <a:solidFill>
                  <a:srgbClr val="3F87B3"/>
                </a:solidFill>
                <a:latin typeface="Times New Roman"/>
                <a:cs typeface="Times New Roman"/>
                <a:hlinkClick r:id="rId8"/>
              </a:rPr>
              <a:t>m</a:t>
            </a:r>
            <a:r>
              <a:rPr sz="950" spc="45" dirty="0">
                <a:solidFill>
                  <a:srgbClr val="3F87B3"/>
                </a:solidFill>
                <a:latin typeface="Times New Roman"/>
                <a:cs typeface="Times New Roman"/>
                <a:hlinkClick r:id="rId8"/>
              </a:rPr>
              <a:t>a</a:t>
            </a:r>
            <a:r>
              <a:rPr sz="950" dirty="0">
                <a:solidFill>
                  <a:srgbClr val="5B90AF"/>
                </a:solidFill>
                <a:latin typeface="Times New Roman"/>
                <a:cs typeface="Times New Roman"/>
                <a:hlinkClick r:id="rId8"/>
              </a:rPr>
              <a:t>c</a:t>
            </a:r>
            <a:r>
              <a:rPr sz="950" spc="15" dirty="0">
                <a:solidFill>
                  <a:srgbClr val="3F87B3"/>
                </a:solidFill>
                <a:latin typeface="Times New Roman"/>
                <a:cs typeface="Times New Roman"/>
                <a:hlinkClick r:id="rId8"/>
              </a:rPr>
              <a:t>k</a:t>
            </a:r>
            <a:r>
              <a:rPr sz="950" spc="35" dirty="0">
                <a:solidFill>
                  <a:srgbClr val="5B90AF"/>
                </a:solidFill>
                <a:latin typeface="Times New Roman"/>
                <a:cs typeface="Times New Roman"/>
                <a:hlinkClick r:id="rId8"/>
              </a:rPr>
              <a:t>e</a:t>
            </a:r>
            <a:r>
              <a:rPr sz="950" spc="-15" dirty="0">
                <a:solidFill>
                  <a:srgbClr val="3F87B3"/>
                </a:solidFill>
                <a:latin typeface="Times New Roman"/>
                <a:cs typeface="Times New Roman"/>
                <a:hlinkClick r:id="rId8"/>
              </a:rPr>
              <a:t>n</a:t>
            </a:r>
            <a:r>
              <a:rPr sz="950" spc="10" dirty="0">
                <a:solidFill>
                  <a:srgbClr val="5B90AF"/>
                </a:solidFill>
                <a:latin typeface="Times New Roman"/>
                <a:cs typeface="Times New Roman"/>
                <a:hlinkClick r:id="rId8"/>
              </a:rPr>
              <a:t>zi</a:t>
            </a:r>
            <a:r>
              <a:rPr sz="950" spc="55" dirty="0">
                <a:solidFill>
                  <a:srgbClr val="5B90AF"/>
                </a:solidFill>
                <a:latin typeface="Times New Roman"/>
                <a:cs typeface="Times New Roman"/>
                <a:hlinkClick r:id="rId8"/>
              </a:rPr>
              <a:t>e</a:t>
            </a:r>
            <a:r>
              <a:rPr sz="950" spc="-20" dirty="0">
                <a:solidFill>
                  <a:srgbClr val="3F87B3"/>
                </a:solidFill>
                <a:latin typeface="Times New Roman"/>
                <a:cs typeface="Times New Roman"/>
                <a:hlinkClick r:id="rId8"/>
              </a:rPr>
              <a:t>bh</a:t>
            </a:r>
            <a:r>
              <a:rPr sz="950" spc="-155" dirty="0">
                <a:solidFill>
                  <a:srgbClr val="3F87B3"/>
                </a:solidFill>
                <a:latin typeface="Times New Roman"/>
                <a:cs typeface="Times New Roman"/>
                <a:hlinkClick r:id="rId8"/>
              </a:rPr>
              <a:t> </a:t>
            </a:r>
            <a:r>
              <a:rPr sz="950" spc="-30" dirty="0">
                <a:solidFill>
                  <a:srgbClr val="8799AF"/>
                </a:solidFill>
                <a:latin typeface="Times New Roman"/>
                <a:cs typeface="Times New Roman"/>
                <a:hlinkClick r:id="rId8"/>
              </a:rPr>
              <a:t>.</a:t>
            </a:r>
            <a:r>
              <a:rPr sz="950" spc="-5" dirty="0">
                <a:solidFill>
                  <a:srgbClr val="5B90AF"/>
                </a:solidFill>
                <a:latin typeface="Times New Roman"/>
                <a:cs typeface="Times New Roman"/>
                <a:hlinkClick r:id="rId8"/>
              </a:rPr>
              <a:t>c</a:t>
            </a:r>
            <a:r>
              <a:rPr sz="950" dirty="0">
                <a:solidFill>
                  <a:srgbClr val="3F87B3"/>
                </a:solidFill>
                <a:latin typeface="Times New Roman"/>
                <a:cs typeface="Times New Roman"/>
                <a:hlinkClick r:id="rId8"/>
              </a:rPr>
              <a:t>om</a:t>
            </a:r>
            <a:r>
              <a:rPr sz="950" spc="-150" dirty="0">
                <a:solidFill>
                  <a:srgbClr val="3F87B3"/>
                </a:solidFill>
                <a:latin typeface="Times New Roman"/>
                <a:cs typeface="Times New Roman"/>
                <a:hlinkClick r:id="rId8"/>
              </a:rPr>
              <a:t> </a:t>
            </a:r>
            <a:r>
              <a:rPr sz="950" spc="20" dirty="0">
                <a:solidFill>
                  <a:srgbClr val="5B90AF"/>
                </a:solidFill>
                <a:latin typeface="Times New Roman"/>
                <a:cs typeface="Times New Roman"/>
                <a:hlinkClick r:id="rId8"/>
              </a:rPr>
              <a:t>.</a:t>
            </a:r>
            <a:r>
              <a:rPr sz="950" spc="10" dirty="0">
                <a:solidFill>
                  <a:srgbClr val="5B90AF"/>
                </a:solidFill>
                <a:latin typeface="Times New Roman"/>
                <a:cs typeface="Times New Roman"/>
                <a:hlinkClick r:id="rId8"/>
              </a:rPr>
              <a:t>b</a:t>
            </a:r>
            <a:r>
              <a:rPr sz="950" spc="-40" dirty="0">
                <a:solidFill>
                  <a:srgbClr val="3F87B3"/>
                </a:solidFill>
                <a:latin typeface="Times New Roman"/>
                <a:cs typeface="Times New Roman"/>
                <a:hlinkClick r:id="rId8"/>
              </a:rPr>
              <a:t>r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85398" y="1282319"/>
            <a:ext cx="5356860" cy="8674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48260" indent="4445" algn="just">
              <a:lnSpc>
                <a:spcPct val="100000"/>
              </a:lnSpc>
            </a:pP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evi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amente</a:t>
            </a:r>
            <a:r>
              <a:rPr sz="1200" spc="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ficad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44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porta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b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ilitação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eq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apó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ces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segu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ro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ota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37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1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232323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232323"/>
                </a:solidFill>
                <a:latin typeface="Arial"/>
                <a:cs typeface="Arial"/>
              </a:rPr>
              <a:t>cl</a:t>
            </a:r>
            <a:r>
              <a:rPr sz="1200" spc="-60" dirty="0">
                <a:solidFill>
                  <a:srgbClr val="232323"/>
                </a:solidFill>
                <a:latin typeface="Arial"/>
                <a:cs typeface="Arial"/>
              </a:rPr>
              <a:t>u</a:t>
            </a:r>
            <a:r>
              <a:rPr sz="1200" spc="1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232323"/>
                </a:solidFill>
                <a:latin typeface="Arial"/>
                <a:cs typeface="Arial"/>
              </a:rPr>
              <a:t>n</a:t>
            </a:r>
            <a:r>
              <a:rPr sz="1200" spc="-35" dirty="0">
                <a:solidFill>
                  <a:srgbClr val="232323"/>
                </a:solidFill>
                <a:latin typeface="Arial"/>
                <a:cs typeface="Arial"/>
              </a:rPr>
              <a:t>d</a:t>
            </a:r>
            <a:r>
              <a:rPr sz="1200" spc="65" dirty="0">
                <a:solidFill>
                  <a:srgbClr val="232323"/>
                </a:solidFill>
                <a:latin typeface="Arial"/>
                <a:cs typeface="Arial"/>
              </a:rPr>
              <a:t>o: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200">
              <a:latin typeface="Times New Roman"/>
              <a:cs typeface="Times New Roman"/>
            </a:endParaRPr>
          </a:p>
          <a:p>
            <a:pPr marL="17145" algn="just">
              <a:lnSpc>
                <a:spcPct val="100000"/>
              </a:lnSpc>
            </a:pP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c)      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Seguro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cobertura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total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tra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sã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40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1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200" spc="-70" dirty="0">
                <a:solidFill>
                  <a:srgbClr val="232323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232323"/>
                </a:solidFill>
                <a:latin typeface="Arial"/>
                <a:cs typeface="Arial"/>
              </a:rPr>
              <a:t>cên</a:t>
            </a:r>
            <a:r>
              <a:rPr sz="1200" spc="-25" dirty="0">
                <a:solidFill>
                  <a:srgbClr val="232323"/>
                </a:solidFill>
                <a:latin typeface="Arial"/>
                <a:cs typeface="Arial"/>
              </a:rPr>
              <a:t>d</a:t>
            </a:r>
            <a:r>
              <a:rPr sz="1200" spc="-5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200" spc="45" dirty="0">
                <a:solidFill>
                  <a:srgbClr val="232323"/>
                </a:solidFill>
                <a:latin typeface="Arial"/>
                <a:cs typeface="Arial"/>
              </a:rPr>
              <a:t>o,</a:t>
            </a:r>
            <a:r>
              <a:rPr sz="1200" spc="-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roubo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furto;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"/>
              </a:spcBef>
            </a:pPr>
            <a:endParaRPr sz="1250">
              <a:latin typeface="Times New Roman"/>
              <a:cs typeface="Times New Roman"/>
            </a:endParaRPr>
          </a:p>
          <a:p>
            <a:pPr marL="17145" indent="4445" algn="just">
              <a:lnSpc>
                <a:spcPct val="100000"/>
              </a:lnSpc>
              <a:buClr>
                <a:srgbClr val="0C0C0C"/>
              </a:buClr>
              <a:buFont typeface="Arial"/>
              <a:buAutoNum type="alphaLcParenR" startAt="2"/>
              <a:tabLst>
                <a:tab pos="460375" algn="l"/>
              </a:tabLst>
            </a:pP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Seguro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cober</a:t>
            </a:r>
            <a:r>
              <a:rPr sz="1200" spc="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tra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te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ros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anos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mater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310" dirty="0">
                <a:solidFill>
                  <a:srgbClr val="0C0C0C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"/>
              </a:spcBef>
              <a:buClr>
                <a:srgbClr val="0C0C0C"/>
              </a:buClr>
              <a:buFont typeface="Arial"/>
              <a:buAutoNum type="alphaLcParenR" startAt="2"/>
            </a:pPr>
            <a:endParaRPr sz="1250">
              <a:latin typeface="Times New Roman"/>
              <a:cs typeface="Times New Roman"/>
            </a:endParaRPr>
          </a:p>
          <a:p>
            <a:pPr marL="464184" indent="-447040" algn="just">
              <a:lnSpc>
                <a:spcPct val="100000"/>
              </a:lnSpc>
              <a:buClr>
                <a:srgbClr val="0C0C0C"/>
              </a:buClr>
              <a:buFont typeface="Arial"/>
              <a:buAutoNum type="alphaLcParenR" startAt="2"/>
              <a:tabLst>
                <a:tab pos="464820" algn="l"/>
              </a:tabLst>
            </a:pP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Se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ro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cobert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tra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pa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sa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ros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(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os)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pessoa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400" dirty="0">
                <a:solidFill>
                  <a:srgbClr val="0C0C0C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2"/>
              </a:spcBef>
              <a:buClr>
                <a:srgbClr val="0C0C0C"/>
              </a:buClr>
              <a:buFont typeface="Arial"/>
              <a:buAutoNum type="alphaLcParenR" startAt="2"/>
            </a:pPr>
            <a:endParaRPr sz="1250">
              <a:latin typeface="Times New Roman"/>
              <a:cs typeface="Times New Roman"/>
            </a:endParaRPr>
          </a:p>
          <a:p>
            <a:pPr marL="17145" marR="13970" algn="just">
              <a:lnSpc>
                <a:spcPct val="98600"/>
              </a:lnSpc>
              <a:buClr>
                <a:srgbClr val="0C0C0C"/>
              </a:buClr>
              <a:buFont typeface="Arial"/>
              <a:buAutoNum type="alphaLcParenR" startAt="2"/>
              <a:tabLst>
                <a:tab pos="464820" algn="l"/>
              </a:tabLst>
            </a:pP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Seg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ro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pessoa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causa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te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ce</a:t>
            </a:r>
            <a:r>
              <a:rPr sz="1200" spc="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ro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40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passagei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ros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ocupa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31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ua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everão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cobr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espec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fica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te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casos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or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te</a:t>
            </a:r>
            <a:r>
              <a:rPr sz="1200" spc="400" dirty="0">
                <a:solidFill>
                  <a:srgbClr val="0C0C0C"/>
                </a:solidFill>
                <a:latin typeface="Arial"/>
                <a:cs typeface="Arial"/>
              </a:rPr>
              <a:t>,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va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ez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perma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ente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espesas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méd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co-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-17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ta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ares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1200" spc="-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ec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rrentes  </a:t>
            </a:r>
            <a:r>
              <a:rPr sz="120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ac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en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es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ve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ocado.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"/>
              </a:spcBef>
            </a:pPr>
            <a:endParaRPr sz="1250">
              <a:latin typeface="Times New Roman"/>
              <a:cs typeface="Times New Roman"/>
            </a:endParaRPr>
          </a:p>
          <a:p>
            <a:pPr marL="21590" marR="50165" indent="-5080" algn="just">
              <a:lnSpc>
                <a:spcPct val="100000"/>
              </a:lnSpc>
            </a:pP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4.4    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5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NTRATADA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everá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ist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riar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todos</a:t>
            </a:r>
            <a:r>
              <a:rPr sz="1200" spc="1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ve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até</a:t>
            </a:r>
            <a:r>
              <a:rPr sz="120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24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(v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quatro)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, 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horas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tes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sa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rev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sta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ve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40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ver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ficação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do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me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to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pec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f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cações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c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sta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tes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deste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er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Referênc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a.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1250">
              <a:latin typeface="Times New Roman"/>
              <a:cs typeface="Times New Roman"/>
            </a:endParaRPr>
          </a:p>
          <a:p>
            <a:pPr marL="17145" marR="5080">
              <a:lnSpc>
                <a:spcPts val="1430"/>
              </a:lnSpc>
            </a:pP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)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Manter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 d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te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50" spc="40" dirty="0">
                <a:solidFill>
                  <a:srgbClr val="0C0C0C"/>
                </a:solidFill>
                <a:latin typeface="Times New Roman"/>
                <a:cs typeface="Times New Roman"/>
              </a:rPr>
              <a:t>a</a:t>
            </a:r>
            <a:r>
              <a:rPr sz="1350" spc="8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prestação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ços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b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stitu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ção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me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ata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ve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400" dirty="0">
                <a:solidFill>
                  <a:srgbClr val="0C0C0C"/>
                </a:solidFill>
                <a:latin typeface="Arial"/>
                <a:cs typeface="Arial"/>
              </a:rPr>
              <a:t>,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por 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ve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4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os 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esmo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80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vel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tratad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40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sto 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pro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b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ema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ven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ocorrer,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everá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ser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trocado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até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30" dirty="0">
                <a:solidFill>
                  <a:srgbClr val="0C0C0C"/>
                </a:solidFill>
                <a:latin typeface="Times New Roman"/>
                <a:cs typeface="Times New Roman"/>
              </a:rPr>
              <a:t>02</a:t>
            </a:r>
            <a:r>
              <a:rPr sz="1300" spc="1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(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uas)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hora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310" dirty="0">
                <a:solidFill>
                  <a:srgbClr val="0C0C0C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1150">
              <a:latin typeface="Times New Roman"/>
              <a:cs typeface="Times New Roman"/>
            </a:endParaRPr>
          </a:p>
          <a:p>
            <a:pPr marL="26034" marR="46990" algn="just">
              <a:lnSpc>
                <a:spcPct val="101899"/>
              </a:lnSpc>
              <a:buClr>
                <a:srgbClr val="0C0C0C"/>
              </a:buClr>
              <a:buFont typeface="Arial"/>
              <a:buAutoNum type="alphaLcParenR" startAt="2"/>
              <a:tabLst>
                <a:tab pos="297815" algn="l"/>
              </a:tabLst>
            </a:pP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Ma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ter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esq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ema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35" dirty="0">
                <a:solidFill>
                  <a:srgbClr val="0C0C0C"/>
                </a:solidFill>
                <a:latin typeface="Arial"/>
                <a:cs typeface="Arial"/>
              </a:rPr>
              <a:t>24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(v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nte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atro)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oras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socorro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mecâ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co,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ó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ve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cobert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ra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ara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to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B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ra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il</a:t>
            </a:r>
            <a:r>
              <a:rPr sz="1200" spc="400" dirty="0">
                <a:solidFill>
                  <a:srgbClr val="0C0C0C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2"/>
              </a:spcBef>
              <a:buClr>
                <a:srgbClr val="0C0C0C"/>
              </a:buClr>
              <a:buFont typeface="Arial"/>
              <a:buAutoNum type="alphaLcParenR" startAt="2"/>
            </a:pPr>
            <a:endParaRPr sz="1250">
              <a:latin typeface="Times New Roman"/>
              <a:cs typeface="Times New Roman"/>
            </a:endParaRPr>
          </a:p>
          <a:p>
            <a:pPr marL="21590" marR="50800" indent="4445" algn="just">
              <a:lnSpc>
                <a:spcPct val="100000"/>
              </a:lnSpc>
              <a:buClr>
                <a:srgbClr val="0C0C0C"/>
              </a:buClr>
              <a:buFont typeface="Arial"/>
              <a:buAutoNum type="alphaLcParenR" startAt="2"/>
              <a:tabLst>
                <a:tab pos="387985" algn="l"/>
              </a:tabLst>
            </a:pPr>
            <a:r>
              <a:rPr sz="1200" spc="-16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ipótese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ac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tes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oc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rr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vo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er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um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dos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ve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los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ocado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44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cke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z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ex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me-se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re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sabil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40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2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reca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b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re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tante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ve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cedora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paração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dos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rej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zo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400" dirty="0">
                <a:solidFill>
                  <a:srgbClr val="0C0C0C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1100">
              <a:latin typeface="Times New Roman"/>
              <a:cs typeface="Times New Roman"/>
            </a:endParaRPr>
          </a:p>
          <a:p>
            <a:pPr marL="26034" marR="52705" algn="just">
              <a:lnSpc>
                <a:spcPct val="104400"/>
              </a:lnSpc>
              <a:buClr>
                <a:srgbClr val="0C0C0C"/>
              </a:buClr>
              <a:buFont typeface="Arial"/>
              <a:buAutoNum type="alphaLcParenR"/>
              <a:tabLst>
                <a:tab pos="297815" algn="l"/>
              </a:tabLst>
            </a:pP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Resp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sab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li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zar-se</a:t>
            </a:r>
            <a:r>
              <a:rPr sz="120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pe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espesas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b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ust</a:t>
            </a:r>
            <a:r>
              <a:rPr sz="1200" spc="-160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ve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40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ali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tação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esta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ia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os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profiss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(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otorista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)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 marL="26034" marR="47625" indent="4445" algn="just">
              <a:lnSpc>
                <a:spcPct val="97300"/>
              </a:lnSpc>
              <a:spcBef>
                <a:spcPts val="1075"/>
              </a:spcBef>
              <a:buClr>
                <a:srgbClr val="0C0C0C"/>
              </a:buClr>
              <a:buFont typeface="Arial"/>
              <a:buAutoNum type="alphaLcParenR"/>
              <a:tabLst>
                <a:tab pos="297815" algn="l"/>
              </a:tabLst>
            </a:pP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mprom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ter-se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ar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os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ços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600" spc="-155" dirty="0">
                <a:solidFill>
                  <a:srgbClr val="0C0C0C"/>
                </a:solidFill>
                <a:latin typeface="Times New Roman"/>
                <a:cs typeface="Times New Roman"/>
              </a:rPr>
              <a:t>na</a:t>
            </a:r>
            <a:r>
              <a:rPr sz="160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600" spc="-14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ata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acor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a,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sta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tes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ç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37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pe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acke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z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Esp</a:t>
            </a:r>
            <a:r>
              <a:rPr sz="1200" spc="-13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be.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1250">
              <a:latin typeface="Times New Roman"/>
              <a:cs typeface="Times New Roman"/>
            </a:endParaRPr>
          </a:p>
          <a:p>
            <a:pPr marL="34925" marR="12065" indent="-9525" algn="just">
              <a:lnSpc>
                <a:spcPts val="1360"/>
              </a:lnSpc>
            </a:pP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c}  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Possu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Aut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zações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segui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ntes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órgãos: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50" spc="-160" dirty="0">
                <a:solidFill>
                  <a:srgbClr val="0C0C0C"/>
                </a:solidFill>
                <a:latin typeface="Times New Roman"/>
                <a:cs typeface="Times New Roman"/>
              </a:rPr>
              <a:t>EMBR</a:t>
            </a:r>
            <a:r>
              <a:rPr sz="1250" spc="-190" dirty="0">
                <a:solidFill>
                  <a:srgbClr val="0C0C0C"/>
                </a:solidFill>
                <a:latin typeface="Times New Roman"/>
                <a:cs typeface="Times New Roman"/>
              </a:rPr>
              <a:t>A</a:t>
            </a:r>
            <a:r>
              <a:rPr sz="1250" spc="-60" dirty="0">
                <a:solidFill>
                  <a:srgbClr val="0C0C0C"/>
                </a:solidFill>
                <a:latin typeface="Times New Roman"/>
                <a:cs typeface="Times New Roman"/>
              </a:rPr>
              <a:t>TUR,</a:t>
            </a:r>
            <a:r>
              <a:rPr sz="1250" spc="9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50" spc="-85" dirty="0">
                <a:solidFill>
                  <a:srgbClr val="0C0C0C"/>
                </a:solidFill>
                <a:latin typeface="Times New Roman"/>
                <a:cs typeface="Times New Roman"/>
              </a:rPr>
              <a:t>DER,</a:t>
            </a:r>
            <a:r>
              <a:rPr sz="1250" spc="14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50" spc="-75" dirty="0">
                <a:solidFill>
                  <a:srgbClr val="0C0C0C"/>
                </a:solidFill>
                <a:latin typeface="Times New Roman"/>
                <a:cs typeface="Times New Roman"/>
              </a:rPr>
              <a:t>DNI</a:t>
            </a:r>
            <a:r>
              <a:rPr sz="1250" spc="-95" dirty="0">
                <a:solidFill>
                  <a:srgbClr val="0C0C0C"/>
                </a:solidFill>
                <a:latin typeface="Times New Roman"/>
                <a:cs typeface="Times New Roman"/>
              </a:rPr>
              <a:t>T</a:t>
            </a:r>
            <a:r>
              <a:rPr sz="1250" spc="165" dirty="0">
                <a:solidFill>
                  <a:srgbClr val="0C0C0C"/>
                </a:solidFill>
                <a:latin typeface="Times New Roman"/>
                <a:cs typeface="Times New Roman"/>
              </a:rPr>
              <a:t>,</a:t>
            </a:r>
            <a:r>
              <a:rPr sz="1250" spc="-8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ANT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310" dirty="0">
                <a:solidFill>
                  <a:srgbClr val="0C0C0C"/>
                </a:solidFill>
                <a:latin typeface="Arial"/>
                <a:cs typeface="Arial"/>
              </a:rPr>
              <a:t>,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7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F.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300">
              <a:latin typeface="Times New Roman"/>
              <a:cs typeface="Times New Roman"/>
            </a:endParaRPr>
          </a:p>
          <a:p>
            <a:pPr marL="26034" algn="just">
              <a:lnSpc>
                <a:spcPct val="100000"/>
              </a:lnSpc>
            </a:pPr>
            <a:r>
              <a:rPr sz="1150" spc="25" dirty="0">
                <a:solidFill>
                  <a:srgbClr val="0C0C0C"/>
                </a:solidFill>
                <a:latin typeface="Arial"/>
                <a:cs typeface="Arial"/>
              </a:rPr>
              <a:t>CLÁ</a:t>
            </a:r>
            <a:r>
              <a:rPr sz="1150" spc="1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150" spc="2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150" spc="50" dirty="0">
                <a:solidFill>
                  <a:srgbClr val="0C0C0C"/>
                </a:solidFill>
                <a:latin typeface="Arial"/>
                <a:cs typeface="Arial"/>
              </a:rPr>
              <a:t>LA</a:t>
            </a:r>
            <a:r>
              <a:rPr sz="115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85" dirty="0">
                <a:solidFill>
                  <a:srgbClr val="0C0C0C"/>
                </a:solidFill>
                <a:latin typeface="Arial"/>
                <a:cs typeface="Arial"/>
              </a:rPr>
              <a:t>QU</a:t>
            </a:r>
            <a:r>
              <a:rPr sz="1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0C0C0C"/>
                </a:solidFill>
                <a:latin typeface="Arial"/>
                <a:cs typeface="Arial"/>
              </a:rPr>
              <a:t>NTA:</a:t>
            </a:r>
            <a:r>
              <a:rPr sz="115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60" dirty="0">
                <a:solidFill>
                  <a:srgbClr val="0C0C0C"/>
                </a:solidFill>
                <a:latin typeface="Arial"/>
                <a:cs typeface="Arial"/>
              </a:rPr>
              <a:t>DAS</a:t>
            </a:r>
            <a:r>
              <a:rPr sz="115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5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150" spc="40" dirty="0">
                <a:solidFill>
                  <a:srgbClr val="0C0C0C"/>
                </a:solidFill>
                <a:latin typeface="Arial"/>
                <a:cs typeface="Arial"/>
              </a:rPr>
              <a:t>B</a:t>
            </a:r>
            <a:r>
              <a:rPr sz="1150" spc="32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150" spc="-9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150" spc="5" dirty="0">
                <a:solidFill>
                  <a:srgbClr val="0C0C0C"/>
                </a:solidFill>
                <a:latin typeface="Arial"/>
                <a:cs typeface="Arial"/>
              </a:rPr>
              <a:t>GAÇÕ</a:t>
            </a:r>
            <a:r>
              <a:rPr sz="1150" spc="-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150" spc="13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15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7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15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150" spc="-5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150" spc="40" dirty="0">
                <a:solidFill>
                  <a:srgbClr val="0C0C0C"/>
                </a:solidFill>
                <a:latin typeface="Arial"/>
                <a:cs typeface="Arial"/>
              </a:rPr>
              <a:t>ONTR</a:t>
            </a:r>
            <a:r>
              <a:rPr sz="1150" spc="-3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150" spc="60" dirty="0">
                <a:solidFill>
                  <a:srgbClr val="0C0C0C"/>
                </a:solidFill>
                <a:latin typeface="Arial"/>
                <a:cs typeface="Arial"/>
              </a:rPr>
              <a:t>TANT</a:t>
            </a:r>
            <a:r>
              <a:rPr sz="1150" spc="5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250">
              <a:latin typeface="Times New Roman"/>
              <a:cs typeface="Times New Roman"/>
            </a:endParaRPr>
          </a:p>
          <a:p>
            <a:pPr marL="30480" marR="40005" indent="4445" algn="just">
              <a:lnSpc>
                <a:spcPct val="101899"/>
              </a:lnSpc>
            </a:pP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5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.</a:t>
            </a:r>
            <a:r>
              <a:rPr sz="1200" spc="290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al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sar,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aval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ar,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eterm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ar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reg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strar 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fa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tra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40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ass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ão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mpr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ento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eterm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ações;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sz="1300">
              <a:latin typeface="Times New Roman"/>
              <a:cs typeface="Times New Roman"/>
            </a:endParaRPr>
          </a:p>
          <a:p>
            <a:pPr marL="30480" marR="47625" indent="4445" algn="just">
              <a:lnSpc>
                <a:spcPct val="100000"/>
              </a:lnSpc>
            </a:pP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5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.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2.  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Pagar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venc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fatura/n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ota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fiscal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ese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tada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pe</a:t>
            </a:r>
            <a:r>
              <a:rPr sz="1200" spc="-13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trata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corre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po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te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estação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dos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ço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37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bj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este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trat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400" dirty="0">
                <a:solidFill>
                  <a:srgbClr val="0C0C0C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1"/>
              </a:spcBef>
            </a:pPr>
            <a:endParaRPr sz="1200">
              <a:latin typeface="Times New Roman"/>
              <a:cs typeface="Times New Roman"/>
            </a:endParaRPr>
          </a:p>
          <a:p>
            <a:pPr marR="7620" algn="ctr">
              <a:lnSpc>
                <a:spcPts val="1070"/>
              </a:lnSpc>
            </a:pPr>
            <a:r>
              <a:rPr sz="900" spc="5" dirty="0">
                <a:solidFill>
                  <a:srgbClr val="0C0C0C"/>
                </a:solidFill>
                <a:latin typeface="Times New Roman"/>
                <a:cs typeface="Times New Roman"/>
              </a:rPr>
              <a:t>Direto</a:t>
            </a:r>
            <a:r>
              <a:rPr sz="900" spc="-5" dirty="0">
                <a:solidFill>
                  <a:srgbClr val="0C0C0C"/>
                </a:solidFill>
                <a:latin typeface="Times New Roman"/>
                <a:cs typeface="Times New Roman"/>
              </a:rPr>
              <a:t>r</a:t>
            </a:r>
            <a:r>
              <a:rPr sz="900" spc="35" dirty="0">
                <a:solidFill>
                  <a:srgbClr val="3B3B3B"/>
                </a:solidFill>
                <a:latin typeface="Times New Roman"/>
                <a:cs typeface="Times New Roman"/>
              </a:rPr>
              <a:t>ia</a:t>
            </a:r>
            <a:r>
              <a:rPr sz="900" spc="-35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55" dirty="0">
                <a:solidFill>
                  <a:srgbClr val="0C0C0C"/>
                </a:solidFill>
                <a:latin typeface="Times New Roman"/>
                <a:cs typeface="Times New Roman"/>
              </a:rPr>
              <a:t>de</a:t>
            </a:r>
            <a:r>
              <a:rPr sz="900" spc="-6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232323"/>
                </a:solidFill>
                <a:latin typeface="Times New Roman"/>
                <a:cs typeface="Times New Roman"/>
              </a:rPr>
              <a:t>Administração</a:t>
            </a:r>
            <a:r>
              <a:rPr sz="900" spc="3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114" dirty="0">
                <a:solidFill>
                  <a:srgbClr val="3B3B3B"/>
                </a:solidFill>
                <a:latin typeface="Times New Roman"/>
                <a:cs typeface="Times New Roman"/>
              </a:rPr>
              <a:t>-</a:t>
            </a:r>
            <a:r>
              <a:rPr sz="900" spc="-4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0C0C0C"/>
                </a:solidFill>
                <a:latin typeface="Times New Roman"/>
                <a:cs typeface="Times New Roman"/>
              </a:rPr>
              <a:t>Rua</a:t>
            </a:r>
            <a:r>
              <a:rPr sz="900" spc="-4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50" dirty="0">
                <a:solidFill>
                  <a:srgbClr val="3B3B3B"/>
                </a:solidFill>
                <a:latin typeface="Times New Roman"/>
                <a:cs typeface="Times New Roman"/>
              </a:rPr>
              <a:t>C</a:t>
            </a:r>
            <a:r>
              <a:rPr sz="900" spc="-15" dirty="0">
                <a:solidFill>
                  <a:srgbClr val="3B3B3B"/>
                </a:solidFill>
                <a:latin typeface="Times New Roman"/>
                <a:cs typeface="Times New Roman"/>
              </a:rPr>
              <a:t>o</a:t>
            </a:r>
            <a:r>
              <a:rPr sz="900" spc="10" dirty="0">
                <a:solidFill>
                  <a:srgbClr val="0C0C0C"/>
                </a:solidFill>
                <a:latin typeface="Times New Roman"/>
                <a:cs typeface="Times New Roman"/>
              </a:rPr>
              <a:t>ngonha</a:t>
            </a:r>
            <a:r>
              <a:rPr sz="900" spc="50" dirty="0">
                <a:solidFill>
                  <a:srgbClr val="0C0C0C"/>
                </a:solidFill>
                <a:latin typeface="Times New Roman"/>
                <a:cs typeface="Times New Roman"/>
              </a:rPr>
              <a:t>s</a:t>
            </a:r>
            <a:r>
              <a:rPr sz="900" spc="135" dirty="0">
                <a:solidFill>
                  <a:srgbClr val="3B3B3B"/>
                </a:solidFill>
                <a:latin typeface="Times New Roman"/>
                <a:cs typeface="Times New Roman"/>
              </a:rPr>
              <a:t>,</a:t>
            </a:r>
            <a:r>
              <a:rPr sz="900" spc="-125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450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232323"/>
                </a:solidFill>
                <a:latin typeface="Times New Roman"/>
                <a:cs typeface="Times New Roman"/>
              </a:rPr>
              <a:t>-</a:t>
            </a:r>
            <a:r>
              <a:rPr sz="900" spc="-6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3B3B3B"/>
                </a:solidFill>
                <a:latin typeface="Times New Roman"/>
                <a:cs typeface="Times New Roman"/>
              </a:rPr>
              <a:t>CEP.</a:t>
            </a:r>
            <a:r>
              <a:rPr sz="900" spc="-1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3B3B3B"/>
                </a:solidFill>
                <a:latin typeface="Times New Roman"/>
                <a:cs typeface="Times New Roman"/>
              </a:rPr>
              <a:t>30.33</a:t>
            </a:r>
            <a:r>
              <a:rPr sz="900" spc="30" dirty="0">
                <a:solidFill>
                  <a:srgbClr val="3B3B3B"/>
                </a:solidFill>
                <a:latin typeface="Times New Roman"/>
                <a:cs typeface="Times New Roman"/>
              </a:rPr>
              <a:t>0</a:t>
            </a:r>
            <a:r>
              <a:rPr sz="900" spc="90" dirty="0">
                <a:solidFill>
                  <a:srgbClr val="565656"/>
                </a:solidFill>
                <a:latin typeface="Times New Roman"/>
                <a:cs typeface="Times New Roman"/>
              </a:rPr>
              <a:t>.</a:t>
            </a:r>
            <a:r>
              <a:rPr sz="900" spc="15" dirty="0">
                <a:solidFill>
                  <a:srgbClr val="0C0C0C"/>
                </a:solidFill>
                <a:latin typeface="Times New Roman"/>
                <a:cs typeface="Times New Roman"/>
              </a:rPr>
              <a:t>100</a:t>
            </a:r>
            <a:r>
              <a:rPr sz="900" spc="-6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232323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232323"/>
                </a:solidFill>
                <a:latin typeface="Times New Roman"/>
                <a:cs typeface="Times New Roman"/>
              </a:rPr>
              <a:t>Fone/Fax</a:t>
            </a:r>
            <a:r>
              <a:rPr sz="900" spc="7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35" dirty="0">
                <a:solidFill>
                  <a:srgbClr val="3B3B3B"/>
                </a:solidFill>
                <a:latin typeface="Times New Roman"/>
                <a:cs typeface="Times New Roman"/>
              </a:rPr>
              <a:t>(03</a:t>
            </a:r>
            <a:r>
              <a:rPr sz="900" spc="-11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-95" dirty="0">
                <a:solidFill>
                  <a:srgbClr val="0C0C0C"/>
                </a:solidFill>
                <a:latin typeface="Times New Roman"/>
                <a:cs typeface="Times New Roman"/>
              </a:rPr>
              <a:t>1</a:t>
            </a:r>
            <a:r>
              <a:rPr sz="900" spc="45" dirty="0">
                <a:solidFill>
                  <a:srgbClr val="3B3B3B"/>
                </a:solidFill>
                <a:latin typeface="Times New Roman"/>
                <a:cs typeface="Times New Roman"/>
              </a:rPr>
              <a:t>)</a:t>
            </a:r>
            <a:r>
              <a:rPr sz="900" spc="-4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3B3B3B"/>
                </a:solidFill>
                <a:latin typeface="Times New Roman"/>
                <a:cs typeface="Times New Roman"/>
              </a:rPr>
              <a:t>322</a:t>
            </a:r>
            <a:r>
              <a:rPr sz="900" spc="15" dirty="0">
                <a:solidFill>
                  <a:srgbClr val="3B3B3B"/>
                </a:solidFill>
                <a:latin typeface="Times New Roman"/>
                <a:cs typeface="Times New Roman"/>
              </a:rPr>
              <a:t>3</a:t>
            </a:r>
            <a:r>
              <a:rPr sz="900" spc="-20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900" spc="10" dirty="0">
                <a:solidFill>
                  <a:srgbClr val="3B3B3B"/>
                </a:solidFill>
                <a:latin typeface="Times New Roman"/>
                <a:cs typeface="Times New Roman"/>
              </a:rPr>
              <a:t>261</a:t>
            </a:r>
            <a:r>
              <a:rPr sz="900" spc="-50" dirty="0">
                <a:solidFill>
                  <a:srgbClr val="3B3B3B"/>
                </a:solidFill>
                <a:latin typeface="Times New Roman"/>
                <a:cs typeface="Times New Roman"/>
              </a:rPr>
              <a:t> 1</a:t>
            </a:r>
            <a:endParaRPr sz="900">
              <a:latin typeface="Times New Roman"/>
              <a:cs typeface="Times New Roman"/>
            </a:endParaRPr>
          </a:p>
          <a:p>
            <a:pPr marR="10160" algn="ctr">
              <a:lnSpc>
                <a:spcPts val="1130"/>
              </a:lnSpc>
            </a:pPr>
            <a:r>
              <a:rPr sz="900" spc="-45" dirty="0">
                <a:solidFill>
                  <a:srgbClr val="232323"/>
                </a:solidFill>
                <a:latin typeface="Arial"/>
                <a:cs typeface="Arial"/>
              </a:rPr>
              <a:t>Praça</a:t>
            </a:r>
            <a:r>
              <a:rPr sz="900" spc="-13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00" spc="35" dirty="0">
                <a:solidFill>
                  <a:srgbClr val="0C0C0C"/>
                </a:solidFill>
                <a:latin typeface="Times New Roman"/>
                <a:cs typeface="Times New Roman"/>
              </a:rPr>
              <a:t>de</a:t>
            </a:r>
            <a:r>
              <a:rPr sz="900" spc="1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3B3B3B"/>
                </a:solidFill>
                <a:latin typeface="Times New Roman"/>
                <a:cs typeface="Times New Roman"/>
              </a:rPr>
              <a:t>E</a:t>
            </a:r>
            <a:r>
              <a:rPr sz="900" dirty="0">
                <a:solidFill>
                  <a:srgbClr val="3B3B3B"/>
                </a:solidFill>
                <a:latin typeface="Times New Roman"/>
                <a:cs typeface="Times New Roman"/>
              </a:rPr>
              <a:t>s</a:t>
            </a:r>
            <a:r>
              <a:rPr sz="900" spc="10" dirty="0">
                <a:solidFill>
                  <a:srgbClr val="0C0C0C"/>
                </a:solidFill>
                <a:latin typeface="Times New Roman"/>
                <a:cs typeface="Times New Roman"/>
              </a:rPr>
              <a:t>portes</a:t>
            </a:r>
            <a:r>
              <a:rPr sz="900" spc="-1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0C0C0C"/>
                </a:solidFill>
                <a:latin typeface="Times New Roman"/>
                <a:cs typeface="Times New Roman"/>
              </a:rPr>
              <a:t>Rua</a:t>
            </a:r>
            <a:r>
              <a:rPr sz="900" spc="3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0C0C0C"/>
                </a:solidFill>
                <a:latin typeface="Times New Roman"/>
                <a:cs typeface="Times New Roman"/>
              </a:rPr>
              <a:t>Benvinda</a:t>
            </a:r>
            <a:r>
              <a:rPr sz="900" spc="3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50" spc="-65" dirty="0">
                <a:solidFill>
                  <a:srgbClr val="232323"/>
                </a:solidFill>
                <a:latin typeface="Arial"/>
                <a:cs typeface="Arial"/>
              </a:rPr>
              <a:t>de</a:t>
            </a:r>
            <a:r>
              <a:rPr sz="950" spc="-95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Carvalho,</a:t>
            </a:r>
            <a:r>
              <a:rPr sz="900" spc="6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232323"/>
                </a:solidFill>
                <a:latin typeface="Times New Roman"/>
                <a:cs typeface="Times New Roman"/>
              </a:rPr>
              <a:t>Final</a:t>
            </a:r>
            <a:r>
              <a:rPr sz="900" spc="2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114" dirty="0">
                <a:solidFill>
                  <a:srgbClr val="232323"/>
                </a:solidFill>
                <a:latin typeface="Times New Roman"/>
                <a:cs typeface="Times New Roman"/>
              </a:rPr>
              <a:t>-</a:t>
            </a:r>
            <a:r>
              <a:rPr sz="900" spc="-7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35" dirty="0">
                <a:solidFill>
                  <a:srgbClr val="232323"/>
                </a:solidFill>
                <a:latin typeface="Times New Roman"/>
                <a:cs typeface="Times New Roman"/>
              </a:rPr>
              <a:t>CEP</a:t>
            </a:r>
            <a:r>
              <a:rPr sz="900" spc="-5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232323"/>
                </a:solidFill>
                <a:latin typeface="Times New Roman"/>
                <a:cs typeface="Times New Roman"/>
              </a:rPr>
              <a:t>30.330.</a:t>
            </a:r>
            <a:r>
              <a:rPr sz="900" spc="-13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180</a:t>
            </a:r>
            <a:r>
              <a:rPr sz="900" spc="-13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160" dirty="0">
                <a:solidFill>
                  <a:srgbClr val="3B3B3B"/>
                </a:solidFill>
                <a:latin typeface="Times New Roman"/>
                <a:cs typeface="Times New Roman"/>
              </a:rPr>
              <a:t>-</a:t>
            </a:r>
            <a:r>
              <a:rPr sz="900" spc="-12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232323"/>
                </a:solidFill>
                <a:latin typeface="Times New Roman"/>
                <a:cs typeface="Times New Roman"/>
              </a:rPr>
              <a:t>Belo</a:t>
            </a:r>
            <a:r>
              <a:rPr sz="900" spc="3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0C0C0C"/>
                </a:solidFill>
                <a:latin typeface="Times New Roman"/>
                <a:cs typeface="Times New Roman"/>
              </a:rPr>
              <a:t>Hori:ronte</a:t>
            </a:r>
            <a:r>
              <a:rPr sz="900" spc="-2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440" dirty="0">
                <a:solidFill>
                  <a:srgbClr val="8C8A8C"/>
                </a:solidFill>
                <a:latin typeface="Times New Roman"/>
                <a:cs typeface="Times New Roman"/>
              </a:rPr>
              <a:t>-</a:t>
            </a:r>
            <a:r>
              <a:rPr sz="900" spc="35" dirty="0">
                <a:solidFill>
                  <a:srgbClr val="0C0C0C"/>
                </a:solidFill>
                <a:latin typeface="Times New Roman"/>
                <a:cs typeface="Times New Roman"/>
              </a:rPr>
              <a:t>MO</a:t>
            </a:r>
            <a:endParaRPr sz="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74904" y="256031"/>
            <a:ext cx="612648" cy="32918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28600" y="5532120"/>
            <a:ext cx="649224" cy="10789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156716" y="265175"/>
            <a:ext cx="699516" cy="80924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291071" y="8727947"/>
            <a:ext cx="1220724" cy="114757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327647" y="10008107"/>
            <a:ext cx="1097279" cy="58978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09240" y="9706561"/>
            <a:ext cx="5164455" cy="0"/>
          </a:xfrm>
          <a:custGeom>
            <a:avLst/>
            <a:gdLst/>
            <a:ahLst/>
            <a:cxnLst/>
            <a:rect l="l" t="t" r="r" b="b"/>
            <a:pathLst>
              <a:path w="5164455">
                <a:moveTo>
                  <a:pt x="0" y="0"/>
                </a:moveTo>
                <a:lnTo>
                  <a:pt x="5164331" y="0"/>
                </a:lnTo>
              </a:path>
            </a:pathLst>
          </a:custGeom>
          <a:ln w="9092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169411" y="383602"/>
            <a:ext cx="1846580" cy="567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785"/>
              </a:lnSpc>
            </a:pPr>
            <a:r>
              <a:rPr sz="2350" b="1" spc="-65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2350" b="1" dirty="0">
                <a:solidFill>
                  <a:srgbClr val="0C0C0C"/>
                </a:solidFill>
                <a:latin typeface="Arial"/>
                <a:cs typeface="Arial"/>
              </a:rPr>
              <a:t>ACKE</a:t>
            </a:r>
            <a:r>
              <a:rPr sz="2350" b="1" spc="4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2350" b="1" spc="85" dirty="0">
                <a:solidFill>
                  <a:srgbClr val="0C0C0C"/>
                </a:solidFill>
                <a:latin typeface="Arial"/>
                <a:cs typeface="Arial"/>
              </a:rPr>
              <a:t>Z</a:t>
            </a:r>
            <a:r>
              <a:rPr sz="2350" b="1" spc="1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2350" b="1" spc="4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endParaRPr sz="2350">
              <a:latin typeface="Arial"/>
              <a:cs typeface="Arial"/>
            </a:endParaRPr>
          </a:p>
          <a:p>
            <a:pPr marL="12700">
              <a:lnSpc>
                <a:spcPts val="1945"/>
              </a:lnSpc>
            </a:pPr>
            <a:r>
              <a:rPr sz="1650" spc="10" dirty="0">
                <a:solidFill>
                  <a:srgbClr val="0C0C0C"/>
                </a:solidFill>
                <a:latin typeface="Arial"/>
                <a:cs typeface="Arial"/>
              </a:rPr>
              <a:t>ESPORTE</a:t>
            </a:r>
            <a:r>
              <a:rPr sz="165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650" spc="20" dirty="0">
                <a:solidFill>
                  <a:srgbClr val="0C0C0C"/>
                </a:solidFill>
                <a:latin typeface="Arial"/>
                <a:cs typeface="Arial"/>
              </a:rPr>
              <a:t>CLUBE</a:t>
            </a:r>
            <a:endParaRPr sz="16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69317" y="9853762"/>
            <a:ext cx="4626610" cy="152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spc="-40" dirty="0">
                <a:solidFill>
                  <a:srgbClr val="232323"/>
                </a:solidFill>
                <a:latin typeface="Times New Roman"/>
                <a:cs typeface="Times New Roman"/>
              </a:rPr>
              <a:t>Praça </a:t>
            </a:r>
            <a:r>
              <a:rPr sz="1000" spc="10" dirty="0">
                <a:solidFill>
                  <a:srgbClr val="0C0C0C"/>
                </a:solidFill>
                <a:latin typeface="Times New Roman"/>
                <a:cs typeface="Times New Roman"/>
              </a:rPr>
              <a:t>de</a:t>
            </a:r>
            <a:r>
              <a:rPr sz="1000" spc="-5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232323"/>
                </a:solidFill>
                <a:latin typeface="Times New Roman"/>
                <a:cs typeface="Times New Roman"/>
              </a:rPr>
              <a:t>Esportes</a:t>
            </a:r>
            <a:r>
              <a:rPr sz="1000" spc="2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1000" spc="35" dirty="0">
                <a:solidFill>
                  <a:srgbClr val="232323"/>
                </a:solidFill>
                <a:latin typeface="Times New Roman"/>
                <a:cs typeface="Times New Roman"/>
              </a:rPr>
              <a:t>-</a:t>
            </a:r>
            <a:r>
              <a:rPr sz="1000" spc="-5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0C0C0C"/>
                </a:solidFill>
                <a:latin typeface="Times New Roman"/>
                <a:cs typeface="Times New Roman"/>
              </a:rPr>
              <a:t>Rua</a:t>
            </a:r>
            <a:r>
              <a:rPr sz="1000" spc="1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32323"/>
                </a:solidFill>
                <a:latin typeface="Times New Roman"/>
                <a:cs typeface="Times New Roman"/>
              </a:rPr>
              <a:t>Benvinda</a:t>
            </a:r>
            <a:r>
              <a:rPr sz="1000" spc="1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1000" spc="-10" dirty="0">
                <a:solidFill>
                  <a:srgbClr val="0C0C0C"/>
                </a:solidFill>
                <a:latin typeface="Times New Roman"/>
                <a:cs typeface="Times New Roman"/>
              </a:rPr>
              <a:t>de</a:t>
            </a:r>
            <a:r>
              <a:rPr sz="1000" spc="-7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00" spc="-35" dirty="0">
                <a:solidFill>
                  <a:srgbClr val="383838"/>
                </a:solidFill>
                <a:latin typeface="Times New Roman"/>
                <a:cs typeface="Times New Roman"/>
              </a:rPr>
              <a:t>Carva</a:t>
            </a:r>
            <a:r>
              <a:rPr sz="1000" spc="15" dirty="0">
                <a:solidFill>
                  <a:srgbClr val="383838"/>
                </a:solidFill>
                <a:latin typeface="Times New Roman"/>
                <a:cs typeface="Times New Roman"/>
              </a:rPr>
              <a:t>l</a:t>
            </a:r>
            <a:r>
              <a:rPr sz="1000" spc="-25" dirty="0">
                <a:solidFill>
                  <a:srgbClr val="0C0C0C"/>
                </a:solidFill>
                <a:latin typeface="Times New Roman"/>
                <a:cs typeface="Times New Roman"/>
              </a:rPr>
              <a:t>h</a:t>
            </a:r>
            <a:r>
              <a:rPr sz="1000" spc="-10" dirty="0">
                <a:solidFill>
                  <a:srgbClr val="0C0C0C"/>
                </a:solidFill>
                <a:latin typeface="Times New Roman"/>
                <a:cs typeface="Times New Roman"/>
              </a:rPr>
              <a:t>o</a:t>
            </a:r>
            <a:r>
              <a:rPr sz="1000" spc="110" dirty="0">
                <a:solidFill>
                  <a:srgbClr val="383838"/>
                </a:solidFill>
                <a:latin typeface="Times New Roman"/>
                <a:cs typeface="Times New Roman"/>
              </a:rPr>
              <a:t>,</a:t>
            </a:r>
            <a:r>
              <a:rPr sz="1000" spc="-114" dirty="0">
                <a:solidFill>
                  <a:srgbClr val="383838"/>
                </a:solidFill>
                <a:latin typeface="Times New Roman"/>
                <a:cs typeface="Times New Roman"/>
              </a:rPr>
              <a:t> </a:t>
            </a:r>
            <a:r>
              <a:rPr sz="1000" spc="-50" dirty="0">
                <a:solidFill>
                  <a:srgbClr val="232323"/>
                </a:solidFill>
                <a:latin typeface="Times New Roman"/>
                <a:cs typeface="Times New Roman"/>
              </a:rPr>
              <a:t>Final</a:t>
            </a:r>
            <a:r>
              <a:rPr sz="1000" spc="1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1000" spc="80" dirty="0">
                <a:solidFill>
                  <a:srgbClr val="383838"/>
                </a:solidFill>
                <a:latin typeface="Times New Roman"/>
                <a:cs typeface="Times New Roman"/>
              </a:rPr>
              <a:t>-</a:t>
            </a:r>
            <a:r>
              <a:rPr sz="1000" spc="-130" dirty="0">
                <a:solidFill>
                  <a:srgbClr val="383838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383838"/>
                </a:solidFill>
                <a:latin typeface="Times New Roman"/>
                <a:cs typeface="Times New Roman"/>
              </a:rPr>
              <a:t>CEP</a:t>
            </a:r>
            <a:r>
              <a:rPr sz="1000" spc="-45" dirty="0">
                <a:solidFill>
                  <a:srgbClr val="383838"/>
                </a:solidFill>
                <a:latin typeface="Times New Roman"/>
                <a:cs typeface="Times New Roman"/>
              </a:rPr>
              <a:t> </a:t>
            </a:r>
            <a:r>
              <a:rPr sz="1000" spc="-20" dirty="0">
                <a:solidFill>
                  <a:srgbClr val="232323"/>
                </a:solidFill>
                <a:latin typeface="Times New Roman"/>
                <a:cs typeface="Times New Roman"/>
              </a:rPr>
              <a:t>30.33</a:t>
            </a:r>
            <a:r>
              <a:rPr sz="1000" spc="-15" dirty="0">
                <a:solidFill>
                  <a:srgbClr val="232323"/>
                </a:solidFill>
                <a:latin typeface="Times New Roman"/>
                <a:cs typeface="Times New Roman"/>
              </a:rPr>
              <a:t>0</a:t>
            </a:r>
            <a:r>
              <a:rPr sz="1000" spc="65" dirty="0">
                <a:solidFill>
                  <a:srgbClr val="484848"/>
                </a:solidFill>
                <a:latin typeface="Times New Roman"/>
                <a:cs typeface="Times New Roman"/>
              </a:rPr>
              <a:t>.</a:t>
            </a:r>
            <a:r>
              <a:rPr sz="1000" spc="-30" dirty="0">
                <a:solidFill>
                  <a:srgbClr val="0C0C0C"/>
                </a:solidFill>
                <a:latin typeface="Times New Roman"/>
                <a:cs typeface="Times New Roman"/>
              </a:rPr>
              <a:t>180</a:t>
            </a:r>
            <a:r>
              <a:rPr sz="1000" spc="-12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000" spc="80" dirty="0">
                <a:solidFill>
                  <a:srgbClr val="232323"/>
                </a:solidFill>
                <a:latin typeface="Times New Roman"/>
                <a:cs typeface="Times New Roman"/>
              </a:rPr>
              <a:t>-</a:t>
            </a:r>
            <a:r>
              <a:rPr sz="1000" spc="-9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1000" spc="-30" dirty="0">
                <a:solidFill>
                  <a:srgbClr val="232323"/>
                </a:solidFill>
                <a:latin typeface="Times New Roman"/>
                <a:cs typeface="Times New Roman"/>
              </a:rPr>
              <a:t>Belo</a:t>
            </a:r>
            <a:r>
              <a:rPr sz="1000" spc="-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1000" spc="-40" dirty="0">
                <a:solidFill>
                  <a:srgbClr val="232323"/>
                </a:solidFill>
                <a:latin typeface="Times New Roman"/>
                <a:cs typeface="Times New Roman"/>
              </a:rPr>
              <a:t>Horizonte</a:t>
            </a:r>
            <a:r>
              <a:rPr sz="1000" spc="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1000" spc="450" dirty="0">
                <a:solidFill>
                  <a:srgbClr val="706E70"/>
                </a:solidFill>
                <a:latin typeface="Times New Roman"/>
                <a:cs typeface="Times New Roman"/>
              </a:rPr>
              <a:t>-</a:t>
            </a:r>
            <a:r>
              <a:rPr sz="1000" spc="-90" dirty="0">
                <a:solidFill>
                  <a:srgbClr val="232323"/>
                </a:solidFill>
                <a:latin typeface="Times New Roman"/>
                <a:cs typeface="Times New Roman"/>
              </a:rPr>
              <a:t>MG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u="none" spc="-15" dirty="0">
                <a:solidFill>
                  <a:srgbClr val="232323"/>
                </a:solidFill>
              </a:rPr>
              <a:t>Home</a:t>
            </a:r>
            <a:r>
              <a:rPr u="none" spc="40" dirty="0">
                <a:solidFill>
                  <a:srgbClr val="232323"/>
                </a:solidFill>
              </a:rPr>
              <a:t> </a:t>
            </a:r>
            <a:r>
              <a:rPr u="none" spc="-20" dirty="0">
                <a:solidFill>
                  <a:srgbClr val="232323"/>
                </a:solidFill>
              </a:rPr>
              <a:t>Pag</a:t>
            </a:r>
            <a:r>
              <a:rPr u="none" spc="50" dirty="0">
                <a:solidFill>
                  <a:srgbClr val="232323"/>
                </a:solidFill>
              </a:rPr>
              <a:t>e</a:t>
            </a:r>
            <a:r>
              <a:rPr u="none" spc="90" dirty="0">
                <a:solidFill>
                  <a:srgbClr val="484848"/>
                </a:solidFill>
              </a:rPr>
              <a:t>:</a:t>
            </a:r>
            <a:r>
              <a:rPr u="none" spc="-130" dirty="0">
                <a:solidFill>
                  <a:srgbClr val="484848"/>
                </a:solidFill>
              </a:rPr>
              <a:t> </a:t>
            </a:r>
            <a:r>
              <a:rPr spc="5" dirty="0">
                <a:solidFill>
                  <a:srgbClr val="4B8CB1"/>
                </a:solidFill>
              </a:rPr>
              <a:t>www</a:t>
            </a:r>
            <a:r>
              <a:rPr spc="-135" dirty="0">
                <a:solidFill>
                  <a:srgbClr val="4B8CB1"/>
                </a:solidFill>
              </a:rPr>
              <a:t> </a:t>
            </a:r>
            <a:r>
              <a:rPr spc="10" dirty="0">
                <a:solidFill>
                  <a:srgbClr val="6497B3"/>
                </a:solidFill>
              </a:rPr>
              <a:t>.</a:t>
            </a:r>
            <a:r>
              <a:rPr spc="-70" dirty="0">
                <a:solidFill>
                  <a:srgbClr val="4B8CB1"/>
                </a:solidFill>
              </a:rPr>
              <a:t>m</a:t>
            </a:r>
            <a:r>
              <a:rPr spc="-165" dirty="0">
                <a:solidFill>
                  <a:srgbClr val="4B8CB1"/>
                </a:solidFill>
              </a:rPr>
              <a:t> </a:t>
            </a:r>
            <a:r>
              <a:rPr spc="10" dirty="0">
                <a:solidFill>
                  <a:srgbClr val="6497B3"/>
                </a:solidFill>
              </a:rPr>
              <a:t>a</a:t>
            </a:r>
            <a:r>
              <a:rPr spc="25" dirty="0">
                <a:solidFill>
                  <a:srgbClr val="6497B3"/>
                </a:solidFill>
              </a:rPr>
              <a:t>c</a:t>
            </a:r>
            <a:r>
              <a:rPr spc="-15" dirty="0">
                <a:solidFill>
                  <a:srgbClr val="4B8CB1"/>
                </a:solidFill>
              </a:rPr>
              <a:t>k</a:t>
            </a:r>
            <a:r>
              <a:rPr spc="35" dirty="0">
                <a:solidFill>
                  <a:srgbClr val="6497B3"/>
                </a:solidFill>
              </a:rPr>
              <a:t>e</a:t>
            </a:r>
            <a:r>
              <a:rPr spc="-50" dirty="0">
                <a:solidFill>
                  <a:srgbClr val="4B8CB1"/>
                </a:solidFill>
              </a:rPr>
              <a:t>n</a:t>
            </a:r>
            <a:r>
              <a:rPr spc="-165" dirty="0">
                <a:solidFill>
                  <a:srgbClr val="4B8CB1"/>
                </a:solidFill>
              </a:rPr>
              <a:t> </a:t>
            </a:r>
            <a:r>
              <a:rPr spc="-5" dirty="0">
                <a:solidFill>
                  <a:srgbClr val="6497B3"/>
                </a:solidFill>
              </a:rPr>
              <a:t>z</a:t>
            </a:r>
            <a:r>
              <a:rPr spc="-160" dirty="0">
                <a:solidFill>
                  <a:srgbClr val="6497B3"/>
                </a:solidFill>
              </a:rPr>
              <a:t> </a:t>
            </a:r>
            <a:r>
              <a:rPr spc="-10" dirty="0">
                <a:solidFill>
                  <a:srgbClr val="4B8CB1"/>
                </a:solidFill>
              </a:rPr>
              <a:t>iebh</a:t>
            </a:r>
            <a:r>
              <a:rPr spc="-175" dirty="0">
                <a:solidFill>
                  <a:srgbClr val="4B8CB1"/>
                </a:solidFill>
              </a:rPr>
              <a:t> </a:t>
            </a:r>
            <a:r>
              <a:rPr spc="-25" dirty="0">
                <a:solidFill>
                  <a:srgbClr val="809EB1"/>
                </a:solidFill>
              </a:rPr>
              <a:t>.</a:t>
            </a:r>
            <a:r>
              <a:rPr dirty="0">
                <a:solidFill>
                  <a:srgbClr val="6497B3"/>
                </a:solidFill>
              </a:rPr>
              <a:t>c</a:t>
            </a:r>
            <a:r>
              <a:rPr spc="5" dirty="0">
                <a:solidFill>
                  <a:srgbClr val="4B8CB1"/>
                </a:solidFill>
              </a:rPr>
              <a:t>om</a:t>
            </a:r>
            <a:r>
              <a:rPr spc="-190" dirty="0">
                <a:solidFill>
                  <a:srgbClr val="4B8CB1"/>
                </a:solidFill>
              </a:rPr>
              <a:t> </a:t>
            </a:r>
            <a:r>
              <a:rPr spc="-105" dirty="0">
                <a:solidFill>
                  <a:srgbClr val="9393A3"/>
                </a:solidFill>
              </a:rPr>
              <a:t>.</a:t>
            </a:r>
            <a:r>
              <a:rPr spc="-125" dirty="0">
                <a:solidFill>
                  <a:srgbClr val="9393A3"/>
                </a:solidFill>
              </a:rPr>
              <a:t> </a:t>
            </a:r>
            <a:r>
              <a:rPr dirty="0">
                <a:solidFill>
                  <a:srgbClr val="4B8CB1"/>
                </a:solidFill>
              </a:rPr>
              <a:t>br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860548" y="9995616"/>
            <a:ext cx="213169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20" dirty="0">
                <a:solidFill>
                  <a:srgbClr val="383838"/>
                </a:solidFill>
                <a:latin typeface="Times New Roman"/>
                <a:cs typeface="Times New Roman"/>
              </a:rPr>
              <a:t>E</a:t>
            </a:r>
            <a:r>
              <a:rPr sz="950" spc="15" dirty="0">
                <a:solidFill>
                  <a:srgbClr val="383838"/>
                </a:solidFill>
                <a:latin typeface="Times New Roman"/>
                <a:cs typeface="Times New Roman"/>
              </a:rPr>
              <a:t> </a:t>
            </a:r>
            <a:r>
              <a:rPr sz="950" spc="-40" dirty="0">
                <a:solidFill>
                  <a:srgbClr val="232323"/>
                </a:solidFill>
                <a:latin typeface="Times New Roman"/>
                <a:cs typeface="Times New Roman"/>
              </a:rPr>
              <a:t>Mai</a:t>
            </a:r>
            <a:r>
              <a:rPr sz="950" spc="85" dirty="0">
                <a:solidFill>
                  <a:srgbClr val="232323"/>
                </a:solidFill>
                <a:latin typeface="Times New Roman"/>
                <a:cs typeface="Times New Roman"/>
              </a:rPr>
              <a:t>l</a:t>
            </a:r>
            <a:r>
              <a:rPr sz="950" spc="180" dirty="0">
                <a:solidFill>
                  <a:srgbClr val="595959"/>
                </a:solidFill>
                <a:latin typeface="Times New Roman"/>
                <a:cs typeface="Times New Roman"/>
                <a:hlinkClick r:id="rId8"/>
              </a:rPr>
              <a:t>:</a:t>
            </a:r>
            <a:r>
              <a:rPr sz="950" spc="-155" dirty="0">
                <a:solidFill>
                  <a:srgbClr val="595959"/>
                </a:solidFill>
                <a:latin typeface="Times New Roman"/>
                <a:cs typeface="Times New Roman"/>
                <a:hlinkClick r:id="rId8"/>
              </a:rPr>
              <a:t> </a:t>
            </a:r>
            <a:r>
              <a:rPr sz="950" spc="-35" dirty="0">
                <a:solidFill>
                  <a:srgbClr val="4B8CB1"/>
                </a:solidFill>
                <a:latin typeface="Times New Roman"/>
                <a:cs typeface="Times New Roman"/>
                <a:hlinkClick r:id="rId8"/>
              </a:rPr>
              <a:t>m</a:t>
            </a:r>
            <a:r>
              <a:rPr sz="950" dirty="0">
                <a:solidFill>
                  <a:srgbClr val="6497B3"/>
                </a:solidFill>
                <a:latin typeface="Times New Roman"/>
                <a:cs typeface="Times New Roman"/>
                <a:hlinkClick r:id="rId8"/>
              </a:rPr>
              <a:t>a</a:t>
            </a:r>
            <a:r>
              <a:rPr sz="950" dirty="0">
                <a:solidFill>
                  <a:srgbClr val="4B8CB1"/>
                </a:solidFill>
                <a:latin typeface="Times New Roman"/>
                <a:cs typeface="Times New Roman"/>
                <a:hlinkClick r:id="rId8"/>
              </a:rPr>
              <a:t>c</a:t>
            </a:r>
            <a:r>
              <a:rPr sz="950" spc="25" dirty="0">
                <a:solidFill>
                  <a:srgbClr val="4B8CB1"/>
                </a:solidFill>
                <a:latin typeface="Times New Roman"/>
                <a:cs typeface="Times New Roman"/>
                <a:hlinkClick r:id="rId8"/>
              </a:rPr>
              <a:t>k</a:t>
            </a:r>
            <a:r>
              <a:rPr sz="950" spc="70" dirty="0">
                <a:solidFill>
                  <a:srgbClr val="6497B3"/>
                </a:solidFill>
                <a:latin typeface="Times New Roman"/>
                <a:cs typeface="Times New Roman"/>
                <a:hlinkClick r:id="rId8"/>
              </a:rPr>
              <a:t>e</a:t>
            </a:r>
            <a:r>
              <a:rPr sz="950" spc="-15" dirty="0">
                <a:solidFill>
                  <a:srgbClr val="4B8CB1"/>
                </a:solidFill>
                <a:latin typeface="Times New Roman"/>
                <a:cs typeface="Times New Roman"/>
                <a:hlinkClick r:id="rId8"/>
              </a:rPr>
              <a:t>n</a:t>
            </a:r>
            <a:r>
              <a:rPr sz="950" spc="70" dirty="0">
                <a:solidFill>
                  <a:srgbClr val="6497B3"/>
                </a:solidFill>
                <a:latin typeface="Times New Roman"/>
                <a:cs typeface="Times New Roman"/>
                <a:hlinkClick r:id="rId8"/>
              </a:rPr>
              <a:t>z</a:t>
            </a:r>
            <a:r>
              <a:rPr sz="950" spc="-55" dirty="0">
                <a:solidFill>
                  <a:srgbClr val="4B8CB1"/>
                </a:solidFill>
                <a:latin typeface="Times New Roman"/>
                <a:cs typeface="Times New Roman"/>
                <a:hlinkClick r:id="rId8"/>
              </a:rPr>
              <a:t>i</a:t>
            </a:r>
            <a:r>
              <a:rPr sz="950" spc="35" dirty="0">
                <a:solidFill>
                  <a:srgbClr val="6497B3"/>
                </a:solidFill>
                <a:latin typeface="Times New Roman"/>
                <a:cs typeface="Times New Roman"/>
                <a:hlinkClick r:id="rId8"/>
              </a:rPr>
              <a:t>e</a:t>
            </a:r>
            <a:r>
              <a:rPr sz="950" spc="45" dirty="0">
                <a:solidFill>
                  <a:srgbClr val="809EB1"/>
                </a:solidFill>
                <a:latin typeface="Times New Roman"/>
                <a:cs typeface="Times New Roman"/>
                <a:hlinkClick r:id="rId8"/>
              </a:rPr>
              <a:t>@</a:t>
            </a:r>
            <a:r>
              <a:rPr sz="950" spc="-25" dirty="0">
                <a:solidFill>
                  <a:srgbClr val="4B8CB1"/>
                </a:solidFill>
                <a:latin typeface="Times New Roman"/>
                <a:cs typeface="Times New Roman"/>
                <a:hlinkClick r:id="rId8"/>
              </a:rPr>
              <a:t>m</a:t>
            </a:r>
            <a:r>
              <a:rPr sz="950" spc="25" dirty="0">
                <a:solidFill>
                  <a:srgbClr val="4B8CB1"/>
                </a:solidFill>
                <a:latin typeface="Times New Roman"/>
                <a:cs typeface="Times New Roman"/>
                <a:hlinkClick r:id="rId8"/>
              </a:rPr>
              <a:t>a</a:t>
            </a:r>
            <a:r>
              <a:rPr sz="950" spc="20" dirty="0">
                <a:solidFill>
                  <a:srgbClr val="6497B3"/>
                </a:solidFill>
                <a:latin typeface="Times New Roman"/>
                <a:cs typeface="Times New Roman"/>
                <a:hlinkClick r:id="rId8"/>
              </a:rPr>
              <a:t>cke</a:t>
            </a:r>
            <a:r>
              <a:rPr sz="950" spc="20" dirty="0">
                <a:solidFill>
                  <a:srgbClr val="4B8CB1"/>
                </a:solidFill>
                <a:latin typeface="Times New Roman"/>
                <a:cs typeface="Times New Roman"/>
                <a:hlinkClick r:id="rId8"/>
              </a:rPr>
              <a:t>n</a:t>
            </a:r>
            <a:r>
              <a:rPr sz="950" spc="70" dirty="0">
                <a:solidFill>
                  <a:srgbClr val="6497B3"/>
                </a:solidFill>
                <a:latin typeface="Times New Roman"/>
                <a:cs typeface="Times New Roman"/>
                <a:hlinkClick r:id="rId8"/>
              </a:rPr>
              <a:t>z</a:t>
            </a:r>
            <a:r>
              <a:rPr sz="950" spc="-55" dirty="0">
                <a:solidFill>
                  <a:srgbClr val="4B8CB1"/>
                </a:solidFill>
                <a:latin typeface="Times New Roman"/>
                <a:cs typeface="Times New Roman"/>
                <a:hlinkClick r:id="rId8"/>
              </a:rPr>
              <a:t>i</a:t>
            </a:r>
            <a:r>
              <a:rPr sz="950" spc="35" dirty="0">
                <a:solidFill>
                  <a:srgbClr val="6497B3"/>
                </a:solidFill>
                <a:latin typeface="Times New Roman"/>
                <a:cs typeface="Times New Roman"/>
                <a:hlinkClick r:id="rId8"/>
              </a:rPr>
              <a:t>e</a:t>
            </a:r>
            <a:r>
              <a:rPr sz="950" dirty="0">
                <a:solidFill>
                  <a:srgbClr val="4B8CB1"/>
                </a:solidFill>
                <a:latin typeface="Times New Roman"/>
                <a:cs typeface="Times New Roman"/>
                <a:hlinkClick r:id="rId8"/>
              </a:rPr>
              <a:t>bh</a:t>
            </a:r>
            <a:r>
              <a:rPr sz="950" spc="65" dirty="0">
                <a:solidFill>
                  <a:srgbClr val="4B8CB1"/>
                </a:solidFill>
                <a:latin typeface="Times New Roman"/>
                <a:cs typeface="Times New Roman"/>
                <a:hlinkClick r:id="rId8"/>
              </a:rPr>
              <a:t>.</a:t>
            </a:r>
            <a:r>
              <a:rPr sz="950" dirty="0">
                <a:solidFill>
                  <a:srgbClr val="6497B3"/>
                </a:solidFill>
                <a:latin typeface="Times New Roman"/>
                <a:cs typeface="Times New Roman"/>
                <a:hlinkClick r:id="rId8"/>
              </a:rPr>
              <a:t>c</a:t>
            </a:r>
            <a:r>
              <a:rPr sz="950" dirty="0">
                <a:solidFill>
                  <a:srgbClr val="4B8CB1"/>
                </a:solidFill>
                <a:latin typeface="Times New Roman"/>
                <a:cs typeface="Times New Roman"/>
                <a:hlinkClick r:id="rId8"/>
              </a:rPr>
              <a:t>o</a:t>
            </a:r>
            <a:r>
              <a:rPr sz="950" spc="55" dirty="0">
                <a:solidFill>
                  <a:srgbClr val="4B8CB1"/>
                </a:solidFill>
                <a:latin typeface="Times New Roman"/>
                <a:cs typeface="Times New Roman"/>
                <a:hlinkClick r:id="rId8"/>
              </a:rPr>
              <a:t>m</a:t>
            </a:r>
            <a:r>
              <a:rPr sz="950" spc="-25" dirty="0">
                <a:solidFill>
                  <a:srgbClr val="347290"/>
                </a:solidFill>
                <a:latin typeface="Times New Roman"/>
                <a:cs typeface="Times New Roman"/>
                <a:hlinkClick r:id="rId8"/>
              </a:rPr>
              <a:t>.</a:t>
            </a:r>
            <a:r>
              <a:rPr sz="950" spc="15" dirty="0">
                <a:solidFill>
                  <a:srgbClr val="4B8CB1"/>
                </a:solidFill>
                <a:latin typeface="Times New Roman"/>
                <a:cs typeface="Times New Roman"/>
                <a:hlinkClick r:id="rId8"/>
              </a:rPr>
              <a:t>br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05632" y="1440924"/>
            <a:ext cx="5384165" cy="84124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5244" algn="just">
              <a:lnSpc>
                <a:spcPct val="102200"/>
              </a:lnSpc>
            </a:pP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5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.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3.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ficar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Contrata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a,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escri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31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fixando-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prazo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200" spc="-170" dirty="0">
                <a:solidFill>
                  <a:srgbClr val="0C0C0C"/>
                </a:solidFill>
                <a:latin typeface="Arial"/>
                <a:cs typeface="Arial"/>
              </a:rPr>
              <a:t>1r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efe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tos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irregu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ar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es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contra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exec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ção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d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b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j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eto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trata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405" dirty="0">
                <a:solidFill>
                  <a:srgbClr val="0C0C0C"/>
                </a:solidFill>
                <a:latin typeface="Arial"/>
                <a:cs typeface="Arial"/>
              </a:rPr>
              <a:t>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13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LÁ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LA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EXTA-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PR</a:t>
            </a:r>
            <a:r>
              <a:rPr sz="1200" spc="-13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Ç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F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MA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PAGAME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TO.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1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300" spc="70" dirty="0">
                <a:solidFill>
                  <a:srgbClr val="0C0C0C"/>
                </a:solidFill>
                <a:latin typeface="Times New Roman"/>
                <a:cs typeface="Times New Roman"/>
              </a:rPr>
              <a:t>6</a:t>
            </a:r>
            <a:r>
              <a:rPr sz="1300" spc="95" dirty="0">
                <a:solidFill>
                  <a:srgbClr val="0C0C0C"/>
                </a:solidFill>
                <a:latin typeface="Times New Roman"/>
                <a:cs typeface="Times New Roman"/>
              </a:rPr>
              <a:t>.</a:t>
            </a:r>
            <a:r>
              <a:rPr sz="1300" spc="225" dirty="0">
                <a:solidFill>
                  <a:srgbClr val="0C0C0C"/>
                </a:solidFill>
                <a:latin typeface="Times New Roman"/>
                <a:cs typeface="Times New Roman"/>
              </a:rPr>
              <a:t>1</a:t>
            </a:r>
            <a:r>
              <a:rPr sz="1300" dirty="0">
                <a:solidFill>
                  <a:srgbClr val="0C0C0C"/>
                </a:solidFill>
                <a:latin typeface="Times New Roman"/>
                <a:cs typeface="Times New Roman"/>
              </a:rPr>
              <a:t>    </a:t>
            </a:r>
            <a:r>
              <a:rPr sz="1300" spc="-7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reço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obj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contrata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400" spc="60" dirty="0">
                <a:solidFill>
                  <a:srgbClr val="0C0C0C"/>
                </a:solidFill>
                <a:latin typeface="Times New Roman"/>
                <a:cs typeface="Times New Roman"/>
              </a:rPr>
              <a:t>é:</a:t>
            </a:r>
            <a:endParaRPr sz="1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marR="50165" indent="8890" algn="just">
              <a:lnSpc>
                <a:spcPct val="94900"/>
              </a:lnSpc>
            </a:pPr>
            <a:r>
              <a:rPr sz="1250" spc="125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250" spc="55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r>
              <a:rPr sz="125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Prestação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de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ços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age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amen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po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Van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orista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tras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ado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200" spc="130" dirty="0">
                <a:solidFill>
                  <a:srgbClr val="232323"/>
                </a:solidFill>
                <a:latin typeface="Arial"/>
                <a:cs typeface="Arial"/>
              </a:rPr>
              <a:t>n</a:t>
            </a:r>
            <a:r>
              <a:rPr sz="1200" spc="-105" dirty="0">
                <a:solidFill>
                  <a:srgbClr val="232323"/>
                </a:solidFill>
                <a:latin typeface="Arial"/>
                <a:cs typeface="Arial"/>
              </a:rPr>
              <a:t>t</a:t>
            </a:r>
            <a:r>
              <a:rPr sz="1200" spc="25" dirty="0">
                <a:solidFill>
                  <a:srgbClr val="232323"/>
                </a:solidFill>
                <a:latin typeface="Arial"/>
                <a:cs typeface="Arial"/>
              </a:rPr>
              <a:t>er</a:t>
            </a:r>
            <a:r>
              <a:rPr sz="1200" spc="-75" dirty="0">
                <a:solidFill>
                  <a:srgbClr val="232323"/>
                </a:solidFill>
                <a:latin typeface="Arial"/>
                <a:cs typeface="Arial"/>
              </a:rPr>
              <a:t>n</a:t>
            </a:r>
            <a:r>
              <a:rPr sz="1200" spc="100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1200" spc="8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es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sede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compet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ções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serão</a:t>
            </a:r>
            <a:r>
              <a:rPr sz="1200" spc="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232323"/>
                </a:solidFill>
                <a:latin typeface="Arial"/>
                <a:cs typeface="Arial"/>
              </a:rPr>
              <a:t>realiza</a:t>
            </a:r>
            <a:r>
              <a:rPr sz="1200" spc="-55" dirty="0">
                <a:solidFill>
                  <a:srgbClr val="232323"/>
                </a:solidFill>
                <a:latin typeface="Arial"/>
                <a:cs typeface="Arial"/>
              </a:rPr>
              <a:t>d</a:t>
            </a:r>
            <a:r>
              <a:rPr sz="1200" spc="5" dirty="0">
                <a:solidFill>
                  <a:srgbClr val="232323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jogos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-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R$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4</a:t>
            </a:r>
            <a:r>
              <a:rPr sz="1200" spc="-409" dirty="0">
                <a:solidFill>
                  <a:srgbClr val="0C0C0C"/>
                </a:solidFill>
                <a:latin typeface="Arial"/>
                <a:cs typeface="Arial"/>
              </a:rPr>
              <a:t>0</a:t>
            </a:r>
            <a:r>
              <a:rPr sz="1200" spc="-37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00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(</a:t>
            </a:r>
            <a:r>
              <a:rPr sz="1200" spc="114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ar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ta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400" spc="45" dirty="0">
                <a:solidFill>
                  <a:srgbClr val="0C0C0C"/>
                </a:solidFill>
                <a:latin typeface="Times New Roman"/>
                <a:cs typeface="Times New Roman"/>
              </a:rPr>
              <a:t>reais)</a:t>
            </a:r>
            <a:r>
              <a:rPr sz="1400" spc="2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spc="12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8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taxa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ração;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"/>
              </a:spcBef>
            </a:pPr>
            <a:endParaRPr sz="1350">
              <a:latin typeface="Times New Roman"/>
              <a:cs typeface="Times New Roman"/>
            </a:endParaRPr>
          </a:p>
          <a:p>
            <a:pPr marL="21590" marR="51435" algn="just">
              <a:lnSpc>
                <a:spcPct val="88700"/>
              </a:lnSpc>
            </a:pPr>
            <a:r>
              <a:rPr sz="1200" spc="2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30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75" dirty="0">
                <a:solidFill>
                  <a:srgbClr val="232323"/>
                </a:solidFill>
                <a:latin typeface="Arial"/>
                <a:cs typeface="Arial"/>
              </a:rPr>
              <a:t>-</a:t>
            </a:r>
            <a:r>
              <a:rPr sz="1200" spc="5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Prestação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ços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3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ocação/fretame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to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Tipo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cro-ôn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bus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transpor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ic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pa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31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term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pal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restadual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232323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300" spc="50" dirty="0">
                <a:solidFill>
                  <a:srgbClr val="0C0C0C"/>
                </a:solidFill>
                <a:latin typeface="Times New Roman"/>
                <a:cs typeface="Times New Roman"/>
              </a:rPr>
              <a:t>R$</a:t>
            </a:r>
            <a:r>
              <a:rPr sz="130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7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50" spc="35" dirty="0">
                <a:solidFill>
                  <a:srgbClr val="0C0C0C"/>
                </a:solidFill>
                <a:latin typeface="Times New Roman"/>
                <a:cs typeface="Times New Roman"/>
              </a:rPr>
              <a:t>3</a:t>
            </a:r>
            <a:r>
              <a:rPr sz="1350" spc="20" dirty="0">
                <a:solidFill>
                  <a:srgbClr val="0C0C0C"/>
                </a:solidFill>
                <a:latin typeface="Times New Roman"/>
                <a:cs typeface="Times New Roman"/>
              </a:rPr>
              <a:t>,</a:t>
            </a:r>
            <a:r>
              <a:rPr sz="1350" spc="180" dirty="0">
                <a:solidFill>
                  <a:srgbClr val="0C0C0C"/>
                </a:solidFill>
                <a:latin typeface="Times New Roman"/>
                <a:cs typeface="Times New Roman"/>
              </a:rPr>
              <a:t>8</a:t>
            </a:r>
            <a:r>
              <a:rPr sz="1350" spc="40" dirty="0">
                <a:solidFill>
                  <a:srgbClr val="0C0C0C"/>
                </a:solidFill>
                <a:latin typeface="Times New Roman"/>
                <a:cs typeface="Times New Roman"/>
              </a:rPr>
              <a:t>0</a:t>
            </a:r>
            <a:r>
              <a:rPr sz="1350" spc="100" dirty="0">
                <a:solidFill>
                  <a:srgbClr val="0C0C0C"/>
                </a:solidFill>
                <a:latin typeface="Times New Roman"/>
                <a:cs typeface="Times New Roman"/>
              </a:rPr>
              <a:t>(</a:t>
            </a:r>
            <a:r>
              <a:rPr sz="1350" spc="105" dirty="0">
                <a:solidFill>
                  <a:srgbClr val="0C0C0C"/>
                </a:solidFill>
                <a:latin typeface="Times New Roman"/>
                <a:cs typeface="Times New Roman"/>
              </a:rPr>
              <a:t>três</a:t>
            </a:r>
            <a:r>
              <a:rPr sz="1350" spc="7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25" dirty="0">
                <a:solidFill>
                  <a:srgbClr val="0C0C0C"/>
                </a:solidFill>
                <a:latin typeface="Arial"/>
                <a:cs typeface="Arial"/>
              </a:rPr>
              <a:t>reais</a:t>
            </a:r>
            <a:r>
              <a:rPr sz="130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9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6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70" dirty="0">
                <a:solidFill>
                  <a:srgbClr val="0C0C0C"/>
                </a:solidFill>
                <a:latin typeface="Arial"/>
                <a:cs typeface="Arial"/>
              </a:rPr>
              <a:t>it</a:t>
            </a:r>
            <a:r>
              <a:rPr sz="1300" spc="5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300" spc="-1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95" dirty="0">
                <a:solidFill>
                  <a:srgbClr val="0C0C0C"/>
                </a:solidFill>
                <a:latin typeface="Arial"/>
                <a:cs typeface="Arial"/>
              </a:rPr>
              <a:t>ta</a:t>
            </a:r>
            <a:r>
              <a:rPr sz="130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40" dirty="0">
                <a:solidFill>
                  <a:srgbClr val="0C0C0C"/>
                </a:solidFill>
                <a:latin typeface="Arial"/>
                <a:cs typeface="Arial"/>
              </a:rPr>
              <a:t>ce</a:t>
            </a:r>
            <a:r>
              <a:rPr sz="1300" spc="-11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300" spc="45" dirty="0">
                <a:solidFill>
                  <a:srgbClr val="0C0C0C"/>
                </a:solidFill>
                <a:latin typeface="Arial"/>
                <a:cs typeface="Arial"/>
              </a:rPr>
              <a:t>tavo</a:t>
            </a:r>
            <a:r>
              <a:rPr sz="1300" spc="2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300" spc="260" dirty="0">
                <a:solidFill>
                  <a:srgbClr val="0C0C0C"/>
                </a:solidFill>
                <a:latin typeface="Arial"/>
                <a:cs typeface="Arial"/>
              </a:rPr>
              <a:t>)</a:t>
            </a:r>
            <a:r>
              <a:rPr sz="13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7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300" spc="-5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300" spc="19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30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50" spc="20" dirty="0">
                <a:solidFill>
                  <a:srgbClr val="0C0C0C"/>
                </a:solidFill>
                <a:latin typeface="Arial"/>
                <a:cs typeface="Arial"/>
              </a:rPr>
              <a:t>Km</a:t>
            </a:r>
            <a:r>
              <a:rPr sz="135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400" spc="35" dirty="0">
                <a:solidFill>
                  <a:srgbClr val="0C0C0C"/>
                </a:solidFill>
                <a:latin typeface="Times New Roman"/>
                <a:cs typeface="Times New Roman"/>
              </a:rPr>
              <a:t>rodado,</a:t>
            </a:r>
            <a:r>
              <a:rPr sz="140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400" spc="-8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-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nc</a:t>
            </a:r>
            <a:r>
              <a:rPr sz="1300" spc="-8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300" spc="-155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300" spc="-4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3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60" dirty="0">
                <a:solidFill>
                  <a:srgbClr val="232323"/>
                </a:solidFill>
                <a:latin typeface="Arial"/>
                <a:cs typeface="Arial"/>
              </a:rPr>
              <a:t>t</a:t>
            </a:r>
            <a:r>
              <a:rPr sz="1300" spc="-75" dirty="0">
                <a:solidFill>
                  <a:srgbClr val="232323"/>
                </a:solidFill>
                <a:latin typeface="Arial"/>
                <a:cs typeface="Arial"/>
              </a:rPr>
              <a:t>odas</a:t>
            </a:r>
            <a:r>
              <a:rPr sz="1300" spc="18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300" spc="1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300" spc="-11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300" spc="-95" dirty="0">
                <a:solidFill>
                  <a:srgbClr val="0C0C0C"/>
                </a:solidFill>
                <a:latin typeface="Arial"/>
                <a:cs typeface="Arial"/>
              </a:rPr>
              <a:t>pesas</a:t>
            </a:r>
            <a:r>
              <a:rPr sz="130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necessárias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25" dirty="0">
                <a:solidFill>
                  <a:srgbClr val="0C0C0C"/>
                </a:solidFill>
                <a:latin typeface="Times New Roman"/>
                <a:cs typeface="Times New Roman"/>
              </a:rPr>
              <a:t>à</a:t>
            </a:r>
            <a:r>
              <a:rPr sz="1300" spc="6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rfeita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execução.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150">
              <a:latin typeface="Times New Roman"/>
              <a:cs typeface="Times New Roman"/>
            </a:endParaRPr>
          </a:p>
          <a:p>
            <a:pPr marL="17145" marR="55880" lvl="1" indent="4445" algn="just">
              <a:lnSpc>
                <a:spcPct val="101400"/>
              </a:lnSpc>
              <a:buClr>
                <a:srgbClr val="0C0C0C"/>
              </a:buClr>
              <a:buFont typeface="Arial"/>
              <a:buAutoNum type="arabicPeriod" startAt="2"/>
              <a:tabLst>
                <a:tab pos="476884" algn="l"/>
              </a:tabLst>
            </a:pP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Parágrafo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me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ro: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va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or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total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ser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pago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correspon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erá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65" dirty="0">
                <a:solidFill>
                  <a:srgbClr val="0C0C0C"/>
                </a:solidFill>
                <a:latin typeface="Times New Roman"/>
                <a:cs typeface="Times New Roman"/>
              </a:rPr>
              <a:t>à</a:t>
            </a:r>
            <a:r>
              <a:rPr sz="1300" spc="9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sol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tação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efetiva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te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re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uer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pe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NTR</a:t>
            </a:r>
            <a:r>
              <a:rPr sz="1200" spc="-21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ANT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40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ssão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respecti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ota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fisca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34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rá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espec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f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car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ç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37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uant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dades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reço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250" dirty="0">
                <a:solidFill>
                  <a:srgbClr val="0C0C0C"/>
                </a:solidFill>
                <a:latin typeface="Arial"/>
                <a:cs typeface="Arial"/>
              </a:rPr>
              <a:t>.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6"/>
              </a:spcBef>
              <a:buClr>
                <a:srgbClr val="0C0C0C"/>
              </a:buClr>
              <a:buFont typeface="Arial"/>
              <a:buAutoNum type="arabicPeriod" startAt="2"/>
            </a:pPr>
            <a:endParaRPr sz="1300">
              <a:latin typeface="Times New Roman"/>
              <a:cs typeface="Times New Roman"/>
            </a:endParaRPr>
          </a:p>
          <a:p>
            <a:pPr marL="21590" marR="50165" lvl="1" algn="just">
              <a:lnSpc>
                <a:spcPts val="1400"/>
              </a:lnSpc>
              <a:buClr>
                <a:srgbClr val="0C0C0C"/>
              </a:buClr>
              <a:buFont typeface="Arial"/>
              <a:buAutoNum type="arabicPeriod" startAt="2"/>
              <a:tabLst>
                <a:tab pos="476884" algn="l"/>
              </a:tabLst>
            </a:pP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Parágrafo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ar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o: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a-se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b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ri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atór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22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campo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apr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riado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doc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me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to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fiscal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pagamento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seg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tes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ados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vê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o: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3"/>
              </a:spcBef>
              <a:buClr>
                <a:srgbClr val="0C0C0C"/>
              </a:buClr>
              <a:buFont typeface="Arial"/>
              <a:buAutoNum type="arabicPeriod" startAt="2"/>
            </a:pPr>
            <a:endParaRPr sz="1200">
              <a:latin typeface="Times New Roman"/>
              <a:cs typeface="Times New Roman"/>
            </a:endParaRPr>
          </a:p>
          <a:p>
            <a:pPr marL="30480" algn="just">
              <a:lnSpc>
                <a:spcPts val="1495"/>
              </a:lnSpc>
            </a:pPr>
            <a:r>
              <a:rPr sz="1250" u="sng" spc="-55" dirty="0">
                <a:solidFill>
                  <a:srgbClr val="0C0C0C"/>
                </a:solidFill>
                <a:latin typeface="Arial"/>
                <a:cs typeface="Arial"/>
              </a:rPr>
              <a:t>PAGAMENTO</a:t>
            </a:r>
            <a:r>
              <a:rPr sz="1250" u="sng" spc="-5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50" u="sng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50" u="sng" spc="-50" dirty="0">
                <a:solidFill>
                  <a:srgbClr val="0C0C0C"/>
                </a:solidFill>
                <a:latin typeface="Arial"/>
                <a:cs typeface="Arial"/>
              </a:rPr>
              <a:t>RE</a:t>
            </a:r>
            <a:r>
              <a:rPr sz="1250" spc="-50" dirty="0">
                <a:solidFill>
                  <a:srgbClr val="0C0C0C"/>
                </a:solidFill>
                <a:latin typeface="Arial"/>
                <a:cs typeface="Arial"/>
              </a:rPr>
              <a:t>F</a:t>
            </a:r>
            <a:r>
              <a:rPr sz="1250" spc="-10" dirty="0">
                <a:solidFill>
                  <a:srgbClr val="0C0C0C"/>
                </a:solidFill>
                <a:latin typeface="Arial"/>
                <a:cs typeface="Arial"/>
              </a:rPr>
              <a:t>.</a:t>
            </a:r>
            <a:r>
              <a:rPr sz="1250" spc="235" dirty="0">
                <a:solidFill>
                  <a:srgbClr val="0C0C0C"/>
                </a:solidFill>
                <a:latin typeface="Arial"/>
                <a:cs typeface="Arial"/>
              </a:rPr>
              <a:t>:</a:t>
            </a:r>
            <a:r>
              <a:rPr sz="125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50" spc="-4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5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50" spc="-8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50" spc="-55" dirty="0">
                <a:solidFill>
                  <a:srgbClr val="0C0C0C"/>
                </a:solidFill>
                <a:latin typeface="Arial"/>
                <a:cs typeface="Arial"/>
              </a:rPr>
              <a:t>ONTRATAÇÃO</a:t>
            </a:r>
            <a:r>
              <a:rPr sz="125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50" spc="-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50" spc="2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50" spc="-5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5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50" spc="-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50" spc="-10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50" spc="-2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50" spc="-4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50" spc="-17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50" spc="-9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50" spc="-4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5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prestação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endParaRPr sz="1200">
              <a:latin typeface="Arial"/>
              <a:cs typeface="Arial"/>
            </a:endParaRPr>
          </a:p>
          <a:p>
            <a:pPr marL="21590" algn="just">
              <a:lnSpc>
                <a:spcPts val="1435"/>
              </a:lnSpc>
            </a:pP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ços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em 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age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ame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to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ve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po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Van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motor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sta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tras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ado</a:t>
            </a:r>
            <a:endParaRPr sz="1200">
              <a:latin typeface="Arial"/>
              <a:cs typeface="Arial"/>
            </a:endParaRPr>
          </a:p>
          <a:p>
            <a:pPr marL="21590" marR="5080" indent="8890">
              <a:lnSpc>
                <a:spcPct val="98900"/>
              </a:lnSpc>
              <a:spcBef>
                <a:spcPts val="45"/>
              </a:spcBef>
              <a:tabLst>
                <a:tab pos="1308100" algn="l"/>
                <a:tab pos="3562985" algn="l"/>
              </a:tabLst>
            </a:pP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nterno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nas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es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sede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et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ções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se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232323"/>
                </a:solidFill>
                <a:latin typeface="Arial"/>
                <a:cs typeface="Arial"/>
              </a:rPr>
              <a:t>rea</a:t>
            </a:r>
            <a:r>
              <a:rPr sz="1200" spc="-55" dirty="0">
                <a:solidFill>
                  <a:srgbClr val="232323"/>
                </a:solidFill>
                <a:latin typeface="Arial"/>
                <a:cs typeface="Arial"/>
              </a:rPr>
              <a:t>l</a:t>
            </a:r>
            <a:r>
              <a:rPr sz="1200" spc="-6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232323"/>
                </a:solidFill>
                <a:latin typeface="Arial"/>
                <a:cs typeface="Arial"/>
              </a:rPr>
              <a:t>zados</a:t>
            </a:r>
            <a:r>
              <a:rPr sz="120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jogos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25" dirty="0">
                <a:solidFill>
                  <a:srgbClr val="E2361C"/>
                </a:solidFill>
                <a:latin typeface="Arial"/>
                <a:cs typeface="Arial"/>
              </a:rPr>
              <a:t>o</a:t>
            </a:r>
            <a:r>
              <a:rPr sz="1200" spc="75" dirty="0">
                <a:solidFill>
                  <a:srgbClr val="E2361C"/>
                </a:solidFill>
                <a:latin typeface="Arial"/>
                <a:cs typeface="Arial"/>
              </a:rPr>
              <a:t>u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locação/fretamento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Veíc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ul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Tipo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cro-ôn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bus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transpor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mun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pa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405" dirty="0">
                <a:solidFill>
                  <a:srgbClr val="0C0C0C"/>
                </a:solidFill>
                <a:latin typeface="Arial"/>
                <a:cs typeface="Arial"/>
              </a:rPr>
              <a:t>,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nterm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al  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teresta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31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7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3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29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8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OJE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MAC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K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ENZ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F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ORMANDO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AT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ETAS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270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MP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COS</a:t>
            </a:r>
            <a:r>
              <a:rPr sz="1200" spc="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.</a:t>
            </a:r>
            <a:r>
              <a:rPr sz="1275" spc="412" baseline="19607" dirty="0">
                <a:solidFill>
                  <a:srgbClr val="0C0C0C"/>
                </a:solidFill>
                <a:latin typeface="Times New Roman"/>
                <a:cs typeface="Times New Roman"/>
              </a:rPr>
              <a:t>0</a:t>
            </a:r>
            <a:r>
              <a:rPr sz="1275" baseline="19607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75" spc="22" baseline="19607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50" spc="50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50" spc="58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50" spc="100" dirty="0">
                <a:solidFill>
                  <a:srgbClr val="0C0C0C"/>
                </a:solidFill>
                <a:latin typeface="Arial"/>
                <a:cs typeface="Arial"/>
              </a:rPr>
              <a:t>- 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ê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Nº</a:t>
            </a:r>
            <a:r>
              <a:rPr sz="120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50" spc="70" dirty="0">
                <a:solidFill>
                  <a:srgbClr val="0C0C0C"/>
                </a:solidFill>
                <a:latin typeface="Arial"/>
                <a:cs typeface="Arial"/>
              </a:rPr>
              <a:t>28-</a:t>
            </a:r>
            <a:r>
              <a:rPr sz="1250" spc="1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Parcer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MKZ</a:t>
            </a:r>
            <a:r>
              <a:rPr sz="1200" spc="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CB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56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ependendo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ço</a:t>
            </a:r>
            <a:r>
              <a:rPr sz="1200" spc="1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qual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se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referi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r,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acordo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200" spc="1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2 servi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ços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ntratados.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1300">
              <a:latin typeface="Times New Roman"/>
              <a:cs typeface="Times New Roman"/>
            </a:endParaRPr>
          </a:p>
          <a:p>
            <a:pPr marL="21590" marR="41275" lvl="1" algn="just">
              <a:lnSpc>
                <a:spcPct val="97000"/>
              </a:lnSpc>
              <a:buClr>
                <a:srgbClr val="0C0C0C"/>
              </a:buClr>
              <a:buFont typeface="Arial"/>
              <a:buAutoNum type="arabicPeriod" startAt="4"/>
              <a:tabLst>
                <a:tab pos="485775" algn="l"/>
              </a:tabLst>
            </a:pP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Parágrafo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to: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pa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am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nto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será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real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zado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parce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a,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venc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mentos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após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20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(Vinte)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40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contar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ata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apresentação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ota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70" dirty="0">
                <a:solidFill>
                  <a:srgbClr val="0C0C0C"/>
                </a:solidFill>
                <a:latin typeface="Arial"/>
                <a:cs typeface="Arial"/>
              </a:rPr>
              <a:t>F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sca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/Fat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ra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a(s)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resa(s)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presta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a(s)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ç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6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j</a:t>
            </a:r>
            <a:r>
              <a:rPr sz="1200" spc="114" dirty="0">
                <a:solidFill>
                  <a:srgbClr val="0C0C0C"/>
                </a:solidFill>
                <a:latin typeface="Arial"/>
                <a:cs typeface="Arial"/>
              </a:rPr>
              <a:t>unt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en</a:t>
            </a:r>
            <a:r>
              <a:rPr sz="1200" spc="160" dirty="0">
                <a:solidFill>
                  <a:srgbClr val="0C0C0C"/>
                </a:solidFill>
                <a:latin typeface="Arial"/>
                <a:cs typeface="Arial"/>
              </a:rPr>
              <a:t>te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8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35" dirty="0">
                <a:solidFill>
                  <a:srgbClr val="0C0C0C"/>
                </a:solidFill>
                <a:latin typeface="Arial"/>
                <a:cs typeface="Arial"/>
              </a:rPr>
              <a:t>re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125" dirty="0">
                <a:solidFill>
                  <a:srgbClr val="0C0C0C"/>
                </a:solidFill>
                <a:latin typeface="Arial"/>
                <a:cs typeface="Arial"/>
              </a:rPr>
              <a:t>atór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dos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125" dirty="0">
                <a:solidFill>
                  <a:srgbClr val="0C0C0C"/>
                </a:solidFill>
                <a:latin typeface="Arial"/>
                <a:cs typeface="Arial"/>
              </a:rPr>
              <a:t>erv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ços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14" dirty="0">
                <a:solidFill>
                  <a:srgbClr val="0C0C0C"/>
                </a:solidFill>
                <a:latin typeface="Arial"/>
                <a:cs typeface="Arial"/>
              </a:rPr>
              <a:t>tra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12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rtes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oc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7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75" dirty="0">
                <a:solidFill>
                  <a:srgbClr val="0C0C0C"/>
                </a:solidFill>
                <a:latin typeface="Arial"/>
                <a:cs typeface="Arial"/>
              </a:rPr>
              <a:t>to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170" dirty="0">
                <a:solidFill>
                  <a:srgbClr val="0C0C0C"/>
                </a:solidFill>
                <a:latin typeface="Times New Roman"/>
                <a:cs typeface="Times New Roman"/>
              </a:rPr>
              <a:t>de</a:t>
            </a:r>
            <a:r>
              <a:rPr sz="1300" spc="9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tr</a:t>
            </a:r>
            <a:r>
              <a:rPr sz="1200" spc="-24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42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de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K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25" dirty="0">
                <a:solidFill>
                  <a:srgbClr val="0C0C0C"/>
                </a:solidFill>
                <a:latin typeface="Arial"/>
                <a:cs typeface="Arial"/>
              </a:rPr>
              <a:t>ro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37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corre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po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en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tes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se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referir.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16"/>
              </a:spcBef>
              <a:buClr>
                <a:srgbClr val="0C0C0C"/>
              </a:buClr>
              <a:buFont typeface="Arial"/>
              <a:buAutoNum type="arabicPeriod" startAt="4"/>
            </a:pPr>
            <a:endParaRPr sz="1250">
              <a:latin typeface="Times New Roman"/>
              <a:cs typeface="Times New Roman"/>
            </a:endParaRPr>
          </a:p>
          <a:p>
            <a:pPr marL="26034" marR="45720" lvl="1" algn="just">
              <a:lnSpc>
                <a:spcPct val="103400"/>
              </a:lnSpc>
              <a:buClr>
                <a:srgbClr val="0C0C0C"/>
              </a:buClr>
              <a:buFont typeface="Arial"/>
              <a:buAutoNum type="arabicPeriod" startAt="4"/>
              <a:tabLst>
                <a:tab pos="485775" algn="l"/>
              </a:tabLst>
            </a:pP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Parágrafo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sexto: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pa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amento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será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rea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zado</a:t>
            </a:r>
            <a:r>
              <a:rPr sz="1200" spc="1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me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or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ba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cár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transferê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cia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vo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tár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NTRATADA,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Ba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XX,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resp</a:t>
            </a:r>
            <a:r>
              <a:rPr sz="1200" spc="-204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tando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dados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aba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x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250" dirty="0">
                <a:solidFill>
                  <a:srgbClr val="383838"/>
                </a:solidFill>
                <a:latin typeface="Arial"/>
                <a:cs typeface="Arial"/>
              </a:rPr>
              <a:t>: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sz="1350">
              <a:latin typeface="Times New Roman"/>
              <a:cs typeface="Times New Roman"/>
            </a:endParaRPr>
          </a:p>
          <a:p>
            <a:pPr marL="34925" algn="just">
              <a:lnSpc>
                <a:spcPct val="100000"/>
              </a:lnSpc>
            </a:pPr>
            <a:r>
              <a:rPr sz="1150" spc="-10" dirty="0">
                <a:solidFill>
                  <a:srgbClr val="D84F36"/>
                </a:solidFill>
                <a:latin typeface="Arial"/>
                <a:cs typeface="Arial"/>
              </a:rPr>
              <a:t>Banco:</a:t>
            </a:r>
            <a:r>
              <a:rPr sz="1150" spc="75" dirty="0">
                <a:solidFill>
                  <a:srgbClr val="D84F36"/>
                </a:solidFill>
                <a:latin typeface="Arial"/>
                <a:cs typeface="Arial"/>
              </a:rPr>
              <a:t> </a:t>
            </a:r>
            <a:r>
              <a:rPr sz="1150" spc="-75" dirty="0">
                <a:solidFill>
                  <a:srgbClr val="D84F36"/>
                </a:solidFill>
                <a:latin typeface="Arial"/>
                <a:cs typeface="Arial"/>
              </a:rPr>
              <a:t>BANCO</a:t>
            </a:r>
            <a:r>
              <a:rPr sz="1150" spc="70" dirty="0">
                <a:solidFill>
                  <a:srgbClr val="D84F36"/>
                </a:solidFill>
                <a:latin typeface="Arial"/>
                <a:cs typeface="Arial"/>
              </a:rPr>
              <a:t> </a:t>
            </a:r>
            <a:r>
              <a:rPr sz="1150" spc="25" dirty="0">
                <a:solidFill>
                  <a:srgbClr val="D46049"/>
                </a:solidFill>
                <a:latin typeface="Arial"/>
                <a:cs typeface="Arial"/>
              </a:rPr>
              <a:t>ITAU</a:t>
            </a:r>
            <a:r>
              <a:rPr sz="1150" spc="-60" dirty="0">
                <a:solidFill>
                  <a:srgbClr val="D46049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D46049"/>
                </a:solidFill>
                <a:latin typeface="Arial"/>
                <a:cs typeface="Arial"/>
              </a:rPr>
              <a:t>S/A </a:t>
            </a:r>
            <a:r>
              <a:rPr sz="1150" spc="100" dirty="0">
                <a:solidFill>
                  <a:srgbClr val="D46049"/>
                </a:solidFill>
                <a:latin typeface="Arial"/>
                <a:cs typeface="Arial"/>
              </a:rPr>
              <a:t> </a:t>
            </a:r>
            <a:r>
              <a:rPr sz="1150" spc="70" dirty="0">
                <a:solidFill>
                  <a:srgbClr val="D46049"/>
                </a:solidFill>
                <a:latin typeface="Arial"/>
                <a:cs typeface="Arial"/>
              </a:rPr>
              <a:t>(34</a:t>
            </a:r>
            <a:r>
              <a:rPr sz="1150" spc="-55" dirty="0">
                <a:solidFill>
                  <a:srgbClr val="D46049"/>
                </a:solidFill>
                <a:latin typeface="Arial"/>
                <a:cs typeface="Arial"/>
              </a:rPr>
              <a:t>1</a:t>
            </a:r>
            <a:r>
              <a:rPr sz="1150" spc="65" dirty="0">
                <a:solidFill>
                  <a:srgbClr val="D46049"/>
                </a:solidFill>
                <a:latin typeface="Arial"/>
                <a:cs typeface="Arial"/>
              </a:rPr>
              <a:t>)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"/>
              </a:spcBef>
            </a:pPr>
            <a:endParaRPr sz="1200">
              <a:latin typeface="Times New Roman"/>
              <a:cs typeface="Times New Roman"/>
            </a:endParaRPr>
          </a:p>
          <a:p>
            <a:pPr marR="20955" algn="ctr">
              <a:lnSpc>
                <a:spcPct val="100000"/>
              </a:lnSpc>
            </a:pP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Diretoria</a:t>
            </a:r>
            <a:r>
              <a:rPr sz="900" spc="4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40" dirty="0">
                <a:solidFill>
                  <a:srgbClr val="232323"/>
                </a:solidFill>
                <a:latin typeface="Times New Roman"/>
                <a:cs typeface="Times New Roman"/>
              </a:rPr>
              <a:t>de</a:t>
            </a:r>
            <a:r>
              <a:rPr sz="900" spc="-2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850" spc="45" dirty="0">
                <a:solidFill>
                  <a:srgbClr val="232323"/>
                </a:solidFill>
                <a:latin typeface="Times New Roman"/>
                <a:cs typeface="Times New Roman"/>
              </a:rPr>
              <a:t>Admin</a:t>
            </a:r>
            <a:r>
              <a:rPr sz="850" dirty="0">
                <a:solidFill>
                  <a:srgbClr val="232323"/>
                </a:solidFill>
                <a:latin typeface="Times New Roman"/>
                <a:cs typeface="Times New Roman"/>
              </a:rPr>
              <a:t>i</a:t>
            </a:r>
            <a:r>
              <a:rPr sz="850" spc="40" dirty="0">
                <a:solidFill>
                  <a:srgbClr val="232323"/>
                </a:solidFill>
                <a:latin typeface="Times New Roman"/>
                <a:cs typeface="Times New Roman"/>
              </a:rPr>
              <a:t>stração</a:t>
            </a:r>
            <a:r>
              <a:rPr sz="850" spc="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850" spc="85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850" spc="-1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Rua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383838"/>
                </a:solidFill>
                <a:latin typeface="Times New Roman"/>
                <a:cs typeface="Times New Roman"/>
              </a:rPr>
              <a:t>Cong</a:t>
            </a:r>
            <a:r>
              <a:rPr sz="900" spc="-5" dirty="0">
                <a:solidFill>
                  <a:srgbClr val="383838"/>
                </a:solidFill>
                <a:latin typeface="Times New Roman"/>
                <a:cs typeface="Times New Roman"/>
              </a:rPr>
              <a:t>o</a:t>
            </a:r>
            <a:r>
              <a:rPr sz="900" spc="15" dirty="0">
                <a:solidFill>
                  <a:srgbClr val="0C0C0C"/>
                </a:solidFill>
                <a:latin typeface="Times New Roman"/>
                <a:cs typeface="Times New Roman"/>
              </a:rPr>
              <a:t>nha</a:t>
            </a:r>
            <a:r>
              <a:rPr sz="900" spc="-5" dirty="0">
                <a:solidFill>
                  <a:srgbClr val="0C0C0C"/>
                </a:solidFill>
                <a:latin typeface="Times New Roman"/>
                <a:cs typeface="Times New Roman"/>
              </a:rPr>
              <a:t>s</a:t>
            </a:r>
            <a:r>
              <a:rPr sz="900" spc="135" dirty="0">
                <a:solidFill>
                  <a:srgbClr val="383838"/>
                </a:solidFill>
                <a:latin typeface="Times New Roman"/>
                <a:cs typeface="Times New Roman"/>
              </a:rPr>
              <a:t>,</a:t>
            </a:r>
            <a:r>
              <a:rPr sz="900" spc="-90" dirty="0">
                <a:solidFill>
                  <a:srgbClr val="383838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232323"/>
                </a:solidFill>
                <a:latin typeface="Times New Roman"/>
                <a:cs typeface="Times New Roman"/>
              </a:rPr>
              <a:t>450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70" dirty="0">
                <a:solidFill>
                  <a:srgbClr val="232323"/>
                </a:solidFill>
                <a:latin typeface="Times New Roman"/>
                <a:cs typeface="Times New Roman"/>
              </a:rPr>
              <a:t>-</a:t>
            </a:r>
            <a:r>
              <a:rPr sz="900" spc="-10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60" dirty="0">
                <a:solidFill>
                  <a:srgbClr val="484848"/>
                </a:solidFill>
                <a:latin typeface="Times New Roman"/>
                <a:cs typeface="Times New Roman"/>
              </a:rPr>
              <a:t>CE</a:t>
            </a:r>
            <a:r>
              <a:rPr sz="900" spc="30" dirty="0">
                <a:solidFill>
                  <a:srgbClr val="232323"/>
                </a:solidFill>
                <a:latin typeface="Times New Roman"/>
                <a:cs typeface="Times New Roman"/>
              </a:rPr>
              <a:t>P.</a:t>
            </a:r>
            <a:r>
              <a:rPr sz="900" spc="-5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383838"/>
                </a:solidFill>
                <a:latin typeface="Times New Roman"/>
                <a:cs typeface="Times New Roman"/>
              </a:rPr>
              <a:t>30.330.</a:t>
            </a:r>
            <a:r>
              <a:rPr sz="900" spc="-145" dirty="0">
                <a:solidFill>
                  <a:srgbClr val="383838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0C0C0C"/>
                </a:solidFill>
                <a:latin typeface="Times New Roman"/>
                <a:cs typeface="Times New Roman"/>
              </a:rPr>
              <a:t>100</a:t>
            </a:r>
            <a:r>
              <a:rPr sz="900" spc="-13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114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900" spc="-3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484848"/>
                </a:solidFill>
                <a:latin typeface="Times New Roman"/>
                <a:cs typeface="Times New Roman"/>
              </a:rPr>
              <a:t>F</a:t>
            </a:r>
            <a:r>
              <a:rPr sz="900" spc="-15" dirty="0">
                <a:solidFill>
                  <a:srgbClr val="484848"/>
                </a:solidFill>
                <a:latin typeface="Times New Roman"/>
                <a:cs typeface="Times New Roman"/>
              </a:rPr>
              <a:t>o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ne/Fax</a:t>
            </a:r>
            <a:r>
              <a:rPr sz="900" spc="4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35" dirty="0">
                <a:solidFill>
                  <a:srgbClr val="383838"/>
                </a:solidFill>
                <a:latin typeface="Times New Roman"/>
                <a:cs typeface="Times New Roman"/>
              </a:rPr>
              <a:t>(031)</a:t>
            </a:r>
            <a:r>
              <a:rPr sz="900" spc="-25" dirty="0">
                <a:solidFill>
                  <a:srgbClr val="383838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484848"/>
                </a:solidFill>
                <a:latin typeface="Times New Roman"/>
                <a:cs typeface="Times New Roman"/>
              </a:rPr>
              <a:t>322</a:t>
            </a:r>
            <a:r>
              <a:rPr sz="900" spc="10" dirty="0">
                <a:solidFill>
                  <a:srgbClr val="484848"/>
                </a:solidFill>
                <a:latin typeface="Times New Roman"/>
                <a:cs typeface="Times New Roman"/>
              </a:rPr>
              <a:t>3</a:t>
            </a:r>
            <a:r>
              <a:rPr sz="900" spc="10" dirty="0">
                <a:solidFill>
                  <a:srgbClr val="232323"/>
                </a:solidFill>
                <a:latin typeface="Times New Roman"/>
                <a:cs typeface="Times New Roman"/>
              </a:rPr>
              <a:t>-261</a:t>
            </a:r>
            <a:r>
              <a:rPr sz="900" spc="-6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-120" dirty="0">
                <a:solidFill>
                  <a:srgbClr val="232323"/>
                </a:solidFill>
                <a:latin typeface="Times New Roman"/>
                <a:cs typeface="Times New Roman"/>
              </a:rPr>
              <a:t>1</a:t>
            </a:r>
            <a:endParaRPr sz="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15468" y="96011"/>
            <a:ext cx="612647" cy="6126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5175" y="5193791"/>
            <a:ext cx="480059" cy="8915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143000" y="301752"/>
            <a:ext cx="722376" cy="82295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852159" y="9116568"/>
            <a:ext cx="1717039" cy="154076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05714" y="9704782"/>
            <a:ext cx="5012055" cy="0"/>
          </a:xfrm>
          <a:custGeom>
            <a:avLst/>
            <a:gdLst/>
            <a:ahLst/>
            <a:cxnLst/>
            <a:rect l="l" t="t" r="r" b="b"/>
            <a:pathLst>
              <a:path w="5012055">
                <a:moveTo>
                  <a:pt x="0" y="0"/>
                </a:moveTo>
                <a:lnTo>
                  <a:pt x="5011673" y="0"/>
                </a:lnTo>
              </a:path>
            </a:pathLst>
          </a:custGeom>
          <a:ln w="8989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153781" y="421168"/>
            <a:ext cx="1821814" cy="5734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50" b="1" spc="-12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2350" b="1" spc="-15" dirty="0">
                <a:solidFill>
                  <a:srgbClr val="0C0C0C"/>
                </a:solidFill>
                <a:latin typeface="Arial"/>
                <a:cs typeface="Arial"/>
              </a:rPr>
              <a:t>ACKENZI</a:t>
            </a:r>
            <a:r>
              <a:rPr sz="2350" b="1" spc="-4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2350" b="1" spc="3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endParaRPr sz="23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35"/>
              </a:spcBef>
            </a:pPr>
            <a:r>
              <a:rPr sz="1600" b="1" spc="30" dirty="0">
                <a:solidFill>
                  <a:srgbClr val="0C0C0C"/>
                </a:solidFill>
                <a:latin typeface="Arial"/>
                <a:cs typeface="Arial"/>
              </a:rPr>
              <a:t>ESPORTE</a:t>
            </a:r>
            <a:r>
              <a:rPr sz="1600" b="1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C0C0C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452596" y="9863134"/>
            <a:ext cx="4578985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dirty="0">
                <a:solidFill>
                  <a:srgbClr val="242424"/>
                </a:solidFill>
                <a:latin typeface="Times New Roman"/>
                <a:cs typeface="Times New Roman"/>
              </a:rPr>
              <a:t>Praça </a:t>
            </a:r>
            <a:r>
              <a:rPr sz="900" spc="55" dirty="0">
                <a:solidFill>
                  <a:srgbClr val="0C0C0C"/>
                </a:solidFill>
                <a:latin typeface="Times New Roman"/>
                <a:cs typeface="Times New Roman"/>
              </a:rPr>
              <a:t>de</a:t>
            </a:r>
            <a:r>
              <a:rPr sz="900" spc="1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42424"/>
                </a:solidFill>
                <a:latin typeface="Times New Roman"/>
                <a:cs typeface="Times New Roman"/>
              </a:rPr>
              <a:t>Esportes</a:t>
            </a:r>
            <a:r>
              <a:rPr sz="900" spc="-2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900" spc="110" dirty="0">
                <a:solidFill>
                  <a:srgbClr val="242424"/>
                </a:solidFill>
                <a:latin typeface="Times New Roman"/>
                <a:cs typeface="Times New Roman"/>
              </a:rPr>
              <a:t>-</a:t>
            </a:r>
            <a:r>
              <a:rPr sz="900" spc="-4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42424"/>
                </a:solidFill>
                <a:latin typeface="Times New Roman"/>
                <a:cs typeface="Times New Roman"/>
              </a:rPr>
              <a:t>Rua</a:t>
            </a:r>
            <a:r>
              <a:rPr sz="900" spc="3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42424"/>
                </a:solidFill>
                <a:latin typeface="Times New Roman"/>
                <a:cs typeface="Times New Roman"/>
              </a:rPr>
              <a:t>Benvinda</a:t>
            </a:r>
            <a:r>
              <a:rPr sz="900" spc="4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242424"/>
                </a:solidFill>
                <a:latin typeface="Times New Roman"/>
                <a:cs typeface="Times New Roman"/>
              </a:rPr>
              <a:t>de</a:t>
            </a:r>
            <a:r>
              <a:rPr sz="900" spc="-2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3B3B3B"/>
                </a:solidFill>
                <a:latin typeface="Times New Roman"/>
                <a:cs typeface="Times New Roman"/>
              </a:rPr>
              <a:t>C</a:t>
            </a:r>
            <a:r>
              <a:rPr sz="900" spc="10" dirty="0">
                <a:solidFill>
                  <a:srgbClr val="0C0C0C"/>
                </a:solidFill>
                <a:latin typeface="Times New Roman"/>
                <a:cs typeface="Times New Roman"/>
              </a:rPr>
              <a:t>arvalho,</a:t>
            </a:r>
            <a:r>
              <a:rPr sz="900" spc="3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-10" dirty="0">
                <a:solidFill>
                  <a:srgbClr val="242424"/>
                </a:solidFill>
                <a:latin typeface="Times New Roman"/>
                <a:cs typeface="Times New Roman"/>
              </a:rPr>
              <a:t>Final</a:t>
            </a:r>
            <a:r>
              <a:rPr sz="900" spc="6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900" spc="110" dirty="0">
                <a:solidFill>
                  <a:srgbClr val="242424"/>
                </a:solidFill>
                <a:latin typeface="Times New Roman"/>
                <a:cs typeface="Times New Roman"/>
              </a:rPr>
              <a:t>-</a:t>
            </a:r>
            <a:r>
              <a:rPr sz="900" spc="-7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3B3B3B"/>
                </a:solidFill>
                <a:latin typeface="Times New Roman"/>
                <a:cs typeface="Times New Roman"/>
              </a:rPr>
              <a:t>C</a:t>
            </a:r>
            <a:r>
              <a:rPr sz="900" spc="15" dirty="0">
                <a:solidFill>
                  <a:srgbClr val="3B3B3B"/>
                </a:solidFill>
                <a:latin typeface="Times New Roman"/>
                <a:cs typeface="Times New Roman"/>
              </a:rPr>
              <a:t>E</a:t>
            </a:r>
            <a:r>
              <a:rPr sz="900" spc="35" dirty="0">
                <a:solidFill>
                  <a:srgbClr val="0C0C0C"/>
                </a:solidFill>
                <a:latin typeface="Times New Roman"/>
                <a:cs typeface="Times New Roman"/>
              </a:rPr>
              <a:t>P</a:t>
            </a:r>
            <a:r>
              <a:rPr sz="900" spc="-5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40" dirty="0">
                <a:solidFill>
                  <a:srgbClr val="242424"/>
                </a:solidFill>
                <a:latin typeface="Times New Roman"/>
                <a:cs typeface="Times New Roman"/>
              </a:rPr>
              <a:t>3</a:t>
            </a:r>
            <a:r>
              <a:rPr sz="900" spc="60" dirty="0">
                <a:solidFill>
                  <a:srgbClr val="242424"/>
                </a:solidFill>
                <a:latin typeface="Times New Roman"/>
                <a:cs typeface="Times New Roman"/>
              </a:rPr>
              <a:t>0</a:t>
            </a:r>
            <a:r>
              <a:rPr sz="900" spc="-35" dirty="0">
                <a:solidFill>
                  <a:srgbClr val="242424"/>
                </a:solidFill>
                <a:latin typeface="Times New Roman"/>
                <a:cs typeface="Times New Roman"/>
              </a:rPr>
              <a:t>.</a:t>
            </a:r>
            <a:r>
              <a:rPr sz="900" spc="35" dirty="0">
                <a:solidFill>
                  <a:srgbClr val="242424"/>
                </a:solidFill>
                <a:latin typeface="Times New Roman"/>
                <a:cs typeface="Times New Roman"/>
              </a:rPr>
              <a:t>33</a:t>
            </a:r>
            <a:r>
              <a:rPr sz="900" spc="25" dirty="0">
                <a:solidFill>
                  <a:srgbClr val="242424"/>
                </a:solidFill>
                <a:latin typeface="Times New Roman"/>
                <a:cs typeface="Times New Roman"/>
              </a:rPr>
              <a:t>0</a:t>
            </a:r>
            <a:r>
              <a:rPr sz="900" spc="90" dirty="0">
                <a:solidFill>
                  <a:srgbClr val="4D4D4D"/>
                </a:solidFill>
                <a:latin typeface="Times New Roman"/>
                <a:cs typeface="Times New Roman"/>
              </a:rPr>
              <a:t>.</a:t>
            </a:r>
            <a:r>
              <a:rPr sz="900" spc="10" dirty="0">
                <a:solidFill>
                  <a:srgbClr val="0C0C0C"/>
                </a:solidFill>
                <a:latin typeface="Times New Roman"/>
                <a:cs typeface="Times New Roman"/>
              </a:rPr>
              <a:t>180</a:t>
            </a:r>
            <a:r>
              <a:rPr sz="900" spc="-9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110" dirty="0">
                <a:solidFill>
                  <a:srgbClr val="242424"/>
                </a:solidFill>
                <a:latin typeface="Times New Roman"/>
                <a:cs typeface="Times New Roman"/>
              </a:rPr>
              <a:t>-</a:t>
            </a:r>
            <a:r>
              <a:rPr sz="900" spc="-11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242424"/>
                </a:solidFill>
                <a:latin typeface="Times New Roman"/>
                <a:cs typeface="Times New Roman"/>
              </a:rPr>
              <a:t>Belo</a:t>
            </a:r>
            <a:r>
              <a:rPr sz="900" spc="4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42424"/>
                </a:solidFill>
                <a:latin typeface="Times New Roman"/>
                <a:cs typeface="Times New Roman"/>
              </a:rPr>
              <a:t>Horizonte</a:t>
            </a:r>
            <a:r>
              <a:rPr sz="900" spc="-4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900" spc="475" dirty="0">
                <a:solidFill>
                  <a:srgbClr val="979C9E"/>
                </a:solidFill>
                <a:latin typeface="Times New Roman"/>
                <a:cs typeface="Times New Roman"/>
              </a:rPr>
              <a:t>-</a:t>
            </a:r>
            <a:r>
              <a:rPr sz="900" dirty="0">
                <a:solidFill>
                  <a:srgbClr val="0C0C0C"/>
                </a:solidFill>
                <a:latin typeface="Times New Roman"/>
                <a:cs typeface="Times New Roman"/>
              </a:rPr>
              <a:t>MG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u="none" spc="-90" dirty="0">
                <a:solidFill>
                  <a:srgbClr val="242424"/>
                </a:solidFill>
              </a:rPr>
              <a:t>Home</a:t>
            </a:r>
            <a:r>
              <a:rPr sz="1050" u="none" spc="15" dirty="0">
                <a:solidFill>
                  <a:srgbClr val="242424"/>
                </a:solidFill>
              </a:rPr>
              <a:t> </a:t>
            </a:r>
            <a:r>
              <a:rPr sz="1050" u="none" spc="-85" dirty="0">
                <a:solidFill>
                  <a:srgbClr val="0C0C0C"/>
                </a:solidFill>
              </a:rPr>
              <a:t>P</a:t>
            </a:r>
            <a:r>
              <a:rPr sz="1050" u="none" spc="-65" dirty="0">
                <a:solidFill>
                  <a:srgbClr val="0C0C0C"/>
                </a:solidFill>
              </a:rPr>
              <a:t>a</a:t>
            </a:r>
            <a:r>
              <a:rPr sz="1050" u="none" spc="-40" dirty="0">
                <a:solidFill>
                  <a:srgbClr val="3B3B3B"/>
                </a:solidFill>
              </a:rPr>
              <a:t>ge:</a:t>
            </a:r>
            <a:r>
              <a:rPr sz="1050" u="none" spc="-30" dirty="0">
                <a:solidFill>
                  <a:srgbClr val="3B3B3B"/>
                </a:solidFill>
              </a:rPr>
              <a:t> </a:t>
            </a:r>
            <a:r>
              <a:rPr sz="1050" u="none" spc="-85" dirty="0">
                <a:solidFill>
                  <a:srgbClr val="4485AC"/>
                </a:solidFill>
              </a:rPr>
              <a:t>www</a:t>
            </a:r>
            <a:r>
              <a:rPr sz="1050" u="none" spc="-130" dirty="0">
                <a:solidFill>
                  <a:srgbClr val="4485AC"/>
                </a:solidFill>
              </a:rPr>
              <a:t> </a:t>
            </a:r>
            <a:r>
              <a:rPr sz="1050" u="none" spc="-20" dirty="0">
                <a:solidFill>
                  <a:srgbClr val="6799B1"/>
                </a:solidFill>
              </a:rPr>
              <a:t>.</a:t>
            </a:r>
            <a:r>
              <a:rPr sz="1050" spc="-90" dirty="0">
                <a:solidFill>
                  <a:srgbClr val="4485AC"/>
                </a:solidFill>
              </a:rPr>
              <a:t>m</a:t>
            </a:r>
            <a:r>
              <a:rPr sz="1050" u="none" spc="-55" dirty="0">
                <a:solidFill>
                  <a:srgbClr val="4485AC"/>
                </a:solidFill>
              </a:rPr>
              <a:t>acken</a:t>
            </a:r>
            <a:r>
              <a:rPr sz="1050" spc="-155" dirty="0">
                <a:solidFill>
                  <a:srgbClr val="4485AC"/>
                </a:solidFill>
              </a:rPr>
              <a:t> </a:t>
            </a:r>
            <a:r>
              <a:rPr sz="1050" spc="20" dirty="0">
                <a:solidFill>
                  <a:srgbClr val="6799B1"/>
                </a:solidFill>
              </a:rPr>
              <a:t>z</a:t>
            </a:r>
            <a:r>
              <a:rPr sz="1050" u="none" spc="-50" dirty="0">
                <a:solidFill>
                  <a:srgbClr val="4485AC"/>
                </a:solidFill>
              </a:rPr>
              <a:t>i</a:t>
            </a:r>
            <a:r>
              <a:rPr sz="1050" u="none" spc="-85" dirty="0">
                <a:solidFill>
                  <a:srgbClr val="4485AC"/>
                </a:solidFill>
              </a:rPr>
              <a:t>e</a:t>
            </a:r>
            <a:r>
              <a:rPr sz="1050" u="none" spc="-75" dirty="0">
                <a:solidFill>
                  <a:srgbClr val="2485B5"/>
                </a:solidFill>
              </a:rPr>
              <a:t>b</a:t>
            </a:r>
            <a:r>
              <a:rPr sz="1050" u="none" spc="10" dirty="0">
                <a:solidFill>
                  <a:srgbClr val="2485B5"/>
                </a:solidFill>
              </a:rPr>
              <a:t>h</a:t>
            </a:r>
            <a:r>
              <a:rPr sz="1050" u="none" spc="-55" dirty="0">
                <a:solidFill>
                  <a:srgbClr val="6799B1"/>
                </a:solidFill>
              </a:rPr>
              <a:t>.</a:t>
            </a:r>
            <a:r>
              <a:rPr sz="1050" u="none" spc="-55" dirty="0">
                <a:solidFill>
                  <a:srgbClr val="4485AC"/>
                </a:solidFill>
              </a:rPr>
              <a:t>com</a:t>
            </a:r>
            <a:r>
              <a:rPr sz="1050" u="none" spc="-155" dirty="0">
                <a:solidFill>
                  <a:srgbClr val="4485AC"/>
                </a:solidFill>
              </a:rPr>
              <a:t> </a:t>
            </a:r>
            <a:r>
              <a:rPr sz="1050" u="none" spc="-55" dirty="0">
                <a:solidFill>
                  <a:srgbClr val="6799B1"/>
                </a:solidFill>
              </a:rPr>
              <a:t>.</a:t>
            </a:r>
            <a:r>
              <a:rPr sz="1050" u="none" spc="-45" dirty="0">
                <a:solidFill>
                  <a:srgbClr val="4485AC"/>
                </a:solidFill>
              </a:rPr>
              <a:t>br</a:t>
            </a:r>
            <a:endParaRPr sz="1050"/>
          </a:p>
        </p:txBody>
      </p:sp>
      <p:sp>
        <p:nvSpPr>
          <p:cNvPr id="11" name="object 11"/>
          <p:cNvSpPr txBox="1"/>
          <p:nvPr/>
        </p:nvSpPr>
        <p:spPr>
          <a:xfrm>
            <a:off x="3816848" y="9992924"/>
            <a:ext cx="210756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55" dirty="0">
                <a:solidFill>
                  <a:srgbClr val="242424"/>
                </a:solidFill>
                <a:latin typeface="Times New Roman"/>
                <a:cs typeface="Times New Roman"/>
              </a:rPr>
              <a:t>E</a:t>
            </a:r>
            <a:r>
              <a:rPr sz="1050" spc="-1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1050" spc="-70" dirty="0">
                <a:solidFill>
                  <a:srgbClr val="242424"/>
                </a:solidFill>
                <a:latin typeface="Times New Roman"/>
                <a:cs typeface="Times New Roman"/>
              </a:rPr>
              <a:t>Mail:</a:t>
            </a:r>
            <a:r>
              <a:rPr sz="1050" spc="4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1050" spc="-55" dirty="0">
                <a:solidFill>
                  <a:srgbClr val="4485AC"/>
                </a:solidFill>
                <a:latin typeface="Times New Roman"/>
                <a:cs typeface="Times New Roman"/>
                <a:hlinkClick r:id="rId7"/>
              </a:rPr>
              <a:t>mackenzi</a:t>
            </a:r>
            <a:r>
              <a:rPr sz="1050" spc="45" dirty="0">
                <a:solidFill>
                  <a:srgbClr val="4485AC"/>
                </a:solidFill>
                <a:latin typeface="Times New Roman"/>
                <a:cs typeface="Times New Roman"/>
                <a:hlinkClick r:id="rId7"/>
              </a:rPr>
              <a:t>e</a:t>
            </a:r>
            <a:r>
              <a:rPr sz="1050" spc="-60" dirty="0">
                <a:solidFill>
                  <a:srgbClr val="6799B1"/>
                </a:solidFill>
                <a:latin typeface="Times New Roman"/>
                <a:cs typeface="Times New Roman"/>
                <a:hlinkClick r:id="rId7"/>
              </a:rPr>
              <a:t>@</a:t>
            </a:r>
            <a:r>
              <a:rPr sz="1050" spc="-55" dirty="0">
                <a:solidFill>
                  <a:srgbClr val="4485AC"/>
                </a:solidFill>
                <a:latin typeface="Times New Roman"/>
                <a:cs typeface="Times New Roman"/>
                <a:hlinkClick r:id="rId7"/>
              </a:rPr>
              <a:t>mackc</a:t>
            </a:r>
            <a:r>
              <a:rPr sz="1050" spc="20" dirty="0">
                <a:solidFill>
                  <a:srgbClr val="4485AC"/>
                </a:solidFill>
                <a:latin typeface="Times New Roman"/>
                <a:cs typeface="Times New Roman"/>
                <a:hlinkClick r:id="rId7"/>
              </a:rPr>
              <a:t>n</a:t>
            </a:r>
            <a:r>
              <a:rPr sz="1050" spc="20" dirty="0">
                <a:solidFill>
                  <a:srgbClr val="6799B1"/>
                </a:solidFill>
                <a:latin typeface="Times New Roman"/>
                <a:cs typeface="Times New Roman"/>
                <a:hlinkClick r:id="rId7"/>
              </a:rPr>
              <a:t>z</a:t>
            </a:r>
            <a:r>
              <a:rPr sz="1050" spc="-55" dirty="0">
                <a:solidFill>
                  <a:srgbClr val="2485B5"/>
                </a:solidFill>
                <a:latin typeface="Times New Roman"/>
                <a:cs typeface="Times New Roman"/>
                <a:hlinkClick r:id="rId7"/>
              </a:rPr>
              <a:t>i</a:t>
            </a:r>
            <a:r>
              <a:rPr sz="1050" spc="-45" dirty="0">
                <a:solidFill>
                  <a:srgbClr val="4485AC"/>
                </a:solidFill>
                <a:latin typeface="Times New Roman"/>
                <a:cs typeface="Times New Roman"/>
                <a:hlinkClick r:id="rId7"/>
              </a:rPr>
              <a:t>eb</a:t>
            </a:r>
            <a:r>
              <a:rPr sz="1050" spc="5" dirty="0">
                <a:solidFill>
                  <a:srgbClr val="4485AC"/>
                </a:solidFill>
                <a:latin typeface="Times New Roman"/>
                <a:cs typeface="Times New Roman"/>
                <a:hlinkClick r:id="rId7"/>
              </a:rPr>
              <a:t>h</a:t>
            </a:r>
            <a:r>
              <a:rPr sz="1050" dirty="0">
                <a:solidFill>
                  <a:srgbClr val="6799B1"/>
                </a:solidFill>
                <a:latin typeface="Times New Roman"/>
                <a:cs typeface="Times New Roman"/>
                <a:hlinkClick r:id="rId7"/>
              </a:rPr>
              <a:t>.</a:t>
            </a:r>
            <a:r>
              <a:rPr sz="1050" spc="-100" dirty="0">
                <a:solidFill>
                  <a:srgbClr val="6799B1"/>
                </a:solidFill>
                <a:latin typeface="Times New Roman"/>
                <a:cs typeface="Times New Roman"/>
                <a:hlinkClick r:id="rId7"/>
              </a:rPr>
              <a:t>c</a:t>
            </a:r>
            <a:r>
              <a:rPr sz="1050" spc="-55" dirty="0">
                <a:solidFill>
                  <a:srgbClr val="4485AC"/>
                </a:solidFill>
                <a:latin typeface="Times New Roman"/>
                <a:cs typeface="Times New Roman"/>
                <a:hlinkClick r:id="rId7"/>
              </a:rPr>
              <a:t>o</a:t>
            </a:r>
            <a:r>
              <a:rPr sz="1050" dirty="0">
                <a:solidFill>
                  <a:srgbClr val="4485AC"/>
                </a:solidFill>
                <a:latin typeface="Times New Roman"/>
                <a:cs typeface="Times New Roman"/>
                <a:hlinkClick r:id="rId7"/>
              </a:rPr>
              <a:t>m</a:t>
            </a:r>
            <a:r>
              <a:rPr sz="1050" spc="-55" dirty="0">
                <a:solidFill>
                  <a:srgbClr val="979C9E"/>
                </a:solidFill>
                <a:latin typeface="Times New Roman"/>
                <a:cs typeface="Times New Roman"/>
                <a:hlinkClick r:id="rId7"/>
              </a:rPr>
              <a:t>.</a:t>
            </a:r>
            <a:r>
              <a:rPr sz="1050" spc="-45" dirty="0">
                <a:solidFill>
                  <a:srgbClr val="4485AC"/>
                </a:solidFill>
                <a:latin typeface="Times New Roman"/>
                <a:cs typeface="Times New Roman"/>
                <a:hlinkClick r:id="rId7"/>
              </a:rPr>
              <a:t>br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93014" y="1301996"/>
            <a:ext cx="5328285" cy="85559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ts val="1380"/>
              </a:lnSpc>
            </a:pPr>
            <a:r>
              <a:rPr sz="1150" spc="-20" dirty="0">
                <a:solidFill>
                  <a:srgbClr val="D1593F"/>
                </a:solidFill>
                <a:latin typeface="Arial"/>
                <a:cs typeface="Arial"/>
              </a:rPr>
              <a:t>Agênc</a:t>
            </a:r>
            <a:r>
              <a:rPr sz="1150" spc="45" dirty="0">
                <a:solidFill>
                  <a:srgbClr val="D1593F"/>
                </a:solidFill>
                <a:latin typeface="Arial"/>
                <a:cs typeface="Arial"/>
              </a:rPr>
              <a:t>ia:</a:t>
            </a:r>
            <a:r>
              <a:rPr sz="1150" spc="-5" dirty="0">
                <a:solidFill>
                  <a:srgbClr val="D1593F"/>
                </a:solidFill>
                <a:latin typeface="Arial"/>
                <a:cs typeface="Arial"/>
              </a:rPr>
              <a:t> </a:t>
            </a:r>
            <a:r>
              <a:rPr sz="1150" dirty="0">
                <a:solidFill>
                  <a:srgbClr val="D1593F"/>
                </a:solidFill>
                <a:latin typeface="Arial"/>
                <a:cs typeface="Arial"/>
              </a:rPr>
              <a:t>4535</a:t>
            </a:r>
            <a:r>
              <a:rPr sz="1150" spc="130" dirty="0">
                <a:solidFill>
                  <a:srgbClr val="D1593F"/>
                </a:solidFill>
                <a:latin typeface="Arial"/>
                <a:cs typeface="Arial"/>
              </a:rPr>
              <a:t> </a:t>
            </a:r>
            <a:r>
              <a:rPr sz="1150" spc="-15" dirty="0">
                <a:solidFill>
                  <a:srgbClr val="D1593F"/>
                </a:solidFill>
                <a:latin typeface="Arial"/>
                <a:cs typeface="Arial"/>
              </a:rPr>
              <a:t>(Coração</a:t>
            </a:r>
            <a:r>
              <a:rPr sz="1150" spc="105" dirty="0">
                <a:solidFill>
                  <a:srgbClr val="D1593F"/>
                </a:solidFill>
                <a:latin typeface="Arial"/>
                <a:cs typeface="Arial"/>
              </a:rPr>
              <a:t> </a:t>
            </a:r>
            <a:r>
              <a:rPr sz="1150" spc="-20" dirty="0">
                <a:solidFill>
                  <a:srgbClr val="D1593F"/>
                </a:solidFill>
                <a:latin typeface="Arial"/>
                <a:cs typeface="Arial"/>
              </a:rPr>
              <a:t>Eucar</a:t>
            </a:r>
            <a:r>
              <a:rPr sz="1150" spc="-155" dirty="0">
                <a:solidFill>
                  <a:srgbClr val="D1593F"/>
                </a:solidFill>
                <a:latin typeface="Arial"/>
                <a:cs typeface="Arial"/>
              </a:rPr>
              <a:t>í</a:t>
            </a:r>
            <a:r>
              <a:rPr sz="1150" spc="25" dirty="0">
                <a:solidFill>
                  <a:srgbClr val="D1593F"/>
                </a:solidFill>
                <a:latin typeface="Arial"/>
                <a:cs typeface="Arial"/>
              </a:rPr>
              <a:t>st</a:t>
            </a:r>
            <a:r>
              <a:rPr sz="1150" spc="-15" dirty="0">
                <a:solidFill>
                  <a:srgbClr val="D1593F"/>
                </a:solidFill>
                <a:latin typeface="Arial"/>
                <a:cs typeface="Arial"/>
              </a:rPr>
              <a:t>i</a:t>
            </a:r>
            <a:r>
              <a:rPr sz="1150" spc="15" dirty="0">
                <a:solidFill>
                  <a:srgbClr val="D1593F"/>
                </a:solidFill>
                <a:latin typeface="Arial"/>
                <a:cs typeface="Arial"/>
              </a:rPr>
              <a:t>co)</a:t>
            </a:r>
            <a:endParaRPr sz="1150">
              <a:latin typeface="Arial"/>
              <a:cs typeface="Arial"/>
            </a:endParaRPr>
          </a:p>
          <a:p>
            <a:pPr marL="21590" algn="just">
              <a:lnSpc>
                <a:spcPct val="100000"/>
              </a:lnSpc>
            </a:pPr>
            <a:r>
              <a:rPr sz="1200" spc="-25" dirty="0">
                <a:solidFill>
                  <a:srgbClr val="D1593F"/>
                </a:solidFill>
                <a:latin typeface="Arial"/>
                <a:cs typeface="Arial"/>
              </a:rPr>
              <a:t>Conta:</a:t>
            </a:r>
            <a:r>
              <a:rPr sz="1200" spc="60" dirty="0">
                <a:solidFill>
                  <a:srgbClr val="D1593F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D1593F"/>
                </a:solidFill>
                <a:latin typeface="Arial"/>
                <a:cs typeface="Arial"/>
              </a:rPr>
              <a:t>036</a:t>
            </a:r>
            <a:r>
              <a:rPr sz="1200" spc="-85" dirty="0">
                <a:solidFill>
                  <a:srgbClr val="D1593F"/>
                </a:solidFill>
                <a:latin typeface="Arial"/>
                <a:cs typeface="Arial"/>
              </a:rPr>
              <a:t>4</a:t>
            </a:r>
            <a:r>
              <a:rPr sz="1200" spc="40" dirty="0">
                <a:solidFill>
                  <a:srgbClr val="D1593F"/>
                </a:solidFill>
                <a:latin typeface="Arial"/>
                <a:cs typeface="Arial"/>
              </a:rPr>
              <a:t>0</a:t>
            </a:r>
            <a:r>
              <a:rPr sz="1200" spc="20" dirty="0">
                <a:solidFill>
                  <a:srgbClr val="DF795B"/>
                </a:solidFill>
                <a:latin typeface="Arial"/>
                <a:cs typeface="Arial"/>
              </a:rPr>
              <a:t>-</a:t>
            </a:r>
            <a:r>
              <a:rPr sz="1200" spc="-15" dirty="0">
                <a:solidFill>
                  <a:srgbClr val="D1593F"/>
                </a:solidFill>
                <a:latin typeface="Arial"/>
                <a:cs typeface="Arial"/>
              </a:rPr>
              <a:t>6</a:t>
            </a:r>
            <a:endParaRPr sz="1200">
              <a:latin typeface="Arial"/>
              <a:cs typeface="Arial"/>
            </a:endParaRPr>
          </a:p>
          <a:p>
            <a:pPr marL="21590" algn="just">
              <a:lnSpc>
                <a:spcPct val="100000"/>
              </a:lnSpc>
              <a:spcBef>
                <a:spcPts val="60"/>
              </a:spcBef>
            </a:pP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Favorec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: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Trans-D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no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Excursõe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44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180" dirty="0">
                <a:solidFill>
                  <a:srgbClr val="0C0C0C"/>
                </a:solidFill>
                <a:latin typeface="Arial"/>
                <a:cs typeface="Arial"/>
              </a:rPr>
              <a:t>F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retament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33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Turismo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V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agens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7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TOA-ME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1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300" b="1" spc="-114" dirty="0">
                <a:solidFill>
                  <a:srgbClr val="0C0C0C"/>
                </a:solidFill>
                <a:latin typeface="Times New Roman"/>
                <a:cs typeface="Times New Roman"/>
              </a:rPr>
              <a:t>CLÁU</a:t>
            </a:r>
            <a:r>
              <a:rPr sz="1300" b="1" spc="-120" dirty="0">
                <a:solidFill>
                  <a:srgbClr val="0C0C0C"/>
                </a:solidFill>
                <a:latin typeface="Times New Roman"/>
                <a:cs typeface="Times New Roman"/>
              </a:rPr>
              <a:t>S</a:t>
            </a:r>
            <a:r>
              <a:rPr sz="1300" b="1" spc="-150" dirty="0">
                <a:solidFill>
                  <a:srgbClr val="0C0C0C"/>
                </a:solidFill>
                <a:latin typeface="Times New Roman"/>
                <a:cs typeface="Times New Roman"/>
              </a:rPr>
              <a:t>ULA</a:t>
            </a:r>
            <a:r>
              <a:rPr sz="1300" b="1" spc="3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90" dirty="0">
                <a:solidFill>
                  <a:srgbClr val="0C0C0C"/>
                </a:solidFill>
                <a:latin typeface="Times New Roman"/>
                <a:cs typeface="Times New Roman"/>
              </a:rPr>
              <a:t>SÉTIMA</a:t>
            </a:r>
            <a:r>
              <a:rPr sz="1300" b="1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95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1300" b="1" spc="-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50" dirty="0">
                <a:solidFill>
                  <a:srgbClr val="0C0C0C"/>
                </a:solidFill>
                <a:latin typeface="Times New Roman"/>
                <a:cs typeface="Times New Roman"/>
              </a:rPr>
              <a:t>ONUS</a:t>
            </a:r>
            <a:r>
              <a:rPr sz="1300" b="1" spc="6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195" dirty="0">
                <a:solidFill>
                  <a:srgbClr val="0C0C0C"/>
                </a:solidFill>
                <a:latin typeface="Times New Roman"/>
                <a:cs typeface="Times New Roman"/>
              </a:rPr>
              <a:t>E</a:t>
            </a:r>
            <a:r>
              <a:rPr sz="1300" b="1" spc="5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130" dirty="0">
                <a:solidFill>
                  <a:srgbClr val="0C0C0C"/>
                </a:solidFill>
                <a:latin typeface="Times New Roman"/>
                <a:cs typeface="Times New Roman"/>
              </a:rPr>
              <a:t>ENCA</a:t>
            </a:r>
            <a:r>
              <a:rPr sz="1300" b="1" spc="-120" dirty="0">
                <a:solidFill>
                  <a:srgbClr val="0C0C0C"/>
                </a:solidFill>
                <a:latin typeface="Times New Roman"/>
                <a:cs typeface="Times New Roman"/>
              </a:rPr>
              <a:t>R</a:t>
            </a:r>
            <a:r>
              <a:rPr sz="1300" b="1" spc="-40" dirty="0">
                <a:solidFill>
                  <a:srgbClr val="0C0C0C"/>
                </a:solidFill>
                <a:latin typeface="Times New Roman"/>
                <a:cs typeface="Times New Roman"/>
              </a:rPr>
              <a:t>GOS.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7"/>
              </a:spcBef>
            </a:pPr>
            <a:endParaRPr sz="1250">
              <a:latin typeface="Times New Roman"/>
              <a:cs typeface="Times New Roman"/>
            </a:endParaRPr>
          </a:p>
          <a:p>
            <a:pPr marL="21590" marR="50165" algn="just">
              <a:lnSpc>
                <a:spcPct val="91500"/>
              </a:lnSpc>
            </a:pP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7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.</a:t>
            </a:r>
            <a:r>
              <a:rPr sz="1200" spc="285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1200" spc="114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odos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ô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cargos</a:t>
            </a:r>
            <a:r>
              <a:rPr sz="120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refere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es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60" dirty="0">
                <a:solidFill>
                  <a:srgbClr val="0C0C0C"/>
                </a:solidFill>
                <a:latin typeface="Times New Roman"/>
                <a:cs typeface="Times New Roman"/>
              </a:rPr>
              <a:t>à</a:t>
            </a:r>
            <a:r>
              <a:rPr sz="1300" spc="9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exec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ção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deste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ontrat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44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se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desti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ne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500" spc="-70" dirty="0">
                <a:solidFill>
                  <a:srgbClr val="0C0C0C"/>
                </a:solidFill>
                <a:latin typeface="Times New Roman"/>
                <a:cs typeface="Times New Roman"/>
              </a:rPr>
              <a:t>à</a:t>
            </a:r>
            <a:r>
              <a:rPr sz="1500" dirty="0">
                <a:solidFill>
                  <a:srgbClr val="0C0C0C"/>
                </a:solidFill>
                <a:latin typeface="Times New Roman"/>
                <a:cs typeface="Times New Roman"/>
              </a:rPr>
              <a:t>  </a:t>
            </a:r>
            <a:r>
              <a:rPr sz="1500" spc="-10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rea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lização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ç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f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carão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tota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mente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cargo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CONTRATADA,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não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caben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hu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transferê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ôn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ao 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CONTRAT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NTE.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algn="just">
              <a:lnSpc>
                <a:spcPct val="100000"/>
              </a:lnSpc>
            </a:pPr>
            <a:r>
              <a:rPr sz="1300" b="1" spc="-135" dirty="0">
                <a:solidFill>
                  <a:srgbClr val="0C0C0C"/>
                </a:solidFill>
                <a:latin typeface="Times New Roman"/>
                <a:cs typeface="Times New Roman"/>
              </a:rPr>
              <a:t>CLÁUSULA</a:t>
            </a:r>
            <a:r>
              <a:rPr sz="1300" b="1" spc="11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105" dirty="0">
                <a:solidFill>
                  <a:srgbClr val="0C0C0C"/>
                </a:solidFill>
                <a:latin typeface="Times New Roman"/>
                <a:cs typeface="Times New Roman"/>
              </a:rPr>
              <a:t>OITAVA</a:t>
            </a:r>
            <a:r>
              <a:rPr sz="1300" b="1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545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1300" b="1" spc="-10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75" dirty="0">
                <a:solidFill>
                  <a:srgbClr val="0C0C0C"/>
                </a:solidFill>
                <a:latin typeface="Times New Roman"/>
                <a:cs typeface="Times New Roman"/>
              </a:rPr>
              <a:t>FISCAUZAÇÃO.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"/>
              </a:spcBef>
            </a:pPr>
            <a:endParaRPr sz="1150">
              <a:latin typeface="Times New Roman"/>
              <a:cs typeface="Times New Roman"/>
            </a:endParaRPr>
          </a:p>
          <a:p>
            <a:pPr marL="21590" marR="40005" lvl="1" algn="just">
              <a:lnSpc>
                <a:spcPct val="97300"/>
              </a:lnSpc>
              <a:buClr>
                <a:srgbClr val="0C0C0C"/>
              </a:buClr>
              <a:buFont typeface="Arial"/>
              <a:buAutoNum type="arabicPeriod"/>
              <a:tabLst>
                <a:tab pos="476250" algn="l"/>
              </a:tabLst>
            </a:pP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os </a:t>
            </a:r>
            <a:r>
              <a:rPr sz="120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ermos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do 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art.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67,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50" spc="125" dirty="0">
                <a:solidFill>
                  <a:srgbClr val="0C0C0C"/>
                </a:solidFill>
                <a:latin typeface="Times New Roman"/>
                <a:cs typeface="Times New Roman"/>
              </a:rPr>
              <a:t>§</a:t>
            </a:r>
            <a:r>
              <a:rPr sz="1350" spc="16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°</a:t>
            </a:r>
            <a:r>
              <a:rPr sz="1200" spc="30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2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nº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8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.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6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6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6/93,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CONTRATAN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des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ará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repres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ntan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acompa</a:t>
            </a:r>
            <a:r>
              <a:rPr sz="1200" spc="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ar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fiscal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zar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exec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Contrat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40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2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ota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reg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stro </a:t>
            </a:r>
            <a:r>
              <a:rPr sz="1200" spc="-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própr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todas</a:t>
            </a:r>
            <a:r>
              <a:rPr sz="1200" spc="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ocorrê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porve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ra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ex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stirem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eterm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e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for 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ecessário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60" dirty="0">
                <a:solidFill>
                  <a:srgbClr val="0C0C0C"/>
                </a:solidFill>
                <a:latin typeface="Times New Roman"/>
                <a:cs typeface="Times New Roman"/>
              </a:rPr>
              <a:t>à</a:t>
            </a:r>
            <a:r>
              <a:rPr sz="130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spc="-9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reg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arização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faltas</a:t>
            </a:r>
            <a:r>
              <a:rPr sz="1200" spc="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defe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itos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observa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os.</a:t>
            </a:r>
            <a:endParaRPr sz="12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7"/>
              </a:spcBef>
              <a:buClr>
                <a:srgbClr val="0C0C0C"/>
              </a:buClr>
              <a:buFont typeface="Arial"/>
              <a:buAutoNum type="arabicPeriod"/>
            </a:pPr>
            <a:endParaRPr sz="1150">
              <a:latin typeface="Times New Roman"/>
              <a:cs typeface="Times New Roman"/>
            </a:endParaRPr>
          </a:p>
          <a:p>
            <a:pPr marL="21590" marR="50165" lvl="1" algn="just">
              <a:lnSpc>
                <a:spcPct val="101099"/>
              </a:lnSpc>
              <a:buClr>
                <a:srgbClr val="0C0C0C"/>
              </a:buClr>
              <a:buFont typeface="Arial"/>
              <a:buAutoNum type="arabicPeriod"/>
              <a:tabLst>
                <a:tab pos="476250" algn="l"/>
              </a:tabLst>
            </a:pPr>
            <a:r>
              <a:rPr sz="1200" spc="-21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arágrafo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ro.</a:t>
            </a:r>
            <a:r>
              <a:rPr sz="1200" spc="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sq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x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ê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as</a:t>
            </a:r>
            <a:r>
              <a:rPr sz="120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200" spc="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fisca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izaçã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40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ere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tes</a:t>
            </a:r>
            <a:r>
              <a:rPr sz="1200" spc="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ao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obj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35" dirty="0">
                <a:solidFill>
                  <a:srgbClr val="0C0C0C"/>
                </a:solidFill>
                <a:latin typeface="Times New Roman"/>
                <a:cs typeface="Times New Roman"/>
              </a:rPr>
              <a:t>do</a:t>
            </a:r>
            <a:r>
              <a:rPr sz="1300" spc="13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Contrat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40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deverão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ser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ro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tame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te</a:t>
            </a:r>
            <a:r>
              <a:rPr sz="1200" spc="1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aten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as </a:t>
            </a:r>
            <a:r>
              <a:rPr sz="1200" spc="-1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pe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NTRATA</a:t>
            </a:r>
            <a:r>
              <a:rPr sz="1200" spc="-18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A,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ô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para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CONTRATANTE.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4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marR="40640" algn="just">
              <a:lnSpc>
                <a:spcPts val="1500"/>
              </a:lnSpc>
            </a:pPr>
            <a:r>
              <a:rPr sz="1300" b="1" spc="-135" dirty="0">
                <a:solidFill>
                  <a:srgbClr val="0C0C0C"/>
                </a:solidFill>
                <a:latin typeface="Times New Roman"/>
                <a:cs typeface="Times New Roman"/>
              </a:rPr>
              <a:t>CLAUSULA  </a:t>
            </a:r>
            <a:r>
              <a:rPr sz="1300" b="1" spc="9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100" dirty="0">
                <a:solidFill>
                  <a:srgbClr val="0C0C0C"/>
                </a:solidFill>
                <a:latin typeface="Times New Roman"/>
                <a:cs typeface="Times New Roman"/>
              </a:rPr>
              <a:t>NONA</a:t>
            </a:r>
            <a:r>
              <a:rPr sz="1300" b="1" dirty="0">
                <a:solidFill>
                  <a:srgbClr val="0C0C0C"/>
                </a:solidFill>
                <a:latin typeface="Times New Roman"/>
                <a:cs typeface="Times New Roman"/>
              </a:rPr>
              <a:t>  </a:t>
            </a:r>
            <a:r>
              <a:rPr sz="1300" b="1" spc="-7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545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1300" b="1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13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65" dirty="0">
                <a:solidFill>
                  <a:srgbClr val="0C0C0C"/>
                </a:solidFill>
                <a:latin typeface="Times New Roman"/>
                <a:cs typeface="Times New Roman"/>
              </a:rPr>
              <a:t>RESPONSABIUDADE</a:t>
            </a:r>
            <a:r>
              <a:rPr sz="1300" b="1" dirty="0">
                <a:solidFill>
                  <a:srgbClr val="0C0C0C"/>
                </a:solidFill>
                <a:latin typeface="Times New Roman"/>
                <a:cs typeface="Times New Roman"/>
              </a:rPr>
              <a:t>   </a:t>
            </a:r>
            <a:r>
              <a:rPr sz="1300" b="1" spc="-7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140" dirty="0">
                <a:solidFill>
                  <a:srgbClr val="0C0C0C"/>
                </a:solidFill>
                <a:latin typeface="Times New Roman"/>
                <a:cs typeface="Times New Roman"/>
              </a:rPr>
              <a:t>PELA</a:t>
            </a:r>
            <a:r>
              <a:rPr sz="1300" b="1" dirty="0">
                <a:solidFill>
                  <a:srgbClr val="0C0C0C"/>
                </a:solidFill>
                <a:latin typeface="Times New Roman"/>
                <a:cs typeface="Times New Roman"/>
              </a:rPr>
              <a:t>  </a:t>
            </a:r>
            <a:r>
              <a:rPr sz="1300" b="1" spc="-10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60" dirty="0">
                <a:solidFill>
                  <a:srgbClr val="0C0C0C"/>
                </a:solidFill>
                <a:latin typeface="Times New Roman"/>
                <a:cs typeface="Times New Roman"/>
              </a:rPr>
              <a:t>QUAUDADE</a:t>
            </a:r>
            <a:r>
              <a:rPr sz="1300" b="1" dirty="0">
                <a:solidFill>
                  <a:srgbClr val="0C0C0C"/>
                </a:solidFill>
                <a:latin typeface="Times New Roman"/>
                <a:cs typeface="Times New Roman"/>
              </a:rPr>
              <a:t>  </a:t>
            </a:r>
            <a:r>
              <a:rPr sz="1300" b="1" spc="6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85" dirty="0">
                <a:solidFill>
                  <a:srgbClr val="0C0C0C"/>
                </a:solidFill>
                <a:latin typeface="Times New Roman"/>
                <a:cs typeface="Times New Roman"/>
              </a:rPr>
              <a:t>D</a:t>
            </a:r>
            <a:r>
              <a:rPr sz="1300" b="1" spc="-120" dirty="0">
                <a:solidFill>
                  <a:srgbClr val="0C0C0C"/>
                </a:solidFill>
                <a:latin typeface="Times New Roman"/>
                <a:cs typeface="Times New Roman"/>
              </a:rPr>
              <a:t>O</a:t>
            </a:r>
            <a:r>
              <a:rPr sz="1300" b="1" spc="150" dirty="0">
                <a:solidFill>
                  <a:srgbClr val="0C0C0C"/>
                </a:solidFill>
                <a:latin typeface="Times New Roman"/>
                <a:cs typeface="Times New Roman"/>
              </a:rPr>
              <a:t>S</a:t>
            </a:r>
            <a:r>
              <a:rPr sz="1300" b="1" spc="6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65" dirty="0">
                <a:solidFill>
                  <a:srgbClr val="0C0C0C"/>
                </a:solidFill>
                <a:latin typeface="Times New Roman"/>
                <a:cs typeface="Times New Roman"/>
              </a:rPr>
              <a:t>SERVI</a:t>
            </a:r>
            <a:r>
              <a:rPr sz="1300" b="1" spc="-114" dirty="0">
                <a:solidFill>
                  <a:srgbClr val="0C0C0C"/>
                </a:solidFill>
                <a:latin typeface="Times New Roman"/>
                <a:cs typeface="Times New Roman"/>
              </a:rPr>
              <a:t>Ç</a:t>
            </a:r>
            <a:r>
              <a:rPr sz="1300" b="1" spc="-30" dirty="0">
                <a:solidFill>
                  <a:srgbClr val="0C0C0C"/>
                </a:solidFill>
                <a:latin typeface="Times New Roman"/>
                <a:cs typeface="Times New Roman"/>
              </a:rPr>
              <a:t>OS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1000">
              <a:latin typeface="Times New Roman"/>
              <a:cs typeface="Times New Roman"/>
            </a:endParaRPr>
          </a:p>
          <a:p>
            <a:pPr marL="26034" marR="9525" indent="-5080" algn="just">
              <a:lnSpc>
                <a:spcPct val="98400"/>
              </a:lnSpc>
            </a:pP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9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.</a:t>
            </a:r>
            <a:r>
              <a:rPr sz="1200" spc="360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  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7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CONTR</a:t>
            </a:r>
            <a:r>
              <a:rPr sz="1200" spc="-17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TADA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50" spc="130" dirty="0">
                <a:solidFill>
                  <a:srgbClr val="0C0C0C"/>
                </a:solidFill>
                <a:latin typeface="Times New Roman"/>
                <a:cs typeface="Times New Roman"/>
              </a:rPr>
              <a:t>é</a:t>
            </a:r>
            <a:r>
              <a:rPr sz="1350" spc="-1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responsável</a:t>
            </a:r>
            <a:r>
              <a:rPr sz="1200" spc="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pe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al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200" spc="-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ç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for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ec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dos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espo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sa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b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iliza-se</a:t>
            </a:r>
            <a:r>
              <a:rPr sz="1200" spc="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tegral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exc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va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5" dirty="0">
                <a:solidFill>
                  <a:srgbClr val="0C0C0C"/>
                </a:solidFill>
                <a:latin typeface="Arial"/>
                <a:cs typeface="Arial"/>
              </a:rPr>
              <a:t>te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pe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pro</a:t>
            </a:r>
            <a:r>
              <a:rPr sz="1200" spc="-114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oção</a:t>
            </a:r>
            <a:r>
              <a:rPr sz="1200" spc="1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65" dirty="0">
                <a:solidFill>
                  <a:srgbClr val="0C0C0C"/>
                </a:solidFill>
                <a:latin typeface="Times New Roman"/>
                <a:cs typeface="Times New Roman"/>
              </a:rPr>
              <a:t>de</a:t>
            </a:r>
            <a:r>
              <a:rPr sz="1300" spc="14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reade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açõe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400" dirty="0">
                <a:solidFill>
                  <a:srgbClr val="0C0C0C"/>
                </a:solidFill>
                <a:latin typeface="Arial"/>
                <a:cs typeface="Arial"/>
              </a:rPr>
              <a:t>,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se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re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forem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detectadas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eda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es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possam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com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rome</a:t>
            </a:r>
            <a:r>
              <a:rPr sz="1200" spc="-11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er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uti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zação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pe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ONTRATANTE.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1100">
              <a:latin typeface="Times New Roman"/>
              <a:cs typeface="Times New Roman"/>
            </a:endParaRPr>
          </a:p>
          <a:p>
            <a:pPr marL="26034" algn="just">
              <a:lnSpc>
                <a:spcPct val="100000"/>
              </a:lnSpc>
            </a:pPr>
            <a:r>
              <a:rPr sz="1300" b="1" spc="-135" dirty="0">
                <a:solidFill>
                  <a:srgbClr val="0C0C0C"/>
                </a:solidFill>
                <a:latin typeface="Times New Roman"/>
                <a:cs typeface="Times New Roman"/>
              </a:rPr>
              <a:t>CLÁUSULA</a:t>
            </a:r>
            <a:r>
              <a:rPr sz="1300" b="1" spc="14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120" dirty="0">
                <a:solidFill>
                  <a:srgbClr val="0C0C0C"/>
                </a:solidFill>
                <a:latin typeface="Times New Roman"/>
                <a:cs typeface="Times New Roman"/>
              </a:rPr>
              <a:t>DÉCIMA</a:t>
            </a:r>
            <a:r>
              <a:rPr sz="1300" b="1" spc="4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545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1300" b="1" spc="-10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55" dirty="0">
                <a:solidFill>
                  <a:srgbClr val="0C0C0C"/>
                </a:solidFill>
                <a:latin typeface="Times New Roman"/>
                <a:cs typeface="Times New Roman"/>
              </a:rPr>
              <a:t>RESPONSABIUDADE</a:t>
            </a:r>
            <a:r>
              <a:rPr sz="1300" b="1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15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10" dirty="0">
                <a:solidFill>
                  <a:srgbClr val="0C0C0C"/>
                </a:solidFill>
                <a:latin typeface="Times New Roman"/>
                <a:cs typeface="Times New Roman"/>
              </a:rPr>
              <a:t>CIVIL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7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marR="5080" indent="17780" algn="just">
              <a:lnSpc>
                <a:spcPct val="97200"/>
              </a:lnSpc>
            </a:pP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0</a:t>
            </a:r>
            <a:r>
              <a:rPr sz="1200" spc="15" dirty="0">
                <a:solidFill>
                  <a:srgbClr val="4D4D4D"/>
                </a:solidFill>
                <a:latin typeface="Arial"/>
                <a:cs typeface="Arial"/>
              </a:rPr>
              <a:t>.</a:t>
            </a:r>
            <a:r>
              <a:rPr sz="1200" spc="360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17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NTRATA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DA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resp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nd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erá</a:t>
            </a:r>
            <a:r>
              <a:rPr sz="1200" spc="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por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squer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rej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-50" dirty="0">
                <a:solidFill>
                  <a:srgbClr val="0C0C0C"/>
                </a:solidFill>
                <a:latin typeface="Arial"/>
                <a:cs typeface="Arial"/>
              </a:rPr>
              <a:t>zos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pe</a:t>
            </a:r>
            <a:r>
              <a:rPr sz="1200" spc="-14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soa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ater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que</a:t>
            </a:r>
            <a:r>
              <a:rPr sz="1200" spc="1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seus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empre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g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ados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post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440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razão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45" dirty="0">
                <a:solidFill>
                  <a:srgbClr val="0C0C0C"/>
                </a:solidFill>
                <a:latin typeface="Times New Roman"/>
                <a:cs typeface="Times New Roman"/>
              </a:rPr>
              <a:t>de</a:t>
            </a:r>
            <a:r>
              <a:rPr sz="1300" spc="3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om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ssão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osa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posa,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ve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h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am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ca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sar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ao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6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ONTR</a:t>
            </a:r>
            <a:r>
              <a:rPr sz="1200" spc="-155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TANTE</a:t>
            </a:r>
            <a:r>
              <a:rPr sz="1200" spc="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decorrência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C0C0C"/>
                </a:solidFill>
                <a:latin typeface="Times New Roman"/>
                <a:cs typeface="Times New Roman"/>
              </a:rPr>
              <a:t>da</a:t>
            </a:r>
            <a:r>
              <a:rPr sz="120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spc="-12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p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restação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serv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ço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405" dirty="0">
                <a:solidFill>
                  <a:srgbClr val="0C0C0C"/>
                </a:solidFill>
                <a:latin typeface="Arial"/>
                <a:cs typeface="Arial"/>
              </a:rPr>
              <a:t>,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do-se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12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os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at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95" dirty="0">
                <a:solidFill>
                  <a:srgbClr val="0C0C0C"/>
                </a:solidFill>
                <a:latin typeface="Arial"/>
                <a:cs typeface="Arial"/>
              </a:rPr>
              <a:t>r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pessoa</a:t>
            </a:r>
            <a:r>
              <a:rPr sz="1200" spc="-8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15" dirty="0">
                <a:solidFill>
                  <a:srgbClr val="0C0C0C"/>
                </a:solidFill>
                <a:latin typeface="Arial"/>
                <a:cs typeface="Arial"/>
              </a:rPr>
              <a:t>ca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sados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8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-10" dirty="0">
                <a:solidFill>
                  <a:srgbClr val="0C0C0C"/>
                </a:solidFill>
                <a:latin typeface="Arial"/>
                <a:cs typeface="Arial"/>
              </a:rPr>
              <a:t>erc</a:t>
            </a:r>
            <a:r>
              <a:rPr sz="1200" spc="-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ro</a:t>
            </a:r>
            <a:r>
              <a:rPr sz="1200" spc="-90" dirty="0">
                <a:solidFill>
                  <a:srgbClr val="0C0C0C"/>
                </a:solidFill>
                <a:latin typeface="Arial"/>
                <a:cs typeface="Arial"/>
              </a:rPr>
              <a:t>s</a:t>
            </a:r>
            <a:r>
              <a:rPr sz="1200" spc="400" dirty="0">
                <a:solidFill>
                  <a:srgbClr val="0C0C0C"/>
                </a:solidFill>
                <a:latin typeface="Arial"/>
                <a:cs typeface="Arial"/>
              </a:rPr>
              <a:t>,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a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q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-105" dirty="0">
                <a:solidFill>
                  <a:srgbClr val="0C0C0C"/>
                </a:solidFill>
                <a:latin typeface="Arial"/>
                <a:cs typeface="Arial"/>
              </a:rPr>
              <a:t>í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65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-55" dirty="0">
                <a:solidFill>
                  <a:srgbClr val="0C0C0C"/>
                </a:solidFill>
                <a:latin typeface="Arial"/>
                <a:cs typeface="Arial"/>
              </a:rPr>
              <a:t>l</a:t>
            </a:r>
            <a:r>
              <a:rPr sz="1200" spc="45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5" dirty="0">
                <a:solidFill>
                  <a:srgbClr val="0C0C0C"/>
                </a:solidFill>
                <a:latin typeface="Arial"/>
                <a:cs typeface="Arial"/>
              </a:rPr>
              <a:t>for.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3"/>
              </a:spcBef>
            </a:pPr>
            <a:endParaRPr sz="1200">
              <a:latin typeface="Times New Roman"/>
              <a:cs typeface="Times New Roman"/>
            </a:endParaRPr>
          </a:p>
          <a:p>
            <a:pPr marL="26034" algn="just">
              <a:lnSpc>
                <a:spcPct val="100000"/>
              </a:lnSpc>
            </a:pPr>
            <a:r>
              <a:rPr sz="1300" b="1" spc="-114" dirty="0">
                <a:solidFill>
                  <a:srgbClr val="0C0C0C"/>
                </a:solidFill>
                <a:latin typeface="Times New Roman"/>
                <a:cs typeface="Times New Roman"/>
              </a:rPr>
              <a:t>CLÁU</a:t>
            </a:r>
            <a:r>
              <a:rPr sz="1300" b="1" spc="-85" dirty="0">
                <a:solidFill>
                  <a:srgbClr val="0C0C0C"/>
                </a:solidFill>
                <a:latin typeface="Times New Roman"/>
                <a:cs typeface="Times New Roman"/>
              </a:rPr>
              <a:t>S</a:t>
            </a:r>
            <a:r>
              <a:rPr sz="1300" b="1" spc="-150" dirty="0">
                <a:solidFill>
                  <a:srgbClr val="0C0C0C"/>
                </a:solidFill>
                <a:latin typeface="Times New Roman"/>
                <a:cs typeface="Times New Roman"/>
              </a:rPr>
              <a:t>ULA</a:t>
            </a:r>
            <a:r>
              <a:rPr sz="1300" b="1" spc="6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120" dirty="0">
                <a:solidFill>
                  <a:srgbClr val="0C0C0C"/>
                </a:solidFill>
                <a:latin typeface="Times New Roman"/>
                <a:cs typeface="Times New Roman"/>
              </a:rPr>
              <a:t>DÉCIMA</a:t>
            </a:r>
            <a:r>
              <a:rPr sz="1300" b="1" spc="11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35" dirty="0">
                <a:solidFill>
                  <a:srgbClr val="0C0C0C"/>
                </a:solidFill>
                <a:latin typeface="Times New Roman"/>
                <a:cs typeface="Times New Roman"/>
              </a:rPr>
              <a:t>PRIMEIRA-</a:t>
            </a:r>
            <a:r>
              <a:rPr sz="1300" b="1" spc="10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75" dirty="0">
                <a:solidFill>
                  <a:srgbClr val="0C0C0C"/>
                </a:solidFill>
                <a:latin typeface="Times New Roman"/>
                <a:cs typeface="Times New Roman"/>
              </a:rPr>
              <a:t>RESCIS</a:t>
            </a:r>
            <a:r>
              <a:rPr sz="1300" b="1" spc="-100" dirty="0">
                <a:solidFill>
                  <a:srgbClr val="0C0C0C"/>
                </a:solidFill>
                <a:latin typeface="Times New Roman"/>
                <a:cs typeface="Times New Roman"/>
              </a:rPr>
              <a:t>Ã</a:t>
            </a:r>
            <a:r>
              <a:rPr sz="1300" b="1" spc="10" dirty="0">
                <a:solidFill>
                  <a:srgbClr val="0C0C0C"/>
                </a:solidFill>
                <a:latin typeface="Times New Roman"/>
                <a:cs typeface="Times New Roman"/>
              </a:rPr>
              <a:t>O</a:t>
            </a:r>
            <a:r>
              <a:rPr sz="1300" b="1" spc="-1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195" dirty="0">
                <a:solidFill>
                  <a:srgbClr val="0C0C0C"/>
                </a:solidFill>
                <a:latin typeface="Times New Roman"/>
                <a:cs typeface="Times New Roman"/>
              </a:rPr>
              <a:t>E</a:t>
            </a:r>
            <a:r>
              <a:rPr sz="1300" b="1" spc="5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1300" b="1" spc="-55" dirty="0">
                <a:solidFill>
                  <a:srgbClr val="0C0C0C"/>
                </a:solidFill>
                <a:latin typeface="Times New Roman"/>
                <a:cs typeface="Times New Roman"/>
              </a:rPr>
              <a:t>PENAUDADES.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150">
              <a:latin typeface="Times New Roman"/>
              <a:cs typeface="Times New Roman"/>
            </a:endParaRPr>
          </a:p>
          <a:p>
            <a:pPr marL="39370" algn="just">
              <a:lnSpc>
                <a:spcPct val="100000"/>
              </a:lnSpc>
            </a:pP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.</a:t>
            </a:r>
            <a:r>
              <a:rPr sz="1200" spc="360" dirty="0">
                <a:solidFill>
                  <a:srgbClr val="0C0C0C"/>
                </a:solidFill>
                <a:latin typeface="Arial"/>
                <a:cs typeface="Arial"/>
              </a:rPr>
              <a:t>1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O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presen</a:t>
            </a:r>
            <a:r>
              <a:rPr sz="1200" spc="-75" dirty="0">
                <a:solidFill>
                  <a:srgbClr val="0C0C0C"/>
                </a:solidFill>
                <a:latin typeface="Arial"/>
                <a:cs typeface="Arial"/>
              </a:rPr>
              <a:t>t</a:t>
            </a:r>
            <a:r>
              <a:rPr sz="1200" spc="6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co</a:t>
            </a:r>
            <a:r>
              <a:rPr sz="1200" spc="-9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trato</a:t>
            </a:r>
            <a:r>
              <a:rPr sz="1200" spc="7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po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erá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ser</a:t>
            </a:r>
            <a:r>
              <a:rPr sz="1200" spc="3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25" dirty="0">
                <a:solidFill>
                  <a:srgbClr val="0C0C0C"/>
                </a:solidFill>
                <a:latin typeface="Arial"/>
                <a:cs typeface="Arial"/>
              </a:rPr>
              <a:t>resc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70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d</a:t>
            </a:r>
            <a:r>
              <a:rPr sz="1200" spc="-16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do</a:t>
            </a:r>
            <a:r>
              <a:rPr sz="1200" spc="-4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25" dirty="0">
                <a:solidFill>
                  <a:srgbClr val="0C0C0C"/>
                </a:solidFill>
                <a:latin typeface="Arial"/>
                <a:cs typeface="Arial"/>
              </a:rPr>
              <a:t>em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-30" dirty="0">
                <a:solidFill>
                  <a:srgbClr val="0C0C0C"/>
                </a:solidFill>
                <a:latin typeface="Arial"/>
                <a:cs typeface="Arial"/>
              </a:rPr>
              <a:t>razão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300" spc="40" dirty="0">
                <a:solidFill>
                  <a:srgbClr val="0C0C0C"/>
                </a:solidFill>
                <a:latin typeface="Times New Roman"/>
                <a:cs typeface="Times New Roman"/>
              </a:rPr>
              <a:t>de:</a:t>
            </a: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250">
              <a:latin typeface="Times New Roman"/>
              <a:cs typeface="Times New Roman"/>
            </a:endParaRPr>
          </a:p>
          <a:p>
            <a:pPr marR="682625" algn="ctr">
              <a:lnSpc>
                <a:spcPct val="100000"/>
              </a:lnSpc>
              <a:tabLst>
                <a:tab pos="795020" algn="l"/>
                <a:tab pos="1811020" algn="l"/>
                <a:tab pos="2116455" algn="l"/>
                <a:tab pos="3132455" algn="l"/>
              </a:tabLst>
            </a:pPr>
            <a:r>
              <a:rPr sz="1200" spc="79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 </a:t>
            </a:r>
            <a:r>
              <a:rPr sz="1200" spc="455" dirty="0">
                <a:solidFill>
                  <a:srgbClr val="242424"/>
                </a:solidFill>
                <a:latin typeface="Arial"/>
                <a:cs typeface="Arial"/>
              </a:rPr>
              <a:t>-</a:t>
            </a:r>
            <a:r>
              <a:rPr sz="1200" dirty="0">
                <a:solidFill>
                  <a:srgbClr val="242424"/>
                </a:solidFill>
                <a:latin typeface="Arial"/>
                <a:cs typeface="Arial"/>
              </a:rPr>
              <a:t>  </a:t>
            </a:r>
            <a:r>
              <a:rPr sz="1200" spc="-55" dirty="0">
                <a:solidFill>
                  <a:srgbClr val="242424"/>
                </a:solidFill>
                <a:latin typeface="Arial"/>
                <a:cs typeface="Arial"/>
              </a:rPr>
              <a:t> </a:t>
            </a:r>
            <a:r>
              <a:rPr sz="1200" spc="-3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ão	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2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mpr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-80" dirty="0">
                <a:solidFill>
                  <a:srgbClr val="0C0C0C"/>
                </a:solidFill>
                <a:latin typeface="Arial"/>
                <a:cs typeface="Arial"/>
              </a:rPr>
              <a:t>m</a:t>
            </a:r>
            <a:r>
              <a:rPr sz="1200" spc="40" dirty="0">
                <a:solidFill>
                  <a:srgbClr val="0C0C0C"/>
                </a:solidFill>
                <a:latin typeface="Arial"/>
                <a:cs typeface="Arial"/>
              </a:rPr>
              <a:t>e</a:t>
            </a:r>
            <a:r>
              <a:rPr sz="1200" spc="-6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35" dirty="0">
                <a:solidFill>
                  <a:srgbClr val="0C0C0C"/>
                </a:solidFill>
                <a:latin typeface="Arial"/>
                <a:cs typeface="Arial"/>
              </a:rPr>
              <a:t>to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200" spc="20" dirty="0">
                <a:solidFill>
                  <a:srgbClr val="0C0C0C"/>
                </a:solidFill>
                <a:latin typeface="Arial"/>
                <a:cs typeface="Arial"/>
              </a:rPr>
              <a:t>ou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c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u</a:t>
            </a:r>
            <a:r>
              <a:rPr sz="1200" spc="10" dirty="0">
                <a:solidFill>
                  <a:srgbClr val="0C0C0C"/>
                </a:solidFill>
                <a:latin typeface="Arial"/>
                <a:cs typeface="Arial"/>
              </a:rPr>
              <a:t>mpr</a:t>
            </a:r>
            <a:r>
              <a:rPr sz="1200" spc="-40" dirty="0">
                <a:solidFill>
                  <a:srgbClr val="0C0C0C"/>
                </a:solidFill>
                <a:latin typeface="Arial"/>
                <a:cs typeface="Arial"/>
              </a:rPr>
              <a:t>i</a:t>
            </a:r>
            <a:r>
              <a:rPr sz="1200" spc="5" dirty="0">
                <a:solidFill>
                  <a:srgbClr val="0C0C0C"/>
                </a:solidFill>
                <a:latin typeface="Arial"/>
                <a:cs typeface="Arial"/>
              </a:rPr>
              <a:t>me</a:t>
            </a:r>
            <a:r>
              <a:rPr sz="1200" spc="-125" dirty="0">
                <a:solidFill>
                  <a:srgbClr val="0C0C0C"/>
                </a:solidFill>
                <a:latin typeface="Arial"/>
                <a:cs typeface="Arial"/>
              </a:rPr>
              <a:t>n</a:t>
            </a:r>
            <a:r>
              <a:rPr sz="1200" spc="50" dirty="0">
                <a:solidFill>
                  <a:srgbClr val="0C0C0C"/>
                </a:solidFill>
                <a:latin typeface="Arial"/>
                <a:cs typeface="Arial"/>
              </a:rPr>
              <a:t>to</a:t>
            </a:r>
            <a:r>
              <a:rPr sz="1200" dirty="0">
                <a:solidFill>
                  <a:srgbClr val="0C0C0C"/>
                </a:solidFill>
                <a:latin typeface="Arial"/>
                <a:cs typeface="Arial"/>
              </a:rPr>
              <a:t>	</a:t>
            </a:r>
            <a:r>
              <a:rPr sz="1200" spc="10" dirty="0">
                <a:solidFill>
                  <a:srgbClr val="242424"/>
                </a:solidFill>
                <a:latin typeface="Arial"/>
                <a:cs typeface="Arial"/>
              </a:rPr>
              <a:t>i</a:t>
            </a:r>
            <a:r>
              <a:rPr sz="1200" dirty="0">
                <a:solidFill>
                  <a:srgbClr val="242424"/>
                </a:solidFill>
                <a:latin typeface="Arial"/>
                <a:cs typeface="Arial"/>
              </a:rPr>
              <a:t>rreg</a:t>
            </a:r>
            <a:r>
              <a:rPr sz="1200" spc="-75" dirty="0">
                <a:solidFill>
                  <a:srgbClr val="242424"/>
                </a:solidFill>
                <a:latin typeface="Arial"/>
                <a:cs typeface="Arial"/>
              </a:rPr>
              <a:t>u</a:t>
            </a:r>
            <a:r>
              <a:rPr sz="1200" spc="-55" dirty="0">
                <a:solidFill>
                  <a:srgbClr val="242424"/>
                </a:solidFill>
                <a:latin typeface="Arial"/>
                <a:cs typeface="Arial"/>
              </a:rPr>
              <a:t>l</a:t>
            </a:r>
            <a:r>
              <a:rPr sz="1200" dirty="0">
                <a:solidFill>
                  <a:srgbClr val="242424"/>
                </a:solidFill>
                <a:latin typeface="Arial"/>
                <a:cs typeface="Arial"/>
              </a:rPr>
              <a:t>ar</a:t>
            </a:r>
            <a:endParaRPr sz="1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1200">
              <a:latin typeface="Times New Roman"/>
              <a:cs typeface="Times New Roman"/>
            </a:endParaRPr>
          </a:p>
          <a:p>
            <a:pPr marL="309245">
              <a:lnSpc>
                <a:spcPct val="100000"/>
              </a:lnSpc>
            </a:pPr>
            <a:r>
              <a:rPr sz="900" dirty="0">
                <a:solidFill>
                  <a:srgbClr val="0C0C0C"/>
                </a:solidFill>
                <a:latin typeface="Times New Roman"/>
                <a:cs typeface="Times New Roman"/>
              </a:rPr>
              <a:t>Diretoria </a:t>
            </a:r>
            <a:r>
              <a:rPr sz="900" spc="55" dirty="0">
                <a:solidFill>
                  <a:srgbClr val="0C0C0C"/>
                </a:solidFill>
                <a:latin typeface="Times New Roman"/>
                <a:cs typeface="Times New Roman"/>
              </a:rPr>
              <a:t>de</a:t>
            </a:r>
            <a:r>
              <a:rPr sz="900" spc="-60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42424"/>
                </a:solidFill>
                <a:latin typeface="Times New Roman"/>
                <a:cs typeface="Times New Roman"/>
              </a:rPr>
              <a:t>Administra91o</a:t>
            </a:r>
            <a:r>
              <a:rPr sz="900" spc="9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3B3B3B"/>
                </a:solidFill>
                <a:latin typeface="Times New Roman"/>
                <a:cs typeface="Times New Roman"/>
              </a:rPr>
              <a:t>-</a:t>
            </a:r>
            <a:r>
              <a:rPr sz="900" spc="1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0C0C0C"/>
                </a:solidFill>
                <a:latin typeface="Times New Roman"/>
                <a:cs typeface="Times New Roman"/>
              </a:rPr>
              <a:t>Rua</a:t>
            </a:r>
            <a:r>
              <a:rPr sz="900" spc="-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242424"/>
                </a:solidFill>
                <a:latin typeface="Times New Roman"/>
                <a:cs typeface="Times New Roman"/>
              </a:rPr>
              <a:t>Congonbas,</a:t>
            </a:r>
            <a:r>
              <a:rPr sz="900" spc="4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900" spc="40" dirty="0">
                <a:solidFill>
                  <a:srgbClr val="242424"/>
                </a:solidFill>
                <a:latin typeface="Times New Roman"/>
                <a:cs typeface="Times New Roman"/>
              </a:rPr>
              <a:t>4</a:t>
            </a:r>
            <a:r>
              <a:rPr sz="900" spc="-25" dirty="0">
                <a:solidFill>
                  <a:srgbClr val="242424"/>
                </a:solidFill>
                <a:latin typeface="Times New Roman"/>
                <a:cs typeface="Times New Roman"/>
              </a:rPr>
              <a:t>5</a:t>
            </a:r>
            <a:r>
              <a:rPr sz="900" spc="75" dirty="0">
                <a:solidFill>
                  <a:srgbClr val="242424"/>
                </a:solidFill>
                <a:latin typeface="Times New Roman"/>
                <a:cs typeface="Times New Roman"/>
              </a:rPr>
              <a:t>0</a:t>
            </a:r>
            <a:r>
              <a:rPr sz="900" spc="-4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900" spc="110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900" spc="-7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3B3B3B"/>
                </a:solidFill>
                <a:latin typeface="Times New Roman"/>
                <a:cs typeface="Times New Roman"/>
              </a:rPr>
              <a:t>C</a:t>
            </a:r>
            <a:r>
              <a:rPr sz="900" spc="50" dirty="0">
                <a:solidFill>
                  <a:srgbClr val="3B3B3B"/>
                </a:solidFill>
                <a:latin typeface="Times New Roman"/>
                <a:cs typeface="Times New Roman"/>
              </a:rPr>
              <a:t>E</a:t>
            </a:r>
            <a:r>
              <a:rPr sz="900" spc="25" dirty="0">
                <a:solidFill>
                  <a:srgbClr val="0C0C0C"/>
                </a:solidFill>
                <a:latin typeface="Times New Roman"/>
                <a:cs typeface="Times New Roman"/>
              </a:rPr>
              <a:t>P</a:t>
            </a:r>
            <a:r>
              <a:rPr sz="900" spc="95" dirty="0">
                <a:solidFill>
                  <a:srgbClr val="676767"/>
                </a:solidFill>
                <a:latin typeface="Times New Roman"/>
                <a:cs typeface="Times New Roman"/>
              </a:rPr>
              <a:t>.</a:t>
            </a:r>
            <a:r>
              <a:rPr sz="900" spc="-125" dirty="0">
                <a:solidFill>
                  <a:srgbClr val="676767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3B3B3B"/>
                </a:solidFill>
                <a:latin typeface="Times New Roman"/>
                <a:cs typeface="Times New Roman"/>
              </a:rPr>
              <a:t>3</a:t>
            </a:r>
            <a:r>
              <a:rPr sz="900" spc="110" dirty="0">
                <a:solidFill>
                  <a:srgbClr val="0C0C0C"/>
                </a:solidFill>
                <a:latin typeface="Times New Roman"/>
                <a:cs typeface="Times New Roman"/>
              </a:rPr>
              <a:t>0</a:t>
            </a:r>
            <a:r>
              <a:rPr sz="900" spc="20" dirty="0">
                <a:solidFill>
                  <a:srgbClr val="4D4D4D"/>
                </a:solidFill>
                <a:latin typeface="Times New Roman"/>
                <a:cs typeface="Times New Roman"/>
              </a:rPr>
              <a:t>.3</a:t>
            </a:r>
            <a:r>
              <a:rPr sz="900" spc="-110" dirty="0">
                <a:solidFill>
                  <a:srgbClr val="4D4D4D"/>
                </a:solidFill>
                <a:latin typeface="Times New Roman"/>
                <a:cs typeface="Times New Roman"/>
              </a:rPr>
              <a:t>3</a:t>
            </a:r>
            <a:r>
              <a:rPr sz="900" spc="110" dirty="0">
                <a:solidFill>
                  <a:srgbClr val="242424"/>
                </a:solidFill>
                <a:latin typeface="Times New Roman"/>
                <a:cs typeface="Times New Roman"/>
              </a:rPr>
              <a:t>0</a:t>
            </a:r>
            <a:r>
              <a:rPr sz="900" spc="85" dirty="0">
                <a:solidFill>
                  <a:srgbClr val="676767"/>
                </a:solidFill>
                <a:latin typeface="Times New Roman"/>
                <a:cs typeface="Times New Roman"/>
              </a:rPr>
              <a:t>.</a:t>
            </a:r>
            <a:r>
              <a:rPr sz="900" dirty="0">
                <a:solidFill>
                  <a:srgbClr val="0C0C0C"/>
                </a:solidFill>
                <a:latin typeface="Times New Roman"/>
                <a:cs typeface="Times New Roman"/>
              </a:rPr>
              <a:t>100</a:t>
            </a:r>
            <a:r>
              <a:rPr sz="900" spc="-5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spc="65" dirty="0">
                <a:solidFill>
                  <a:srgbClr val="0C0C0C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0C0C0C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42424"/>
                </a:solidFill>
                <a:latin typeface="Times New Roman"/>
                <a:cs typeface="Times New Roman"/>
              </a:rPr>
              <a:t>Fone/Fax</a:t>
            </a:r>
            <a:r>
              <a:rPr sz="900" spc="2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242424"/>
                </a:solidFill>
                <a:latin typeface="Times New Roman"/>
                <a:cs typeface="Times New Roman"/>
              </a:rPr>
              <a:t>(</a:t>
            </a:r>
            <a:r>
              <a:rPr sz="900" spc="30" dirty="0">
                <a:solidFill>
                  <a:srgbClr val="242424"/>
                </a:solidFill>
                <a:latin typeface="Times New Roman"/>
                <a:cs typeface="Times New Roman"/>
              </a:rPr>
              <a:t>031)</a:t>
            </a:r>
            <a:r>
              <a:rPr sz="900" spc="10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242424"/>
                </a:solidFill>
                <a:latin typeface="Times New Roman"/>
                <a:cs typeface="Times New Roman"/>
              </a:rPr>
              <a:t>322</a:t>
            </a:r>
            <a:r>
              <a:rPr sz="900" spc="-30" dirty="0">
                <a:solidFill>
                  <a:srgbClr val="242424"/>
                </a:solidFill>
                <a:latin typeface="Times New Roman"/>
                <a:cs typeface="Times New Roman"/>
              </a:rPr>
              <a:t>3</a:t>
            </a:r>
            <a:r>
              <a:rPr sz="900" spc="35" dirty="0">
                <a:solidFill>
                  <a:srgbClr val="242424"/>
                </a:solidFill>
                <a:latin typeface="Times New Roman"/>
                <a:cs typeface="Times New Roman"/>
              </a:rPr>
              <a:t>-</a:t>
            </a:r>
            <a:r>
              <a:rPr sz="900" spc="-50" dirty="0">
                <a:solidFill>
                  <a:srgbClr val="242424"/>
                </a:solidFill>
                <a:latin typeface="Times New Roman"/>
                <a:cs typeface="Times New Roman"/>
              </a:rPr>
              <a:t>2</a:t>
            </a:r>
            <a:r>
              <a:rPr sz="900" spc="25" dirty="0">
                <a:solidFill>
                  <a:srgbClr val="242424"/>
                </a:solidFill>
                <a:latin typeface="Times New Roman"/>
                <a:cs typeface="Times New Roman"/>
              </a:rPr>
              <a:t>61</a:t>
            </a:r>
            <a:r>
              <a:rPr sz="900" spc="-15" dirty="0">
                <a:solidFill>
                  <a:srgbClr val="242424"/>
                </a:solidFill>
                <a:latin typeface="Times New Roman"/>
                <a:cs typeface="Times New Roman"/>
              </a:rPr>
              <a:t> </a:t>
            </a:r>
            <a:r>
              <a:rPr sz="900" spc="-190" dirty="0">
                <a:solidFill>
                  <a:srgbClr val="242424"/>
                </a:solidFill>
                <a:latin typeface="Times New Roman"/>
                <a:cs typeface="Times New Roman"/>
              </a:rPr>
              <a:t>1</a:t>
            </a:r>
            <a:endParaRPr sz="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1752" y="498348"/>
            <a:ext cx="685800" cy="2834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5447" y="5715000"/>
            <a:ext cx="539496" cy="9692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106424" y="256031"/>
            <a:ext cx="722376" cy="8046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948171" y="8595359"/>
            <a:ext cx="1453896" cy="202539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74131" y="9751612"/>
            <a:ext cx="5361940" cy="0"/>
          </a:xfrm>
          <a:custGeom>
            <a:avLst/>
            <a:gdLst/>
            <a:ahLst/>
            <a:cxnLst/>
            <a:rect l="l" t="t" r="r" b="b"/>
            <a:pathLst>
              <a:path w="5361940">
                <a:moveTo>
                  <a:pt x="0" y="0"/>
                </a:moveTo>
                <a:lnTo>
                  <a:pt x="5361517" y="0"/>
                </a:lnTo>
              </a:path>
            </a:pathLst>
          </a:custGeom>
          <a:ln w="9141">
            <a:solidFill>
              <a:srgbClr val="4B4B4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2153846" y="376367"/>
            <a:ext cx="1852295" cy="572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805"/>
              </a:lnSpc>
            </a:pPr>
            <a:r>
              <a:rPr sz="2350" b="1" spc="-90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2350" b="1" dirty="0">
                <a:solidFill>
                  <a:srgbClr val="0A0A0A"/>
                </a:solidFill>
                <a:latin typeface="Arial"/>
                <a:cs typeface="Arial"/>
              </a:rPr>
              <a:t>ACKENZI</a:t>
            </a:r>
            <a:r>
              <a:rPr sz="2350" b="1" spc="-3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2350" b="1" spc="6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endParaRPr sz="2350">
              <a:latin typeface="Arial"/>
              <a:cs typeface="Arial"/>
            </a:endParaRPr>
          </a:p>
          <a:p>
            <a:pPr marL="12700">
              <a:lnSpc>
                <a:spcPts val="1964"/>
              </a:lnSpc>
            </a:pPr>
            <a:r>
              <a:rPr sz="1650" spc="4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650" spc="-40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650" spc="20" dirty="0">
                <a:solidFill>
                  <a:srgbClr val="0A0A0A"/>
                </a:solidFill>
                <a:latin typeface="Arial"/>
                <a:cs typeface="Arial"/>
              </a:rPr>
              <a:t>PORTE</a:t>
            </a:r>
            <a:r>
              <a:rPr sz="1650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650" spc="40" dirty="0">
                <a:solidFill>
                  <a:srgbClr val="0A0A0A"/>
                </a:solidFill>
                <a:latin typeface="Arial"/>
                <a:cs typeface="Arial"/>
              </a:rPr>
              <a:t>CL</a:t>
            </a:r>
            <a:r>
              <a:rPr sz="1650" spc="6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650" spc="40" dirty="0">
                <a:solidFill>
                  <a:srgbClr val="0A0A0A"/>
                </a:solidFill>
                <a:latin typeface="Arial"/>
                <a:cs typeface="Arial"/>
              </a:rPr>
              <a:t>BE</a:t>
            </a:r>
            <a:endParaRPr sz="16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31664" y="9907530"/>
            <a:ext cx="466090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Praça</a:t>
            </a:r>
            <a:r>
              <a:rPr sz="900" spc="2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40" dirty="0">
                <a:solidFill>
                  <a:srgbClr val="232323"/>
                </a:solidFill>
                <a:latin typeface="Times New Roman"/>
                <a:cs typeface="Times New Roman"/>
              </a:rPr>
              <a:t>de</a:t>
            </a:r>
            <a:r>
              <a:rPr sz="900" spc="2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3B3B3B"/>
                </a:solidFill>
                <a:latin typeface="Times New Roman"/>
                <a:cs typeface="Times New Roman"/>
              </a:rPr>
              <a:t>Esportes</a:t>
            </a:r>
            <a:r>
              <a:rPr sz="900" spc="45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70" dirty="0">
                <a:solidFill>
                  <a:srgbClr val="6D6D6D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6D6D6D"/>
                </a:solidFill>
                <a:latin typeface="Times New Roman"/>
                <a:cs typeface="Times New Roman"/>
              </a:rPr>
              <a:t> </a:t>
            </a:r>
            <a:r>
              <a:rPr sz="900" spc="35" dirty="0">
                <a:solidFill>
                  <a:srgbClr val="0A0A0A"/>
                </a:solidFill>
                <a:latin typeface="Times New Roman"/>
                <a:cs typeface="Times New Roman"/>
              </a:rPr>
              <a:t>R</a:t>
            </a:r>
            <a:r>
              <a:rPr sz="900" spc="-5" dirty="0">
                <a:solidFill>
                  <a:srgbClr val="232323"/>
                </a:solidFill>
                <a:latin typeface="Times New Roman"/>
                <a:cs typeface="Times New Roman"/>
              </a:rPr>
              <a:t>ua</a:t>
            </a:r>
            <a:r>
              <a:rPr sz="900" spc="7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232323"/>
                </a:solidFill>
                <a:latin typeface="Times New Roman"/>
                <a:cs typeface="Times New Roman"/>
              </a:rPr>
              <a:t>Benv</a:t>
            </a:r>
            <a:r>
              <a:rPr sz="900" spc="0" dirty="0">
                <a:solidFill>
                  <a:srgbClr val="232323"/>
                </a:solidFill>
                <a:latin typeface="Times New Roman"/>
                <a:cs typeface="Times New Roman"/>
              </a:rPr>
              <a:t>i</a:t>
            </a:r>
            <a:r>
              <a:rPr sz="900" spc="45" dirty="0">
                <a:solidFill>
                  <a:srgbClr val="0A0A0A"/>
                </a:solidFill>
                <a:latin typeface="Times New Roman"/>
                <a:cs typeface="Times New Roman"/>
              </a:rPr>
              <a:t>n</a:t>
            </a:r>
            <a:r>
              <a:rPr sz="900" spc="45" dirty="0">
                <a:solidFill>
                  <a:srgbClr val="232323"/>
                </a:solidFill>
                <a:latin typeface="Times New Roman"/>
                <a:cs typeface="Times New Roman"/>
              </a:rPr>
              <a:t>da</a:t>
            </a:r>
            <a:r>
              <a:rPr sz="900" spc="-2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60" dirty="0">
                <a:solidFill>
                  <a:srgbClr val="232323"/>
                </a:solidFill>
                <a:latin typeface="Times New Roman"/>
                <a:cs typeface="Times New Roman"/>
              </a:rPr>
              <a:t>de</a:t>
            </a:r>
            <a:r>
              <a:rPr sz="900" spc="-6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232323"/>
                </a:solidFill>
                <a:latin typeface="Times New Roman"/>
                <a:cs typeface="Times New Roman"/>
              </a:rPr>
              <a:t>Carvalh</a:t>
            </a:r>
            <a:r>
              <a:rPr sz="900" spc="50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spc="135" dirty="0">
                <a:solidFill>
                  <a:srgbClr val="6D6D6D"/>
                </a:solidFill>
                <a:latin typeface="Times New Roman"/>
                <a:cs typeface="Times New Roman"/>
              </a:rPr>
              <a:t>,</a:t>
            </a:r>
            <a:r>
              <a:rPr sz="900" spc="-90" dirty="0">
                <a:solidFill>
                  <a:srgbClr val="6D6D6D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3B3B3B"/>
                </a:solidFill>
                <a:latin typeface="Times New Roman"/>
                <a:cs typeface="Times New Roman"/>
              </a:rPr>
              <a:t>Fin</a:t>
            </a:r>
            <a:r>
              <a:rPr sz="900" spc="10" dirty="0">
                <a:solidFill>
                  <a:srgbClr val="3B3B3B"/>
                </a:solidFill>
                <a:latin typeface="Times New Roman"/>
                <a:cs typeface="Times New Roman"/>
              </a:rPr>
              <a:t>a</a:t>
            </a:r>
            <a:r>
              <a:rPr sz="900" spc="-40" dirty="0">
                <a:solidFill>
                  <a:srgbClr val="0A0A0A"/>
                </a:solidFill>
                <a:latin typeface="Times New Roman"/>
                <a:cs typeface="Times New Roman"/>
              </a:rPr>
              <a:t>l</a:t>
            </a:r>
            <a:r>
              <a:rPr sz="900" spc="25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900" spc="114" dirty="0">
                <a:solidFill>
                  <a:srgbClr val="3B3B3B"/>
                </a:solidFill>
                <a:latin typeface="Times New Roman"/>
                <a:cs typeface="Times New Roman"/>
              </a:rPr>
              <a:t>-</a:t>
            </a:r>
            <a:r>
              <a:rPr sz="900" spc="-105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40" dirty="0">
                <a:solidFill>
                  <a:srgbClr val="3B3B3B"/>
                </a:solidFill>
                <a:latin typeface="Times New Roman"/>
                <a:cs typeface="Times New Roman"/>
              </a:rPr>
              <a:t>CEP</a:t>
            </a:r>
            <a:r>
              <a:rPr sz="900" spc="-1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3B3B3B"/>
                </a:solidFill>
                <a:latin typeface="Times New Roman"/>
                <a:cs typeface="Times New Roman"/>
              </a:rPr>
              <a:t>3</a:t>
            </a:r>
            <a:r>
              <a:rPr sz="900" spc="50" dirty="0">
                <a:solidFill>
                  <a:srgbClr val="0A0A0A"/>
                </a:solidFill>
                <a:latin typeface="Times New Roman"/>
                <a:cs typeface="Times New Roman"/>
              </a:rPr>
              <a:t>0</a:t>
            </a:r>
            <a:r>
              <a:rPr sz="900" spc="30" dirty="0">
                <a:solidFill>
                  <a:srgbClr val="3B3B3B"/>
                </a:solidFill>
                <a:latin typeface="Times New Roman"/>
                <a:cs typeface="Times New Roman"/>
              </a:rPr>
              <a:t>.33</a:t>
            </a:r>
            <a:r>
              <a:rPr sz="900" spc="25" dirty="0">
                <a:solidFill>
                  <a:srgbClr val="3B3B3B"/>
                </a:solidFill>
                <a:latin typeface="Times New Roman"/>
                <a:cs typeface="Times New Roman"/>
              </a:rPr>
              <a:t>0</a:t>
            </a:r>
            <a:r>
              <a:rPr sz="900" spc="60" dirty="0">
                <a:solidFill>
                  <a:srgbClr val="6D6D6D"/>
                </a:solidFill>
                <a:latin typeface="Times New Roman"/>
                <a:cs typeface="Times New Roman"/>
              </a:rPr>
              <a:t>.</a:t>
            </a:r>
            <a:r>
              <a:rPr sz="900" spc="-60" dirty="0">
                <a:solidFill>
                  <a:srgbClr val="0A0A0A"/>
                </a:solidFill>
                <a:latin typeface="Times New Roman"/>
                <a:cs typeface="Times New Roman"/>
              </a:rPr>
              <a:t>1</a:t>
            </a:r>
            <a:r>
              <a:rPr sz="900" spc="10" dirty="0">
                <a:solidFill>
                  <a:srgbClr val="232323"/>
                </a:solidFill>
                <a:latin typeface="Times New Roman"/>
                <a:cs typeface="Times New Roman"/>
              </a:rPr>
              <a:t>8</a:t>
            </a:r>
            <a:r>
              <a:rPr sz="900" spc="85" dirty="0">
                <a:solidFill>
                  <a:srgbClr val="232323"/>
                </a:solidFill>
                <a:latin typeface="Times New Roman"/>
                <a:cs typeface="Times New Roman"/>
              </a:rPr>
              <a:t>0</a:t>
            </a:r>
            <a:r>
              <a:rPr sz="900" spc="-4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70" dirty="0">
                <a:solidFill>
                  <a:srgbClr val="3B3B3B"/>
                </a:solidFill>
                <a:latin typeface="Times New Roman"/>
                <a:cs typeface="Times New Roman"/>
              </a:rPr>
              <a:t>-</a:t>
            </a:r>
            <a:r>
              <a:rPr sz="900" spc="-6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35" dirty="0">
                <a:solidFill>
                  <a:srgbClr val="232323"/>
                </a:solidFill>
                <a:latin typeface="Times New Roman"/>
                <a:cs typeface="Times New Roman"/>
              </a:rPr>
              <a:t>B</a:t>
            </a:r>
            <a:r>
              <a:rPr sz="900" spc="60" dirty="0">
                <a:solidFill>
                  <a:srgbClr val="232323"/>
                </a:solidFill>
                <a:latin typeface="Times New Roman"/>
                <a:cs typeface="Times New Roman"/>
              </a:rPr>
              <a:t>e</a:t>
            </a:r>
            <a:r>
              <a:rPr sz="900" spc="-40" dirty="0">
                <a:solidFill>
                  <a:srgbClr val="0A0A0A"/>
                </a:solidFill>
                <a:latin typeface="Times New Roman"/>
                <a:cs typeface="Times New Roman"/>
              </a:rPr>
              <a:t>l</a:t>
            </a:r>
            <a:r>
              <a:rPr sz="900" spc="80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spc="-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10" dirty="0">
                <a:solidFill>
                  <a:srgbClr val="232323"/>
                </a:solidFill>
                <a:latin typeface="Times New Roman"/>
                <a:cs typeface="Times New Roman"/>
              </a:rPr>
              <a:t>Horiz</a:t>
            </a:r>
            <a:r>
              <a:rPr sz="900" spc="35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spc="15" dirty="0">
                <a:solidFill>
                  <a:srgbClr val="0A0A0A"/>
                </a:solidFill>
                <a:latin typeface="Times New Roman"/>
                <a:cs typeface="Times New Roman"/>
              </a:rPr>
              <a:t>n</a:t>
            </a:r>
            <a:r>
              <a:rPr sz="900" spc="25" dirty="0">
                <a:solidFill>
                  <a:srgbClr val="3B3B3B"/>
                </a:solidFill>
                <a:latin typeface="Times New Roman"/>
                <a:cs typeface="Times New Roman"/>
              </a:rPr>
              <a:t>te</a:t>
            </a:r>
            <a:r>
              <a:rPr sz="900" spc="-35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355" dirty="0">
                <a:solidFill>
                  <a:srgbClr val="6D6D6D"/>
                </a:solidFill>
                <a:latin typeface="Times New Roman"/>
                <a:cs typeface="Times New Roman"/>
              </a:rPr>
              <a:t>-</a:t>
            </a:r>
            <a:r>
              <a:rPr sz="900" spc="-130" dirty="0">
                <a:solidFill>
                  <a:srgbClr val="6D6D6D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0A0A0A"/>
                </a:solidFill>
                <a:latin typeface="Times New Roman"/>
                <a:cs typeface="Times New Roman"/>
              </a:rPr>
              <a:t>M</a:t>
            </a:r>
            <a:r>
              <a:rPr sz="900" spc="110" dirty="0">
                <a:solidFill>
                  <a:srgbClr val="232323"/>
                </a:solidFill>
                <a:latin typeface="Times New Roman"/>
                <a:cs typeface="Times New Roman"/>
              </a:rPr>
              <a:t>G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46649" rIns="0" bIns="0" rtlCol="0">
            <a:spAutoFit/>
          </a:bodyPr>
          <a:lstStyle/>
          <a:p>
            <a:pPr>
              <a:lnSpc>
                <a:spcPct val="100000"/>
              </a:lnSpc>
            </a:pPr>
            <a:r>
              <a:rPr u="none" spc="-15" dirty="0">
                <a:solidFill>
                  <a:srgbClr val="232323"/>
                </a:solidFill>
              </a:rPr>
              <a:t>Home </a:t>
            </a:r>
            <a:r>
              <a:rPr u="none" dirty="0">
                <a:solidFill>
                  <a:srgbClr val="232323"/>
                </a:solidFill>
              </a:rPr>
              <a:t>Page:</a:t>
            </a:r>
            <a:r>
              <a:rPr u="none" spc="20" dirty="0">
                <a:solidFill>
                  <a:srgbClr val="232323"/>
                </a:solidFill>
              </a:rPr>
              <a:t> </a:t>
            </a:r>
            <a:r>
              <a:rPr spc="10" dirty="0"/>
              <a:t>www</a:t>
            </a:r>
            <a:r>
              <a:rPr spc="-145" dirty="0"/>
              <a:t> </a:t>
            </a:r>
            <a:r>
              <a:rPr spc="10" dirty="0">
                <a:solidFill>
                  <a:srgbClr val="749EB8"/>
                </a:solidFill>
              </a:rPr>
              <a:t>.</a:t>
            </a:r>
            <a:r>
              <a:rPr spc="5" dirty="0"/>
              <a:t>macken</a:t>
            </a:r>
            <a:r>
              <a:rPr spc="-190" dirty="0"/>
              <a:t> </a:t>
            </a:r>
            <a:r>
              <a:rPr spc="75" dirty="0">
                <a:solidFill>
                  <a:srgbClr val="749EB8"/>
                </a:solidFill>
              </a:rPr>
              <a:t>z</a:t>
            </a:r>
            <a:r>
              <a:rPr spc="-55" dirty="0"/>
              <a:t>i</a:t>
            </a:r>
            <a:r>
              <a:rPr spc="75" dirty="0">
                <a:solidFill>
                  <a:srgbClr val="749EB8"/>
                </a:solidFill>
              </a:rPr>
              <a:t>e</a:t>
            </a:r>
            <a:r>
              <a:rPr spc="-35" dirty="0">
                <a:solidFill>
                  <a:srgbClr val="3880AE"/>
                </a:solidFill>
              </a:rPr>
              <a:t>bh</a:t>
            </a:r>
            <a:r>
              <a:rPr spc="-114" dirty="0">
                <a:solidFill>
                  <a:srgbClr val="3880AE"/>
                </a:solidFill>
              </a:rPr>
              <a:t> </a:t>
            </a:r>
            <a:r>
              <a:rPr spc="-25" dirty="0">
                <a:solidFill>
                  <a:srgbClr val="728A9C"/>
                </a:solidFill>
              </a:rPr>
              <a:t>.</a:t>
            </a:r>
            <a:r>
              <a:rPr spc="15" dirty="0"/>
              <a:t>com.br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831319" y="10039574"/>
            <a:ext cx="214312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20" dirty="0">
                <a:solidFill>
                  <a:srgbClr val="3B3B3B"/>
                </a:solidFill>
                <a:latin typeface="Times New Roman"/>
                <a:cs typeface="Times New Roman"/>
              </a:rPr>
              <a:t>E</a:t>
            </a:r>
            <a:r>
              <a:rPr sz="950" spc="-2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50" spc="-30" dirty="0">
                <a:solidFill>
                  <a:srgbClr val="232323"/>
                </a:solidFill>
                <a:latin typeface="Times New Roman"/>
                <a:cs typeface="Times New Roman"/>
              </a:rPr>
              <a:t>Ma</a:t>
            </a:r>
            <a:r>
              <a:rPr sz="950" spc="10" dirty="0">
                <a:solidFill>
                  <a:srgbClr val="232323"/>
                </a:solidFill>
                <a:latin typeface="Times New Roman"/>
                <a:cs typeface="Times New Roman"/>
              </a:rPr>
              <a:t>i</a:t>
            </a:r>
            <a:r>
              <a:rPr sz="950" spc="90" dirty="0">
                <a:solidFill>
                  <a:srgbClr val="0A0A0A"/>
                </a:solidFill>
                <a:latin typeface="Times New Roman"/>
                <a:cs typeface="Times New Roman"/>
              </a:rPr>
              <a:t>l</a:t>
            </a:r>
            <a:r>
              <a:rPr sz="950" spc="95" dirty="0">
                <a:solidFill>
                  <a:srgbClr val="6D6D6D"/>
                </a:solidFill>
                <a:latin typeface="Times New Roman"/>
                <a:cs typeface="Times New Roman"/>
              </a:rPr>
              <a:t>:</a:t>
            </a:r>
            <a:r>
              <a:rPr sz="950" spc="-135" dirty="0">
                <a:solidFill>
                  <a:srgbClr val="6D6D6D"/>
                </a:solidFill>
                <a:latin typeface="Times New Roman"/>
                <a:cs typeface="Times New Roman"/>
              </a:rPr>
              <a:t> </a:t>
            </a:r>
            <a:r>
              <a:rPr sz="950" dirty="0">
                <a:solidFill>
                  <a:srgbClr val="3880AE"/>
                </a:solidFill>
                <a:latin typeface="Times New Roman"/>
                <a:cs typeface="Times New Roman"/>
                <a:hlinkClick r:id="rId7"/>
              </a:rPr>
              <a:t>macke</a:t>
            </a:r>
            <a:r>
              <a:rPr sz="950" spc="40" dirty="0">
                <a:solidFill>
                  <a:srgbClr val="3880AE"/>
                </a:solidFill>
                <a:latin typeface="Times New Roman"/>
                <a:cs typeface="Times New Roman"/>
                <a:hlinkClick r:id="rId7"/>
              </a:rPr>
              <a:t>n</a:t>
            </a:r>
            <a:r>
              <a:rPr sz="950" spc="110" dirty="0">
                <a:solidFill>
                  <a:srgbClr val="749EB8"/>
                </a:solidFill>
                <a:latin typeface="Times New Roman"/>
                <a:cs typeface="Times New Roman"/>
                <a:hlinkClick r:id="rId7"/>
              </a:rPr>
              <a:t>z</a:t>
            </a:r>
            <a:r>
              <a:rPr sz="950" spc="-20" dirty="0">
                <a:solidFill>
                  <a:srgbClr val="3880AE"/>
                </a:solidFill>
                <a:latin typeface="Times New Roman"/>
                <a:cs typeface="Times New Roman"/>
                <a:hlinkClick r:id="rId7"/>
              </a:rPr>
              <a:t>i</a:t>
            </a:r>
            <a:r>
              <a:rPr sz="950" spc="20" dirty="0">
                <a:solidFill>
                  <a:srgbClr val="749EB8"/>
                </a:solidFill>
                <a:latin typeface="Times New Roman"/>
                <a:cs typeface="Times New Roman"/>
                <a:hlinkClick r:id="rId7"/>
              </a:rPr>
              <a:t>e</a:t>
            </a:r>
            <a:r>
              <a:rPr sz="950" spc="70" dirty="0">
                <a:solidFill>
                  <a:srgbClr val="749EB8"/>
                </a:solidFill>
                <a:latin typeface="Times New Roman"/>
                <a:cs typeface="Times New Roman"/>
                <a:hlinkClick r:id="rId7"/>
              </a:rPr>
              <a:t>@</a:t>
            </a:r>
            <a:r>
              <a:rPr sz="950" spc="-10" dirty="0">
                <a:solidFill>
                  <a:srgbClr val="3880AE"/>
                </a:solidFill>
                <a:latin typeface="Times New Roman"/>
                <a:cs typeface="Times New Roman"/>
                <a:hlinkClick r:id="rId7"/>
              </a:rPr>
              <a:t>mac</a:t>
            </a:r>
            <a:r>
              <a:rPr sz="950" spc="55" dirty="0">
                <a:solidFill>
                  <a:srgbClr val="3880AE"/>
                </a:solidFill>
                <a:latin typeface="Times New Roman"/>
                <a:cs typeface="Times New Roman"/>
                <a:hlinkClick r:id="rId7"/>
              </a:rPr>
              <a:t>k</a:t>
            </a:r>
            <a:r>
              <a:rPr sz="950" spc="35" dirty="0">
                <a:solidFill>
                  <a:srgbClr val="749EB8"/>
                </a:solidFill>
                <a:latin typeface="Times New Roman"/>
                <a:cs typeface="Times New Roman"/>
                <a:hlinkClick r:id="rId7"/>
              </a:rPr>
              <a:t>e</a:t>
            </a:r>
            <a:r>
              <a:rPr sz="950" spc="-10" dirty="0">
                <a:solidFill>
                  <a:srgbClr val="3880AE"/>
                </a:solidFill>
                <a:latin typeface="Times New Roman"/>
                <a:cs typeface="Times New Roman"/>
                <a:hlinkClick r:id="rId7"/>
              </a:rPr>
              <a:t>n</a:t>
            </a:r>
            <a:r>
              <a:rPr sz="950" spc="110" dirty="0">
                <a:solidFill>
                  <a:srgbClr val="749EB8"/>
                </a:solidFill>
                <a:latin typeface="Times New Roman"/>
                <a:cs typeface="Times New Roman"/>
                <a:hlinkClick r:id="rId7"/>
              </a:rPr>
              <a:t>z</a:t>
            </a:r>
            <a:r>
              <a:rPr sz="950" dirty="0">
                <a:solidFill>
                  <a:srgbClr val="4F8EB5"/>
                </a:solidFill>
                <a:latin typeface="Times New Roman"/>
                <a:cs typeface="Times New Roman"/>
                <a:hlinkClick r:id="rId7"/>
              </a:rPr>
              <a:t>iebh.com</a:t>
            </a:r>
            <a:r>
              <a:rPr sz="950" spc="-145" dirty="0">
                <a:solidFill>
                  <a:srgbClr val="4F8EB5"/>
                </a:solidFill>
                <a:latin typeface="Times New Roman"/>
                <a:cs typeface="Times New Roman"/>
                <a:hlinkClick r:id="rId7"/>
              </a:rPr>
              <a:t> </a:t>
            </a:r>
            <a:r>
              <a:rPr sz="950" spc="-25" dirty="0">
                <a:solidFill>
                  <a:srgbClr val="728A9C"/>
                </a:solidFill>
                <a:latin typeface="Times New Roman"/>
                <a:cs typeface="Times New Roman"/>
                <a:hlinkClick r:id="rId7"/>
              </a:rPr>
              <a:t>.</a:t>
            </a:r>
            <a:r>
              <a:rPr sz="950" dirty="0">
                <a:solidFill>
                  <a:srgbClr val="3880AE"/>
                </a:solidFill>
                <a:latin typeface="Times New Roman"/>
                <a:cs typeface="Times New Roman"/>
                <a:hlinkClick r:id="rId7"/>
              </a:rPr>
              <a:t>br</a:t>
            </a:r>
            <a:endParaRPr sz="9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56407" y="1243339"/>
            <a:ext cx="5434965" cy="814133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88315">
              <a:lnSpc>
                <a:spcPct val="100000"/>
              </a:lnSpc>
            </a:pP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contrat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300" spc="315" dirty="0">
                <a:solidFill>
                  <a:srgbClr val="0A0A0A"/>
                </a:solidFill>
                <a:latin typeface="Arial"/>
                <a:cs typeface="Arial"/>
              </a:rPr>
              <a:t>,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espec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50" dirty="0">
                <a:solidFill>
                  <a:srgbClr val="0A0A0A"/>
                </a:solidFill>
                <a:latin typeface="Arial"/>
                <a:cs typeface="Arial"/>
              </a:rPr>
              <a:t>f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90" dirty="0">
                <a:solidFill>
                  <a:srgbClr val="0A0A0A"/>
                </a:solidFill>
                <a:latin typeface="Arial"/>
                <a:cs typeface="Arial"/>
              </a:rPr>
              <a:t>cações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prazo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300" spc="380" dirty="0">
                <a:solidFill>
                  <a:srgbClr val="0A0A0A"/>
                </a:solidFill>
                <a:latin typeface="Arial"/>
                <a:cs typeface="Arial"/>
              </a:rPr>
              <a:t>;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3"/>
              </a:spcBef>
            </a:pPr>
            <a:endParaRPr sz="1400">
              <a:latin typeface="Times New Roman"/>
              <a:cs typeface="Times New Roman"/>
            </a:endParaRPr>
          </a:p>
          <a:p>
            <a:pPr marL="488315" marR="52069">
              <a:lnSpc>
                <a:spcPts val="1400"/>
              </a:lnSpc>
            </a:pPr>
            <a:r>
              <a:rPr sz="1300" spc="27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28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480" dirty="0">
                <a:solidFill>
                  <a:srgbClr val="0A0A0A"/>
                </a:solidFill>
                <a:latin typeface="Arial"/>
                <a:cs typeface="Arial"/>
              </a:rPr>
              <a:t>-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14" dirty="0">
                <a:solidFill>
                  <a:srgbClr val="232323"/>
                </a:solidFill>
                <a:latin typeface="Arial"/>
                <a:cs typeface="Arial"/>
              </a:rPr>
              <a:t>c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essão</a:t>
            </a:r>
            <a:r>
              <a:rPr sz="13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300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tra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sferê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11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os</a:t>
            </a:r>
            <a:r>
              <a:rPr sz="1300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re</a:t>
            </a:r>
            <a:r>
              <a:rPr sz="1300" spc="-15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35" dirty="0">
                <a:solidFill>
                  <a:srgbClr val="0A0A0A"/>
                </a:solidFill>
                <a:latin typeface="Arial"/>
                <a:cs typeface="Arial"/>
              </a:rPr>
              <a:t>tos</a:t>
            </a:r>
            <a:r>
              <a:rPr sz="130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35" dirty="0">
                <a:solidFill>
                  <a:srgbClr val="0A0A0A"/>
                </a:solidFill>
                <a:latin typeface="Arial"/>
                <a:cs typeface="Arial"/>
              </a:rPr>
              <a:t>obr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g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açõe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300" spc="459" dirty="0">
                <a:solidFill>
                  <a:srgbClr val="0A0A0A"/>
                </a:solidFill>
                <a:latin typeface="Arial"/>
                <a:cs typeface="Arial"/>
              </a:rPr>
              <a:t>,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fusã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459" dirty="0">
                <a:solidFill>
                  <a:srgbClr val="0A0A0A"/>
                </a:solidFill>
                <a:latin typeface="Arial"/>
                <a:cs typeface="Arial"/>
              </a:rPr>
              <a:t>,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são</a:t>
            </a:r>
            <a:r>
              <a:rPr sz="13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corporação</a:t>
            </a:r>
            <a:r>
              <a:rPr sz="130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20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12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-135" dirty="0">
                <a:solidFill>
                  <a:srgbClr val="0A0A0A"/>
                </a:solidFill>
                <a:latin typeface="Arial"/>
                <a:cs typeface="Arial"/>
              </a:rPr>
              <a:t>NTRATADA;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1150">
              <a:latin typeface="Times New Roman"/>
              <a:cs typeface="Times New Roman"/>
            </a:endParaRPr>
          </a:p>
          <a:p>
            <a:pPr marL="488315">
              <a:lnSpc>
                <a:spcPts val="1535"/>
              </a:lnSpc>
            </a:pPr>
            <a:r>
              <a:rPr sz="1300" spc="245" dirty="0">
                <a:solidFill>
                  <a:srgbClr val="0A0A0A"/>
                </a:solidFill>
                <a:latin typeface="Arial"/>
                <a:cs typeface="Arial"/>
              </a:rPr>
              <a:t>II</a:t>
            </a:r>
            <a:r>
              <a:rPr sz="130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440" dirty="0">
                <a:solidFill>
                  <a:srgbClr val="0A0A0A"/>
                </a:solidFill>
                <a:latin typeface="Arial"/>
                <a:cs typeface="Arial"/>
              </a:rPr>
              <a:t>-</a:t>
            </a:r>
            <a:r>
              <a:rPr sz="1300" spc="-1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fa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ênc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cor</a:t>
            </a:r>
            <a:r>
              <a:rPr sz="1300" spc="-14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ata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70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22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-145" dirty="0">
                <a:solidFill>
                  <a:srgbClr val="0A0A0A"/>
                </a:solidFill>
                <a:latin typeface="Arial"/>
                <a:cs typeface="Arial"/>
              </a:rPr>
              <a:t>NTR</a:t>
            </a:r>
            <a:r>
              <a:rPr sz="1300" spc="-27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ADA;</a:t>
            </a:r>
            <a:endParaRPr sz="1300">
              <a:latin typeface="Arial"/>
              <a:cs typeface="Arial"/>
            </a:endParaRPr>
          </a:p>
          <a:p>
            <a:pPr marL="488315" marR="59690" indent="-159385">
              <a:lnSpc>
                <a:spcPts val="1370"/>
              </a:lnSpc>
              <a:spcBef>
                <a:spcPts val="180"/>
              </a:spcBef>
            </a:pPr>
            <a:r>
              <a:rPr sz="1300" spc="-123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125" dirty="0">
                <a:solidFill>
                  <a:srgbClr val="0A0A0A"/>
                </a:solidFill>
                <a:latin typeface="Arial"/>
                <a:cs typeface="Arial"/>
              </a:rPr>
              <a:t>V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440" dirty="0">
                <a:solidFill>
                  <a:srgbClr val="0A0A0A"/>
                </a:solidFill>
                <a:latin typeface="Arial"/>
                <a:cs typeface="Arial"/>
              </a:rPr>
              <a:t>-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alteração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soci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al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mo</a:t>
            </a:r>
            <a:r>
              <a:rPr sz="1300" spc="-14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ficação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50" dirty="0">
                <a:solidFill>
                  <a:srgbClr val="0A0A0A"/>
                </a:solidFill>
                <a:latin typeface="Arial"/>
                <a:cs typeface="Arial"/>
              </a:rPr>
              <a:t>f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al</a:t>
            </a:r>
            <a:r>
              <a:rPr sz="1300" spc="-12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-13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estrutu</a:t>
            </a:r>
            <a:r>
              <a:rPr sz="1300" spc="-35" dirty="0">
                <a:solidFill>
                  <a:srgbClr val="0A0A0A"/>
                </a:solidFill>
                <a:latin typeface="Arial"/>
                <a:cs typeface="Arial"/>
              </a:rPr>
              <a:t>ra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70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22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-135" dirty="0">
                <a:solidFill>
                  <a:srgbClr val="0A0A0A"/>
                </a:solidFill>
                <a:latin typeface="Arial"/>
                <a:cs typeface="Arial"/>
              </a:rPr>
              <a:t>NTRATADA,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q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ue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rej</a:t>
            </a:r>
            <a:r>
              <a:rPr sz="1300" spc="-135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q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exec</a:t>
            </a:r>
            <a:r>
              <a:rPr sz="1300" spc="-13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ção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ntrato;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50">
              <a:latin typeface="Times New Roman"/>
              <a:cs typeface="Times New Roman"/>
            </a:endParaRPr>
          </a:p>
          <a:p>
            <a:pPr marL="478790">
              <a:lnSpc>
                <a:spcPct val="100000"/>
              </a:lnSpc>
            </a:pPr>
            <a:r>
              <a:rPr sz="1300" spc="-90" dirty="0">
                <a:solidFill>
                  <a:srgbClr val="0A0A0A"/>
                </a:solidFill>
                <a:latin typeface="Arial"/>
                <a:cs typeface="Arial"/>
              </a:rPr>
              <a:t>V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440" dirty="0">
                <a:solidFill>
                  <a:srgbClr val="0A0A0A"/>
                </a:solidFill>
                <a:latin typeface="Arial"/>
                <a:cs typeface="Arial"/>
              </a:rPr>
              <a:t>-</a:t>
            </a:r>
            <a:r>
              <a:rPr sz="1300" spc="-1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caso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f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15" dirty="0">
                <a:solidFill>
                  <a:srgbClr val="0A0A0A"/>
                </a:solidFill>
                <a:latin typeface="Arial"/>
                <a:cs typeface="Arial"/>
              </a:rPr>
              <a:t>rt</a:t>
            </a:r>
            <a:r>
              <a:rPr sz="1300" spc="-125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140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300" spc="15" dirty="0">
                <a:solidFill>
                  <a:srgbClr val="0A0A0A"/>
                </a:solidFill>
                <a:latin typeface="Arial"/>
                <a:cs typeface="Arial"/>
              </a:rPr>
              <a:t>to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força</a:t>
            </a:r>
            <a:r>
              <a:rPr sz="130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110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 i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mped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85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va</a:t>
            </a:r>
            <a:r>
              <a:rPr sz="13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exec</a:t>
            </a:r>
            <a:r>
              <a:rPr sz="1300" spc="-13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ção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co</a:t>
            </a:r>
            <a:r>
              <a:rPr sz="1300" spc="-14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tra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300" spc="-1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325" dirty="0">
                <a:solidFill>
                  <a:srgbClr val="0A0A0A"/>
                </a:solidFill>
                <a:latin typeface="Arial"/>
                <a:cs typeface="Arial"/>
              </a:rPr>
              <a:t>.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2"/>
              </a:spcBef>
            </a:pPr>
            <a:endParaRPr sz="1200">
              <a:latin typeface="Times New Roman"/>
              <a:cs typeface="Times New Roman"/>
            </a:endParaRPr>
          </a:p>
          <a:p>
            <a:pPr marL="31115" marR="53975" indent="13335" algn="just">
              <a:lnSpc>
                <a:spcPct val="92200"/>
              </a:lnSpc>
            </a:pPr>
            <a:r>
              <a:rPr sz="1300" spc="25" dirty="0">
                <a:solidFill>
                  <a:srgbClr val="0A0A0A"/>
                </a:solidFill>
                <a:latin typeface="Arial"/>
                <a:cs typeface="Arial"/>
              </a:rPr>
              <a:t>1</a:t>
            </a:r>
            <a:r>
              <a:rPr sz="1300" spc="-10" dirty="0">
                <a:solidFill>
                  <a:srgbClr val="0A0A0A"/>
                </a:solidFill>
                <a:latin typeface="Arial"/>
                <a:cs typeface="Arial"/>
              </a:rPr>
              <a:t>1</a:t>
            </a:r>
            <a:r>
              <a:rPr sz="1300" spc="65" dirty="0">
                <a:solidFill>
                  <a:srgbClr val="0A0A0A"/>
                </a:solidFill>
                <a:latin typeface="Arial"/>
                <a:cs typeface="Arial"/>
              </a:rPr>
              <a:t>.2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50" spc="-190" dirty="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sz="1350" spc="30" dirty="0">
                <a:solidFill>
                  <a:srgbClr val="0A0A0A"/>
                </a:solidFill>
                <a:latin typeface="Arial"/>
                <a:cs typeface="Arial"/>
              </a:rPr>
              <a:t>ará</a:t>
            </a:r>
            <a:r>
              <a:rPr sz="1350" spc="5" dirty="0">
                <a:solidFill>
                  <a:srgbClr val="0A0A0A"/>
                </a:solidFill>
                <a:latin typeface="Arial"/>
                <a:cs typeface="Arial"/>
              </a:rPr>
              <a:t>g</a:t>
            </a:r>
            <a:r>
              <a:rPr sz="1350" spc="30" dirty="0">
                <a:solidFill>
                  <a:srgbClr val="0A0A0A"/>
                </a:solidFill>
                <a:latin typeface="Arial"/>
                <a:cs typeface="Arial"/>
              </a:rPr>
              <a:t>rafo</a:t>
            </a:r>
            <a:r>
              <a:rPr sz="13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50" spc="-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50" spc="5" dirty="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sz="1350" spc="190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350" spc="-8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50" spc="-15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50" spc="-5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50" spc="3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50" spc="55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350" spc="3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50" spc="409" dirty="0">
                <a:solidFill>
                  <a:srgbClr val="0A0A0A"/>
                </a:solidFill>
                <a:latin typeface="Arial"/>
                <a:cs typeface="Arial"/>
              </a:rPr>
              <a:t>:</a:t>
            </a:r>
            <a:r>
              <a:rPr sz="135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não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105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pri</a:t>
            </a:r>
            <a:r>
              <a:rPr sz="1300" spc="-150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-13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65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di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ções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30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éc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cas,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co</a:t>
            </a:r>
            <a:r>
              <a:rPr sz="1300" spc="-170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erc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300" spc="-1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ou  </a:t>
            </a:r>
            <a:r>
              <a:rPr sz="1300" spc="-1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40" dirty="0">
                <a:solidFill>
                  <a:srgbClr val="0A0A0A"/>
                </a:solidFill>
                <a:latin typeface="Arial"/>
                <a:cs typeface="Arial"/>
              </a:rPr>
              <a:t>j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45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300" spc="-165" dirty="0">
                <a:solidFill>
                  <a:srgbClr val="0A0A0A"/>
                </a:solidFill>
                <a:latin typeface="Arial"/>
                <a:cs typeface="Arial"/>
              </a:rPr>
              <a:t>í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cas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300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estabe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ec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os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35" dirty="0">
                <a:solidFill>
                  <a:srgbClr val="0A0A0A"/>
                </a:solidFill>
                <a:latin typeface="Arial"/>
                <a:cs typeface="Arial"/>
              </a:rPr>
              <a:t>nstr</a:t>
            </a:r>
            <a:r>
              <a:rPr sz="1300" spc="-13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me</a:t>
            </a:r>
            <a:r>
              <a:rPr sz="1300" spc="-15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35" dirty="0">
                <a:solidFill>
                  <a:srgbClr val="0A0A0A"/>
                </a:solidFill>
                <a:latin typeface="Arial"/>
                <a:cs typeface="Arial"/>
              </a:rPr>
              <a:t>tos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vocatór</a:t>
            </a:r>
            <a:r>
              <a:rPr sz="1300" spc="-1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300" spc="-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co</a:t>
            </a:r>
            <a:r>
              <a:rPr sz="1300" spc="-14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10" dirty="0">
                <a:solidFill>
                  <a:srgbClr val="0A0A0A"/>
                </a:solidFill>
                <a:latin typeface="Arial"/>
                <a:cs typeface="Arial"/>
              </a:rPr>
              <a:t>trat</a:t>
            </a:r>
            <a:r>
              <a:rPr sz="1300" spc="-35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al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caracter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zará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300" spc="-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escu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mpri</a:t>
            </a:r>
            <a:r>
              <a:rPr sz="1300" spc="-185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00" spc="-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15" dirty="0">
                <a:solidFill>
                  <a:srgbClr val="0A0A0A"/>
                </a:solidFill>
                <a:latin typeface="Arial"/>
                <a:cs typeface="Arial"/>
              </a:rPr>
              <a:t>to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12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b</a:t>
            </a:r>
            <a:r>
              <a:rPr sz="1300" spc="40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g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ações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300" spc="-1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assu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00" spc="-15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poderá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acarretar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300" spc="-1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ao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partic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pante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seg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tes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 </a:t>
            </a:r>
            <a:r>
              <a:rPr sz="1300" spc="-1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penal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dade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300" spc="380" dirty="0">
                <a:solidFill>
                  <a:srgbClr val="0A0A0A"/>
                </a:solidFill>
                <a:latin typeface="Arial"/>
                <a:cs typeface="Arial"/>
              </a:rPr>
              <a:t>,</a:t>
            </a:r>
            <a:r>
              <a:rPr sz="130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rev</a:t>
            </a:r>
            <a:r>
              <a:rPr sz="1300" spc="-10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stas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35" dirty="0">
                <a:solidFill>
                  <a:srgbClr val="0A0A0A"/>
                </a:solidFill>
                <a:latin typeface="Arial"/>
                <a:cs typeface="Arial"/>
              </a:rPr>
              <a:t>nstr</a:t>
            </a:r>
            <a:r>
              <a:rPr sz="1300" spc="-9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me</a:t>
            </a:r>
            <a:r>
              <a:rPr sz="1300" spc="-15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to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convocatór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o: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9"/>
              </a:spcBef>
            </a:pPr>
            <a:endParaRPr sz="1200">
              <a:latin typeface="Times New Roman"/>
              <a:cs typeface="Times New Roman"/>
            </a:endParaRPr>
          </a:p>
          <a:p>
            <a:pPr marL="40005" marR="4320540" indent="-27940">
              <a:lnSpc>
                <a:spcPts val="1480"/>
              </a:lnSpc>
            </a:pPr>
            <a:r>
              <a:rPr sz="1300" spc="13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440" dirty="0">
                <a:solidFill>
                  <a:srgbClr val="0A0A0A"/>
                </a:solidFill>
                <a:latin typeface="Arial"/>
                <a:cs typeface="Arial"/>
              </a:rPr>
              <a:t>-</a:t>
            </a:r>
            <a:r>
              <a:rPr sz="1300" spc="-1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-15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vert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ê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10" dirty="0">
                <a:solidFill>
                  <a:srgbClr val="0A0A0A"/>
                </a:solidFill>
                <a:latin typeface="Arial"/>
                <a:cs typeface="Arial"/>
              </a:rPr>
              <a:t>a;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22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204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480" dirty="0">
                <a:solidFill>
                  <a:srgbClr val="0A0A0A"/>
                </a:solidFill>
                <a:latin typeface="Arial"/>
                <a:cs typeface="Arial"/>
              </a:rPr>
              <a:t>-</a:t>
            </a:r>
            <a:r>
              <a:rPr sz="130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00" spc="-10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ta;</a:t>
            </a:r>
            <a:endParaRPr sz="1300">
              <a:latin typeface="Arial"/>
              <a:cs typeface="Arial"/>
            </a:endParaRPr>
          </a:p>
          <a:p>
            <a:pPr marL="31115" marR="5080" indent="8890" algn="just">
              <a:lnSpc>
                <a:spcPct val="91500"/>
              </a:lnSpc>
              <a:spcBef>
                <a:spcPts val="85"/>
              </a:spcBef>
            </a:pPr>
            <a:r>
              <a:rPr sz="1300" spc="22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49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440" dirty="0">
                <a:solidFill>
                  <a:srgbClr val="0A0A0A"/>
                </a:solidFill>
                <a:latin typeface="Arial"/>
                <a:cs typeface="Arial"/>
              </a:rPr>
              <a:t>-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spensão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temporár</a:t>
            </a:r>
            <a:r>
              <a:rPr sz="1300" spc="1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para</a:t>
            </a:r>
            <a:r>
              <a:rPr sz="1300" spc="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partic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ipar</a:t>
            </a:r>
            <a:r>
              <a:rPr sz="130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os</a:t>
            </a:r>
            <a:r>
              <a:rPr sz="13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processos</a:t>
            </a:r>
            <a:r>
              <a:rPr sz="13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se</a:t>
            </a:r>
            <a:r>
              <a:rPr sz="1300" spc="-9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etivos</a:t>
            </a:r>
            <a:r>
              <a:rPr sz="13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85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165" dirty="0">
                <a:solidFill>
                  <a:srgbClr val="0A0A0A"/>
                </a:solidFill>
                <a:latin typeface="Arial"/>
                <a:cs typeface="Arial"/>
              </a:rPr>
              <a:t>BC</a:t>
            </a:r>
            <a:r>
              <a:rPr sz="130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A0A0A"/>
                </a:solidFill>
                <a:latin typeface="Arial"/>
                <a:cs typeface="Arial"/>
              </a:rPr>
              <a:t>Mackenz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A0A0A"/>
                </a:solidFill>
                <a:latin typeface="Arial"/>
                <a:cs typeface="Arial"/>
              </a:rPr>
              <a:t>Esp</a:t>
            </a:r>
            <a:r>
              <a:rPr sz="1300" spc="-18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70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25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ub</a:t>
            </a:r>
            <a:r>
              <a:rPr sz="1300" spc="-14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570" dirty="0">
                <a:solidFill>
                  <a:srgbClr val="0A0A0A"/>
                </a:solidFill>
                <a:latin typeface="Arial"/>
                <a:cs typeface="Arial"/>
              </a:rPr>
              <a:t>,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sz="1300" spc="-13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65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30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co</a:t>
            </a:r>
            <a:r>
              <a:rPr sz="1300" spc="-11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sequ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ê</a:t>
            </a:r>
            <a:r>
              <a:rPr sz="1300" spc="-35" dirty="0">
                <a:solidFill>
                  <a:srgbClr val="0A0A0A"/>
                </a:solidFill>
                <a:latin typeface="Arial"/>
                <a:cs typeface="Arial"/>
              </a:rPr>
              <a:t>nc</a:t>
            </a:r>
            <a:r>
              <a:rPr sz="1300" spc="-12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10" dirty="0">
                <a:solidFill>
                  <a:srgbClr val="0A0A0A"/>
                </a:solidFill>
                <a:latin typeface="Arial"/>
                <a:cs typeface="Arial"/>
              </a:rPr>
              <a:t>a,</a:t>
            </a:r>
            <a:r>
              <a:rPr sz="130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5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contrat</a:t>
            </a:r>
            <a:r>
              <a:rPr sz="1300" spc="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65" dirty="0">
                <a:solidFill>
                  <a:srgbClr val="232323"/>
                </a:solidFill>
                <a:latin typeface="Arial"/>
                <a:cs typeface="Arial"/>
              </a:rPr>
              <a:t>r</a:t>
            </a:r>
            <a:r>
              <a:rPr sz="1300" spc="7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com</a:t>
            </a:r>
            <a:r>
              <a:rPr sz="1300" spc="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es</a:t>
            </a:r>
            <a:r>
              <a:rPr sz="1300" spc="-155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475" dirty="0">
                <a:solidFill>
                  <a:srgbClr val="0A0A0A"/>
                </a:solidFill>
                <a:latin typeface="Arial"/>
                <a:cs typeface="Arial"/>
              </a:rPr>
              <a:t>,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pe</a:t>
            </a:r>
            <a:r>
              <a:rPr sz="1300" spc="-155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razo</a:t>
            </a:r>
            <a:r>
              <a:rPr sz="1300" spc="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00" spc="-110" dirty="0">
                <a:solidFill>
                  <a:srgbClr val="0A0A0A"/>
                </a:solidFill>
                <a:latin typeface="Arial"/>
                <a:cs typeface="Arial"/>
              </a:rPr>
              <a:t>í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mo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20" dirty="0">
                <a:solidFill>
                  <a:srgbClr val="0A0A0A"/>
                </a:solidFill>
                <a:latin typeface="Arial"/>
                <a:cs typeface="Arial"/>
              </a:rPr>
              <a:t>6</a:t>
            </a:r>
            <a:r>
              <a:rPr sz="130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(s</a:t>
            </a:r>
            <a:r>
              <a:rPr sz="1300" spc="-14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s)meses</a:t>
            </a:r>
            <a:r>
              <a:rPr sz="130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50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00" spc="-35" dirty="0">
                <a:solidFill>
                  <a:srgbClr val="0A0A0A"/>
                </a:solidFill>
                <a:latin typeface="Arial"/>
                <a:cs typeface="Arial"/>
              </a:rPr>
              <a:t>áxi</a:t>
            </a:r>
            <a:r>
              <a:rPr sz="1300" spc="-130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00" spc="4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200" spc="10" dirty="0">
                <a:solidFill>
                  <a:srgbClr val="0A0A0A"/>
                </a:solidFill>
                <a:latin typeface="Arial"/>
                <a:cs typeface="Arial"/>
              </a:rPr>
              <a:t>24</a:t>
            </a:r>
            <a:r>
              <a:rPr sz="12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(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v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5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135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q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atro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)</a:t>
            </a:r>
            <a:r>
              <a:rPr sz="1300" spc="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50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eses</a:t>
            </a:r>
            <a:r>
              <a:rPr sz="1300" spc="285" dirty="0">
                <a:solidFill>
                  <a:srgbClr val="0A0A0A"/>
                </a:solidFill>
                <a:latin typeface="Arial"/>
                <a:cs typeface="Arial"/>
              </a:rPr>
              <a:t>, 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 con</a:t>
            </a:r>
            <a:r>
              <a:rPr sz="1300" spc="-13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14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ções</a:t>
            </a:r>
            <a:r>
              <a:rPr sz="1300" spc="-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estabe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ec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id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nstrume</a:t>
            </a:r>
            <a:r>
              <a:rPr sz="1300" spc="-13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15" dirty="0">
                <a:solidFill>
                  <a:srgbClr val="0A0A0A"/>
                </a:solidFill>
                <a:latin typeface="Arial"/>
                <a:cs typeface="Arial"/>
              </a:rPr>
              <a:t>to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co</a:t>
            </a:r>
            <a:r>
              <a:rPr sz="1300" spc="-14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vocatóri</a:t>
            </a:r>
            <a:r>
              <a:rPr sz="1300" spc="5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225" dirty="0">
                <a:solidFill>
                  <a:srgbClr val="232323"/>
                </a:solidFill>
                <a:latin typeface="Arial"/>
                <a:cs typeface="Arial"/>
              </a:rPr>
              <a:t>.</a:t>
            </a:r>
            <a:endParaRPr sz="1300">
              <a:latin typeface="Arial"/>
              <a:cs typeface="Arial"/>
            </a:endParaRPr>
          </a:p>
          <a:p>
            <a:pPr marL="35560" marR="55244" indent="8890" algn="just">
              <a:lnSpc>
                <a:spcPct val="91600"/>
              </a:lnSpc>
              <a:spcBef>
                <a:spcPts val="955"/>
              </a:spcBef>
            </a:pPr>
            <a:r>
              <a:rPr sz="1350" spc="75" dirty="0">
                <a:solidFill>
                  <a:srgbClr val="0A0A0A"/>
                </a:solidFill>
                <a:latin typeface="Times New Roman"/>
                <a:cs typeface="Times New Roman"/>
              </a:rPr>
              <a:t>1</a:t>
            </a:r>
            <a:r>
              <a:rPr sz="1350" spc="40" dirty="0">
                <a:solidFill>
                  <a:srgbClr val="0A0A0A"/>
                </a:solidFill>
                <a:latin typeface="Times New Roman"/>
                <a:cs typeface="Times New Roman"/>
              </a:rPr>
              <a:t>1</a:t>
            </a:r>
            <a:r>
              <a:rPr sz="1350" spc="20" dirty="0">
                <a:solidFill>
                  <a:srgbClr val="0A0A0A"/>
                </a:solidFill>
                <a:latin typeface="Times New Roman"/>
                <a:cs typeface="Times New Roman"/>
              </a:rPr>
              <a:t>.</a:t>
            </a:r>
            <a:r>
              <a:rPr sz="1350" spc="260" dirty="0">
                <a:solidFill>
                  <a:srgbClr val="0A0A0A"/>
                </a:solidFill>
                <a:latin typeface="Times New Roman"/>
                <a:cs typeface="Times New Roman"/>
              </a:rPr>
              <a:t>3</a:t>
            </a:r>
            <a:r>
              <a:rPr sz="1350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350" spc="110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350" spc="60" dirty="0">
                <a:solidFill>
                  <a:srgbClr val="0A0A0A"/>
                </a:solidFill>
                <a:latin typeface="Times New Roman"/>
                <a:cs typeface="Times New Roman"/>
              </a:rPr>
              <a:t>Parágrafo</a:t>
            </a:r>
            <a:r>
              <a:rPr sz="1350" spc="120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350" spc="40" dirty="0">
                <a:solidFill>
                  <a:srgbClr val="0A0A0A"/>
                </a:solidFill>
                <a:latin typeface="Times New Roman"/>
                <a:cs typeface="Times New Roman"/>
              </a:rPr>
              <a:t>únic</a:t>
            </a:r>
            <a:r>
              <a:rPr sz="1350" spc="110" dirty="0">
                <a:solidFill>
                  <a:srgbClr val="0A0A0A"/>
                </a:solidFill>
                <a:latin typeface="Times New Roman"/>
                <a:cs typeface="Times New Roman"/>
              </a:rPr>
              <a:t>o</a:t>
            </a:r>
            <a:r>
              <a:rPr sz="1350" spc="340" dirty="0">
                <a:solidFill>
                  <a:srgbClr val="232323"/>
                </a:solidFill>
                <a:latin typeface="Times New Roman"/>
                <a:cs typeface="Times New Roman"/>
              </a:rPr>
              <a:t>:</a:t>
            </a:r>
            <a:r>
              <a:rPr sz="1150" spc="15" dirty="0">
                <a:solidFill>
                  <a:srgbClr val="0A0A0A"/>
                </a:solidFill>
                <a:latin typeface="Times New Roman"/>
                <a:cs typeface="Times New Roman"/>
              </a:rPr>
              <a:t>As</a:t>
            </a:r>
            <a:r>
              <a:rPr sz="1150" spc="85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pe</a:t>
            </a:r>
            <a:r>
              <a:rPr sz="1300" spc="-18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35" dirty="0">
                <a:solidFill>
                  <a:srgbClr val="0A0A0A"/>
                </a:solidFill>
                <a:latin typeface="Arial"/>
                <a:cs typeface="Arial"/>
              </a:rPr>
              <a:t>prev</a:t>
            </a:r>
            <a:r>
              <a:rPr sz="1300" spc="-10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stas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nos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 i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ncisos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390" dirty="0">
                <a:solidFill>
                  <a:srgbClr val="0A0A0A"/>
                </a:solidFill>
                <a:latin typeface="Arial"/>
                <a:cs typeface="Arial"/>
              </a:rPr>
              <a:t>,</a:t>
            </a:r>
            <a:r>
              <a:rPr sz="1300" spc="27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254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850" spc="-130" dirty="0">
                <a:solidFill>
                  <a:srgbClr val="0A0A0A"/>
                </a:solidFill>
                <a:latin typeface="Times New Roman"/>
                <a:cs typeface="Times New Roman"/>
              </a:rPr>
              <a:t>m</a:t>
            </a:r>
            <a:r>
              <a:rPr sz="1850" spc="-95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es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art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go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pod</a:t>
            </a:r>
            <a:r>
              <a:rPr sz="1300" spc="-13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-35" dirty="0">
                <a:solidFill>
                  <a:srgbClr val="0A0A0A"/>
                </a:solidFill>
                <a:latin typeface="Arial"/>
                <a:cs typeface="Arial"/>
              </a:rPr>
              <a:t>rão</a:t>
            </a:r>
            <a:r>
              <a:rPr sz="130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ser</a:t>
            </a:r>
            <a:r>
              <a:rPr sz="1300" spc="1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ap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ca</a:t>
            </a:r>
            <a:r>
              <a:rPr sz="1300" spc="-13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30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00" spc="-17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14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at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vame</a:t>
            </a:r>
            <a:r>
              <a:rPr sz="1300" spc="-9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30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300" spc="5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300" spc="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ã</a:t>
            </a:r>
            <a:r>
              <a:rPr sz="1300" spc="-11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380" dirty="0">
                <a:solidFill>
                  <a:srgbClr val="0A0A0A"/>
                </a:solidFill>
                <a:latin typeface="Arial"/>
                <a:cs typeface="Arial"/>
              </a:rPr>
              <a:t>,</a:t>
            </a:r>
            <a:r>
              <a:rPr sz="1300" spc="-2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300" spc="-13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0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sz="1300" spc="15" dirty="0">
                <a:solidFill>
                  <a:srgbClr val="0A0A0A"/>
                </a:solidFill>
                <a:latin typeface="Arial"/>
                <a:cs typeface="Arial"/>
              </a:rPr>
              <a:t>re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j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150" dirty="0">
                <a:solidFill>
                  <a:srgbClr val="0A0A0A"/>
                </a:solidFill>
                <a:latin typeface="Arial"/>
                <a:cs typeface="Arial"/>
              </a:rPr>
              <a:t>í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zo</a:t>
            </a:r>
            <a:r>
              <a:rPr sz="130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50" spc="-70" dirty="0">
                <a:solidFill>
                  <a:srgbClr val="0A0A0A"/>
                </a:solidFill>
                <a:latin typeface="Arial"/>
                <a:cs typeface="Arial"/>
              </a:rPr>
              <a:t>da</a:t>
            </a:r>
            <a:r>
              <a:rPr sz="135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resc</a:t>
            </a:r>
            <a:r>
              <a:rPr sz="1300" spc="-9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são</a:t>
            </a:r>
            <a:r>
              <a:rPr sz="1300" spc="1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3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j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10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por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ato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unilateral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95" dirty="0">
                <a:solidFill>
                  <a:srgbClr val="0A0A0A"/>
                </a:solidFill>
                <a:latin typeface="Arial"/>
                <a:cs typeface="Arial"/>
              </a:rPr>
              <a:t>CBC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4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A0A0A"/>
                </a:solidFill>
                <a:latin typeface="Arial"/>
                <a:cs typeface="Arial"/>
              </a:rPr>
              <a:t>Mac</a:t>
            </a:r>
            <a:r>
              <a:rPr sz="1300" spc="-180" dirty="0">
                <a:solidFill>
                  <a:srgbClr val="0A0A0A"/>
                </a:solidFill>
                <a:latin typeface="Arial"/>
                <a:cs typeface="Arial"/>
              </a:rPr>
              <a:t>k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en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z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Espor</a:t>
            </a:r>
            <a:r>
              <a:rPr sz="1300" spc="-110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85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b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225" dirty="0">
                <a:solidFill>
                  <a:srgbClr val="232323"/>
                </a:solidFill>
                <a:latin typeface="Arial"/>
                <a:cs typeface="Arial"/>
              </a:rPr>
              <a:t>.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2"/>
              </a:spcBef>
            </a:pPr>
            <a:endParaRPr sz="1200">
              <a:latin typeface="Times New Roman"/>
              <a:cs typeface="Times New Roman"/>
            </a:endParaRPr>
          </a:p>
          <a:p>
            <a:pPr marL="35560" marR="12065" indent="13335" algn="just">
              <a:lnSpc>
                <a:spcPct val="92200"/>
              </a:lnSpc>
            </a:pPr>
            <a:r>
              <a:rPr sz="1300" spc="-10" dirty="0">
                <a:solidFill>
                  <a:srgbClr val="0A0A0A"/>
                </a:solidFill>
                <a:latin typeface="Arial"/>
                <a:cs typeface="Arial"/>
              </a:rPr>
              <a:t>1</a:t>
            </a:r>
            <a:r>
              <a:rPr sz="1300" spc="15" dirty="0">
                <a:solidFill>
                  <a:srgbClr val="0A0A0A"/>
                </a:solidFill>
                <a:latin typeface="Arial"/>
                <a:cs typeface="Arial"/>
              </a:rPr>
              <a:t>1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.</a:t>
            </a:r>
            <a:r>
              <a:rPr sz="1300" spc="150" dirty="0">
                <a:solidFill>
                  <a:srgbClr val="0A0A0A"/>
                </a:solidFill>
                <a:latin typeface="Arial"/>
                <a:cs typeface="Arial"/>
              </a:rPr>
              <a:t>4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50" spc="-190" dirty="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sz="1350" spc="15" dirty="0">
                <a:solidFill>
                  <a:srgbClr val="0A0A0A"/>
                </a:solidFill>
                <a:latin typeface="Arial"/>
                <a:cs typeface="Arial"/>
              </a:rPr>
              <a:t>ar</a:t>
            </a:r>
            <a:r>
              <a:rPr sz="1350" spc="-50" dirty="0">
                <a:solidFill>
                  <a:srgbClr val="0A0A0A"/>
                </a:solidFill>
                <a:latin typeface="Arial"/>
                <a:cs typeface="Arial"/>
              </a:rPr>
              <a:t>á</a:t>
            </a:r>
            <a:r>
              <a:rPr sz="1350" spc="70" dirty="0">
                <a:solidFill>
                  <a:srgbClr val="0A0A0A"/>
                </a:solidFill>
                <a:latin typeface="Arial"/>
                <a:cs typeface="Arial"/>
              </a:rPr>
              <a:t>g</a:t>
            </a:r>
            <a:r>
              <a:rPr sz="1350" spc="30" dirty="0">
                <a:solidFill>
                  <a:srgbClr val="0A0A0A"/>
                </a:solidFill>
                <a:latin typeface="Arial"/>
                <a:cs typeface="Arial"/>
              </a:rPr>
              <a:t>rafo</a:t>
            </a:r>
            <a:r>
              <a:rPr sz="1350" spc="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50" spc="-25" dirty="0">
                <a:solidFill>
                  <a:srgbClr val="0A0A0A"/>
                </a:solidFill>
                <a:latin typeface="Arial"/>
                <a:cs typeface="Arial"/>
              </a:rPr>
              <a:t>se</a:t>
            </a:r>
            <a:r>
              <a:rPr sz="1350" spc="-50" dirty="0">
                <a:solidFill>
                  <a:srgbClr val="0A0A0A"/>
                </a:solidFill>
                <a:latin typeface="Arial"/>
                <a:cs typeface="Arial"/>
              </a:rPr>
              <a:t>g</a:t>
            </a:r>
            <a:r>
              <a:rPr sz="1350" spc="35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50" spc="6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50" spc="-12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50" spc="11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50" spc="315" dirty="0">
                <a:solidFill>
                  <a:srgbClr val="0A0A0A"/>
                </a:solidFill>
                <a:latin typeface="Arial"/>
                <a:cs typeface="Arial"/>
              </a:rPr>
              <a:t>:</a:t>
            </a:r>
            <a:r>
              <a:rPr sz="1350" spc="-2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35" dirty="0">
                <a:solidFill>
                  <a:srgbClr val="0A0A0A"/>
                </a:solidFill>
                <a:latin typeface="Arial"/>
                <a:cs typeface="Arial"/>
              </a:rPr>
              <a:t>caso</a:t>
            </a:r>
            <a:r>
              <a:rPr sz="130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h</a:t>
            </a:r>
            <a:r>
              <a:rPr sz="1300" spc="3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j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rec</a:t>
            </a:r>
            <a:r>
              <a:rPr sz="1300" spc="-14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sa</a:t>
            </a:r>
            <a:r>
              <a:rPr sz="1300" spc="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ater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al</a:t>
            </a:r>
            <a:r>
              <a:rPr sz="1300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300" spc="-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4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300" spc="-15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15" dirty="0">
                <a:solidFill>
                  <a:srgbClr val="0A0A0A"/>
                </a:solidFill>
                <a:latin typeface="Arial"/>
                <a:cs typeface="Arial"/>
              </a:rPr>
              <a:t>rv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ço</a:t>
            </a:r>
            <a:r>
              <a:rPr sz="130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sz="1300" spc="-13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65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30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ar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A0A0A"/>
                </a:solidFill>
                <a:latin typeface="Arial"/>
                <a:cs typeface="Arial"/>
              </a:rPr>
              <a:t> Mackenz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A0A0A"/>
                </a:solidFill>
                <a:latin typeface="Arial"/>
                <a:cs typeface="Arial"/>
              </a:rPr>
              <a:t>Esp</a:t>
            </a:r>
            <a:r>
              <a:rPr sz="1300" spc="-18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95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300" spc="-105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45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spc="-1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b</a:t>
            </a:r>
            <a:r>
              <a:rPr sz="1300" spc="-13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475" dirty="0">
                <a:solidFill>
                  <a:srgbClr val="0A0A0A"/>
                </a:solidFill>
                <a:latin typeface="Arial"/>
                <a:cs typeface="Arial"/>
              </a:rPr>
              <a:t>,</a:t>
            </a:r>
            <a:r>
              <a:rPr sz="1300" spc="-1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contratada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dev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rá,</a:t>
            </a:r>
            <a:r>
              <a:rPr sz="1300" spc="1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300" spc="-12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20" dirty="0">
                <a:solidFill>
                  <a:srgbClr val="0A0A0A"/>
                </a:solidFill>
                <a:latin typeface="Arial"/>
                <a:cs typeface="Arial"/>
              </a:rPr>
              <a:t>tro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razo</a:t>
            </a:r>
            <a:r>
              <a:rPr sz="1300" spc="-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or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g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me</a:t>
            </a:r>
            <a:r>
              <a:rPr sz="1300" spc="-18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20" dirty="0">
                <a:solidFill>
                  <a:srgbClr val="0A0A0A"/>
                </a:solidFill>
                <a:latin typeface="Arial"/>
                <a:cs typeface="Arial"/>
              </a:rPr>
              <a:t>te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contratad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425" dirty="0">
                <a:solidFill>
                  <a:srgbClr val="0A0A0A"/>
                </a:solidFill>
                <a:latin typeface="Arial"/>
                <a:cs typeface="Arial"/>
              </a:rPr>
              <a:t>,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eparar,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10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30" dirty="0">
                <a:solidFill>
                  <a:srgbClr val="0A0A0A"/>
                </a:solidFill>
                <a:latin typeface="Arial"/>
                <a:cs typeface="Arial"/>
              </a:rPr>
              <a:t>rr</a:t>
            </a:r>
            <a:r>
              <a:rPr sz="1300" spc="-15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gi</a:t>
            </a:r>
            <a:r>
              <a:rPr sz="1300" spc="65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12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300" spc="-12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mover</a:t>
            </a:r>
            <a:r>
              <a:rPr sz="130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às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35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125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stas,</a:t>
            </a:r>
            <a:r>
              <a:rPr sz="130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no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todo ou</a:t>
            </a:r>
            <a:r>
              <a:rPr sz="130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em</a:t>
            </a:r>
            <a:r>
              <a:rPr sz="1300" spc="1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par</a:t>
            </a:r>
            <a:r>
              <a:rPr sz="1300" spc="-135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380" dirty="0">
                <a:solidFill>
                  <a:srgbClr val="0A0A0A"/>
                </a:solidFill>
                <a:latin typeface="Arial"/>
                <a:cs typeface="Arial"/>
              </a:rPr>
              <a:t>,</a:t>
            </a:r>
            <a:r>
              <a:rPr sz="1300" spc="-2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-204" dirty="0">
                <a:solidFill>
                  <a:srgbClr val="0A0A0A"/>
                </a:solidFill>
                <a:latin typeface="Arial"/>
                <a:cs typeface="Arial"/>
              </a:rPr>
              <a:t>b</a:t>
            </a:r>
            <a:r>
              <a:rPr sz="1300" spc="105" dirty="0">
                <a:solidFill>
                  <a:srgbClr val="0A0A0A"/>
                </a:solidFill>
                <a:latin typeface="Arial"/>
                <a:cs typeface="Arial"/>
              </a:rPr>
              <a:t>j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eto</a:t>
            </a:r>
            <a:r>
              <a:rPr sz="1300" spc="114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v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ado</a:t>
            </a:r>
            <a:r>
              <a:rPr sz="13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30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com</a:t>
            </a:r>
            <a:r>
              <a:rPr sz="13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efeitos</a:t>
            </a:r>
            <a:r>
              <a:rPr sz="1300" spc="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300" spc="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ncorreções</a:t>
            </a:r>
            <a:r>
              <a:rPr sz="1300" spc="1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na</a:t>
            </a:r>
            <a:r>
              <a:rPr sz="13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exec</a:t>
            </a:r>
            <a:r>
              <a:rPr sz="1300" spc="-9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çã</a:t>
            </a:r>
            <a:r>
              <a:rPr sz="1300" spc="-9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380" dirty="0">
                <a:solidFill>
                  <a:srgbClr val="0A0A0A"/>
                </a:solidFill>
                <a:latin typeface="Arial"/>
                <a:cs typeface="Arial"/>
              </a:rPr>
              <a:t>, 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sob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pena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restar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caract</a:t>
            </a:r>
            <a:r>
              <a:rPr sz="1300" spc="-10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65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300" spc="-14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zada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exec</a:t>
            </a:r>
            <a:r>
              <a:rPr sz="1300" spc="-13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ção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total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parc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al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do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-204" dirty="0">
                <a:solidFill>
                  <a:srgbClr val="0A0A0A"/>
                </a:solidFill>
                <a:latin typeface="Arial"/>
                <a:cs typeface="Arial"/>
              </a:rPr>
              <a:t>b</a:t>
            </a:r>
            <a:r>
              <a:rPr sz="1300" spc="140" dirty="0">
                <a:solidFill>
                  <a:srgbClr val="0A0A0A"/>
                </a:solidFill>
                <a:latin typeface="Arial"/>
                <a:cs typeface="Arial"/>
              </a:rPr>
              <a:t>j</a:t>
            </a:r>
            <a:r>
              <a:rPr sz="1300" spc="-12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35" dirty="0">
                <a:solidFill>
                  <a:srgbClr val="0A0A0A"/>
                </a:solidFill>
                <a:latin typeface="Arial"/>
                <a:cs typeface="Arial"/>
              </a:rPr>
              <a:t>to</a:t>
            </a:r>
            <a:r>
              <a:rPr sz="1300" spc="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co</a:t>
            </a:r>
            <a:r>
              <a:rPr sz="1300" spc="-15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trata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380" dirty="0">
                <a:solidFill>
                  <a:srgbClr val="0A0A0A"/>
                </a:solidFill>
                <a:latin typeface="Arial"/>
                <a:cs typeface="Arial"/>
              </a:rPr>
              <a:t>,</a:t>
            </a:r>
            <a:r>
              <a:rPr sz="1300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com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co</a:t>
            </a:r>
            <a:r>
              <a:rPr sz="1300" spc="-11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se</a:t>
            </a:r>
            <a:r>
              <a:rPr sz="1300" spc="-120" dirty="0">
                <a:solidFill>
                  <a:srgbClr val="0A0A0A"/>
                </a:solidFill>
                <a:latin typeface="Arial"/>
                <a:cs typeface="Arial"/>
              </a:rPr>
              <a:t>q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-13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20" dirty="0">
                <a:solidFill>
                  <a:srgbClr val="0A0A0A"/>
                </a:solidFill>
                <a:latin typeface="Arial"/>
                <a:cs typeface="Arial"/>
              </a:rPr>
              <a:t>te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apl</a:t>
            </a:r>
            <a:r>
              <a:rPr sz="1300" spc="-10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cação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A0A0A"/>
                </a:solidFill>
                <a:latin typeface="Arial"/>
                <a:cs typeface="Arial"/>
              </a:rPr>
              <a:t>sanções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prev</a:t>
            </a:r>
            <a:r>
              <a:rPr sz="1300" spc="-9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stas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4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art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10" dirty="0">
                <a:solidFill>
                  <a:srgbClr val="0A0A0A"/>
                </a:solidFill>
                <a:latin typeface="Arial"/>
                <a:cs typeface="Arial"/>
              </a:rPr>
              <a:t>go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-14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ter</a:t>
            </a:r>
            <a:r>
              <a:rPr sz="1300" spc="-1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or.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200">
              <a:latin typeface="Times New Roman"/>
              <a:cs typeface="Times New Roman"/>
            </a:endParaRPr>
          </a:p>
          <a:p>
            <a:pPr marL="35560" marR="16510" indent="13335">
              <a:lnSpc>
                <a:spcPct val="92600"/>
              </a:lnSpc>
              <a:tabLst>
                <a:tab pos="1036955" algn="l"/>
                <a:tab pos="1264920" algn="l"/>
                <a:tab pos="1576070" algn="l"/>
                <a:tab pos="2517775" algn="l"/>
                <a:tab pos="3468370" algn="l"/>
                <a:tab pos="3778885" algn="l"/>
                <a:tab pos="5077460" algn="l"/>
              </a:tabLst>
            </a:pPr>
            <a:r>
              <a:rPr sz="1350" spc="40" dirty="0">
                <a:solidFill>
                  <a:srgbClr val="0A0A0A"/>
                </a:solidFill>
                <a:latin typeface="Times New Roman"/>
                <a:cs typeface="Times New Roman"/>
              </a:rPr>
              <a:t>1</a:t>
            </a:r>
            <a:r>
              <a:rPr sz="1350" spc="75" dirty="0">
                <a:solidFill>
                  <a:srgbClr val="0A0A0A"/>
                </a:solidFill>
                <a:latin typeface="Times New Roman"/>
                <a:cs typeface="Times New Roman"/>
              </a:rPr>
              <a:t>1</a:t>
            </a:r>
            <a:r>
              <a:rPr sz="1350" spc="20" dirty="0">
                <a:solidFill>
                  <a:srgbClr val="0A0A0A"/>
                </a:solidFill>
                <a:latin typeface="Times New Roman"/>
                <a:cs typeface="Times New Roman"/>
              </a:rPr>
              <a:t>.</a:t>
            </a:r>
            <a:r>
              <a:rPr sz="1350" spc="240" dirty="0">
                <a:solidFill>
                  <a:srgbClr val="0A0A0A"/>
                </a:solidFill>
                <a:latin typeface="Times New Roman"/>
                <a:cs typeface="Times New Roman"/>
              </a:rPr>
              <a:t>5</a:t>
            </a:r>
            <a:r>
              <a:rPr sz="1350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350" spc="130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350" spc="-35" dirty="0">
                <a:solidFill>
                  <a:srgbClr val="0A0A0A"/>
                </a:solidFill>
                <a:latin typeface="Times New Roman"/>
                <a:cs typeface="Times New Roman"/>
              </a:rPr>
              <a:t>P</a:t>
            </a:r>
            <a:r>
              <a:rPr sz="1350" spc="80" dirty="0">
                <a:solidFill>
                  <a:srgbClr val="0A0A0A"/>
                </a:solidFill>
                <a:latin typeface="Times New Roman"/>
                <a:cs typeface="Times New Roman"/>
              </a:rPr>
              <a:t>arágrafo</a:t>
            </a:r>
            <a:r>
              <a:rPr sz="1350" spc="25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350" spc="60" dirty="0">
                <a:solidFill>
                  <a:srgbClr val="0A0A0A"/>
                </a:solidFill>
                <a:latin typeface="Times New Roman"/>
                <a:cs typeface="Times New Roman"/>
              </a:rPr>
              <a:t>terceiro:</a:t>
            </a:r>
            <a:r>
              <a:rPr sz="1350" spc="165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300" spc="-14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pena</a:t>
            </a:r>
            <a:r>
              <a:rPr sz="1300" spc="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00" spc="-17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14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ta</a:t>
            </a:r>
            <a:r>
              <a:rPr sz="130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pe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exec</a:t>
            </a:r>
            <a:r>
              <a:rPr sz="1300" spc="-13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ção</a:t>
            </a:r>
            <a:r>
              <a:rPr sz="130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total</a:t>
            </a:r>
            <a:r>
              <a:rPr sz="1300" spc="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300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parc</a:t>
            </a:r>
            <a:r>
              <a:rPr sz="1300" spc="-13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al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3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j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35" dirty="0">
                <a:solidFill>
                  <a:srgbClr val="0A0A0A"/>
                </a:solidFill>
                <a:latin typeface="Arial"/>
                <a:cs typeface="Arial"/>
              </a:rPr>
              <a:t>ste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ce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br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ado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com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95" dirty="0">
                <a:solidFill>
                  <a:srgbClr val="0A0A0A"/>
                </a:solidFill>
                <a:latin typeface="Arial"/>
                <a:cs typeface="Arial"/>
              </a:rPr>
              <a:t>CBC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com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Macken</a:t>
            </a:r>
            <a:r>
              <a:rPr sz="1300" spc="-90" dirty="0">
                <a:solidFill>
                  <a:srgbClr val="0A0A0A"/>
                </a:solidFill>
                <a:latin typeface="Arial"/>
                <a:cs typeface="Arial"/>
              </a:rPr>
              <a:t>z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4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-204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por</a:t>
            </a:r>
            <a:r>
              <a:rPr sz="1300" spc="-105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2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be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será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ca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10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ada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em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até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A0A0A"/>
                </a:solidFill>
                <a:latin typeface="Times New Roman"/>
                <a:cs typeface="Times New Roman"/>
              </a:rPr>
              <a:t>5</a:t>
            </a:r>
            <a:r>
              <a:rPr sz="1300" spc="90" dirty="0">
                <a:solidFill>
                  <a:srgbClr val="0A0A0A"/>
                </a:solidFill>
                <a:latin typeface="Times New Roman"/>
                <a:cs typeface="Times New Roman"/>
              </a:rPr>
              <a:t>0</a:t>
            </a:r>
            <a:r>
              <a:rPr sz="1300" spc="-140" dirty="0">
                <a:solidFill>
                  <a:srgbClr val="0A0A0A"/>
                </a:solidFill>
                <a:latin typeface="Times New Roman"/>
                <a:cs typeface="Times New Roman"/>
              </a:rPr>
              <a:t>º</a:t>
            </a:r>
            <a:r>
              <a:rPr sz="1300" spc="-5" dirty="0">
                <a:solidFill>
                  <a:srgbClr val="0A0A0A"/>
                </a:solidFill>
                <a:latin typeface="Times New Roman"/>
                <a:cs typeface="Times New Roman"/>
              </a:rPr>
              <a:t>/</a:t>
            </a:r>
            <a:r>
              <a:rPr sz="1300" spc="-125" dirty="0">
                <a:solidFill>
                  <a:srgbClr val="0A0A0A"/>
                </a:solidFill>
                <a:latin typeface="Times New Roman"/>
                <a:cs typeface="Times New Roman"/>
              </a:rPr>
              <a:t>o</a:t>
            </a:r>
            <a:r>
              <a:rPr sz="1300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300" spc="-65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300" spc="15" dirty="0">
                <a:solidFill>
                  <a:srgbClr val="0A0A0A"/>
                </a:solidFill>
                <a:latin typeface="Arial"/>
                <a:cs typeface="Arial"/>
              </a:rPr>
              <a:t>(c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135" dirty="0">
                <a:solidFill>
                  <a:srgbClr val="0A0A0A"/>
                </a:solidFill>
                <a:latin typeface="Arial"/>
                <a:cs typeface="Arial"/>
              </a:rPr>
              <a:t>q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-13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20" dirty="0">
                <a:solidFill>
                  <a:srgbClr val="0A0A0A"/>
                </a:solidFill>
                <a:latin typeface="Arial"/>
                <a:cs typeface="Arial"/>
              </a:rPr>
              <a:t>ta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35" dirty="0">
                <a:solidFill>
                  <a:srgbClr val="0A0A0A"/>
                </a:solidFill>
                <a:latin typeface="Arial"/>
                <a:cs typeface="Arial"/>
              </a:rPr>
              <a:t>por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ce</a:t>
            </a:r>
            <a:r>
              <a:rPr sz="1300" spc="-15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30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300" spc="15" dirty="0">
                <a:solidFill>
                  <a:srgbClr val="0A0A0A"/>
                </a:solidFill>
                <a:latin typeface="Arial"/>
                <a:cs typeface="Arial"/>
              </a:rPr>
              <a:t>o)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so</a:t>
            </a:r>
            <a:r>
              <a:rPr sz="1300" spc="-90" dirty="0">
                <a:solidFill>
                  <a:srgbClr val="0A0A0A"/>
                </a:solidFill>
                <a:latin typeface="Arial"/>
                <a:cs typeface="Arial"/>
              </a:rPr>
              <a:t>b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re</a:t>
            </a:r>
            <a:r>
              <a:rPr sz="13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4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13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va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or</a:t>
            </a:r>
            <a:r>
              <a:rPr sz="1300" spc="17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30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tal</a:t>
            </a:r>
            <a:r>
              <a:rPr sz="1300" spc="1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4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1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3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j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35" dirty="0">
                <a:solidFill>
                  <a:srgbClr val="0A0A0A"/>
                </a:solidFill>
                <a:latin typeface="Arial"/>
                <a:cs typeface="Arial"/>
              </a:rPr>
              <a:t>ste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 at</a:t>
            </a:r>
            <a:r>
              <a:rPr sz="1300" spc="-9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-125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spc="-14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za</a:t>
            </a:r>
            <a:r>
              <a:rPr sz="1300" spc="-10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5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sob</a:t>
            </a:r>
            <a:r>
              <a:rPr sz="1300" spc="-90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4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2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35" dirty="0">
                <a:solidFill>
                  <a:srgbClr val="0A0A0A"/>
                </a:solidFill>
                <a:latin typeface="Arial"/>
                <a:cs typeface="Arial"/>
              </a:rPr>
              <a:t>va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or </a:t>
            </a:r>
            <a:r>
              <a:rPr sz="1300" spc="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corre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po</a:t>
            </a:r>
            <a:r>
              <a:rPr sz="1300" spc="-17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de</a:t>
            </a:r>
            <a:r>
              <a:rPr sz="1300" spc="-13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20" dirty="0">
                <a:solidFill>
                  <a:srgbClr val="0A0A0A"/>
                </a:solidFill>
                <a:latin typeface="Arial"/>
                <a:cs typeface="Arial"/>
              </a:rPr>
              <a:t>te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400" spc="-125" dirty="0">
                <a:solidFill>
                  <a:srgbClr val="0A0A0A"/>
                </a:solidFill>
                <a:latin typeface="Arial"/>
                <a:cs typeface="Arial"/>
              </a:rPr>
              <a:t>à</a:t>
            </a:r>
            <a:r>
              <a:rPr sz="14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400" spc="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b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ri</a:t>
            </a:r>
            <a:r>
              <a:rPr sz="1300" spc="-140" dirty="0">
                <a:solidFill>
                  <a:srgbClr val="0A0A0A"/>
                </a:solidFill>
                <a:latin typeface="Arial"/>
                <a:cs typeface="Arial"/>
              </a:rPr>
              <a:t>g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ação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15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não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35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sz="1300" spc="40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300" spc="-12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380" dirty="0">
                <a:solidFill>
                  <a:srgbClr val="0A0A0A"/>
                </a:solidFill>
                <a:latin typeface="Arial"/>
                <a:cs typeface="Arial"/>
              </a:rPr>
              <a:t>, 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excet</a:t>
            </a:r>
            <a:r>
              <a:rPr sz="1300" spc="-135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-13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o-se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q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15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-14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as</a:t>
            </a:r>
            <a:r>
              <a:rPr sz="1300" spc="1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1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g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ra</a:t>
            </a:r>
            <a:r>
              <a:rPr sz="1300" spc="-17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1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v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to </a:t>
            </a:r>
            <a:r>
              <a:rPr sz="1300" spc="-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ou</a:t>
            </a:r>
            <a:r>
              <a:rPr sz="1300" spc="17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c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40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00" spc="1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r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percussões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180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300" spc="-14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g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50" dirty="0">
                <a:solidFill>
                  <a:srgbClr val="0A0A0A"/>
                </a:solidFill>
                <a:latin typeface="Arial"/>
                <a:cs typeface="Arial"/>
              </a:rPr>
              <a:t>f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cativa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s</a:t>
            </a:r>
            <a:r>
              <a:rPr sz="1300" spc="380" dirty="0">
                <a:solidFill>
                  <a:srgbClr val="0A0A0A"/>
                </a:solidFill>
                <a:latin typeface="Arial"/>
                <a:cs typeface="Arial"/>
              </a:rPr>
              <a:t>,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h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pótese</a:t>
            </a:r>
            <a:r>
              <a:rPr sz="130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em</a:t>
            </a:r>
            <a:r>
              <a:rPr sz="1300" spc="4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0A0A0A"/>
                </a:solidFill>
                <a:latin typeface="Arial"/>
                <a:cs typeface="Arial"/>
              </a:rPr>
              <a:t>q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1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6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grad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85" dirty="0">
                <a:solidFill>
                  <a:srgbClr val="0A0A0A"/>
                </a:solidFill>
                <a:latin typeface="Arial"/>
                <a:cs typeface="Arial"/>
              </a:rPr>
              <a:t>ação</a:t>
            </a:r>
            <a:r>
              <a:rPr sz="1300" spc="10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a</a:t>
            </a:r>
            <a:r>
              <a:rPr sz="1300" spc="9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00" spc="-114" dirty="0">
                <a:solidFill>
                  <a:srgbClr val="0A0A0A"/>
                </a:solidFill>
                <a:latin typeface="Arial"/>
                <a:cs typeface="Arial"/>
              </a:rPr>
              <a:t>u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l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ta</a:t>
            </a:r>
            <a:r>
              <a:rPr sz="1300" spc="8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70" dirty="0">
                <a:solidFill>
                  <a:srgbClr val="0A0A0A"/>
                </a:solidFill>
                <a:latin typeface="Arial"/>
                <a:cs typeface="Arial"/>
              </a:rPr>
              <a:t>deverá</a:t>
            </a:r>
            <a:r>
              <a:rPr sz="1300" spc="12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estar</a:t>
            </a:r>
            <a:r>
              <a:rPr sz="1300" spc="14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A0A0A"/>
                </a:solidFill>
                <a:latin typeface="Arial"/>
                <a:cs typeface="Arial"/>
              </a:rPr>
              <a:t>p</a:t>
            </a:r>
            <a:r>
              <a:rPr sz="1300" spc="-30" dirty="0">
                <a:solidFill>
                  <a:srgbClr val="0A0A0A"/>
                </a:solidFill>
                <a:latin typeface="Arial"/>
                <a:cs typeface="Arial"/>
              </a:rPr>
              <a:t>rev</a:t>
            </a:r>
            <a:r>
              <a:rPr sz="1300" spc="-100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sta</a:t>
            </a:r>
            <a:r>
              <a:rPr sz="1300" spc="1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no</a:t>
            </a:r>
            <a:r>
              <a:rPr sz="1300" spc="3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strumento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 co</a:t>
            </a:r>
            <a:r>
              <a:rPr sz="1300" spc="-15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vocatório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	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	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	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co</a:t>
            </a:r>
            <a:r>
              <a:rPr sz="1300" spc="-110" dirty="0">
                <a:solidFill>
                  <a:srgbClr val="0A0A0A"/>
                </a:solidFill>
                <a:latin typeface="Arial"/>
                <a:cs typeface="Arial"/>
              </a:rPr>
              <a:t>m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pete</a:t>
            </a:r>
            <a:r>
              <a:rPr sz="1300" spc="-16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65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	</a:t>
            </a:r>
            <a:r>
              <a:rPr sz="1300" spc="-5" dirty="0">
                <a:solidFill>
                  <a:srgbClr val="232323"/>
                </a:solidFill>
                <a:latin typeface="Arial"/>
                <a:cs typeface="Arial"/>
              </a:rPr>
              <a:t>i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strume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30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300" spc="4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	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	</a:t>
            </a:r>
            <a:r>
              <a:rPr sz="1300" spc="-45" dirty="0">
                <a:solidFill>
                  <a:srgbClr val="0A0A0A"/>
                </a:solidFill>
                <a:latin typeface="Arial"/>
                <a:cs typeface="Arial"/>
              </a:rPr>
              <a:t>co</a:t>
            </a:r>
            <a:r>
              <a:rPr sz="1300" spc="-145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tra</a:t>
            </a:r>
            <a:r>
              <a:rPr sz="1300" spc="-60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300" spc="-1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spc="380" dirty="0">
                <a:solidFill>
                  <a:srgbClr val="0A0A0A"/>
                </a:solidFill>
                <a:latin typeface="Arial"/>
                <a:cs typeface="Arial"/>
              </a:rPr>
              <a:t>,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se</a:t>
            </a:r>
            <a:r>
              <a:rPr sz="1300" spc="-14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7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40" dirty="0">
                <a:solidFill>
                  <a:srgbClr val="0A0A0A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A0A0A"/>
                </a:solidFill>
                <a:latin typeface="Arial"/>
                <a:cs typeface="Arial"/>
              </a:rPr>
              <a:t>	</a:t>
            </a:r>
            <a:r>
              <a:rPr sz="1350" spc="20" dirty="0">
                <a:solidFill>
                  <a:srgbClr val="0A0A0A"/>
                </a:solidFill>
                <a:latin typeface="Times New Roman"/>
                <a:cs typeface="Times New Roman"/>
              </a:rPr>
              <a:t>esta</a:t>
            </a:r>
            <a:r>
              <a:rPr sz="1350" spc="10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1300" spc="-50" dirty="0">
                <a:solidFill>
                  <a:srgbClr val="0A0A0A"/>
                </a:solidFill>
                <a:latin typeface="Arial"/>
                <a:cs typeface="Arial"/>
              </a:rPr>
              <a:t>devi</a:t>
            </a:r>
            <a:r>
              <a:rPr sz="1300" spc="-80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65" dirty="0">
                <a:solidFill>
                  <a:srgbClr val="0A0A0A"/>
                </a:solidFill>
                <a:latin typeface="Arial"/>
                <a:cs typeface="Arial"/>
              </a:rPr>
              <a:t>am</a:t>
            </a:r>
            <a:r>
              <a:rPr sz="1300" spc="-105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50" dirty="0">
                <a:solidFill>
                  <a:srgbClr val="0A0A0A"/>
                </a:solidFill>
                <a:latin typeface="Arial"/>
                <a:cs typeface="Arial"/>
              </a:rPr>
              <a:t>n</a:t>
            </a:r>
            <a:r>
              <a:rPr sz="1300" spc="-135" dirty="0">
                <a:solidFill>
                  <a:srgbClr val="0A0A0A"/>
                </a:solidFill>
                <a:latin typeface="Arial"/>
                <a:cs typeface="Arial"/>
              </a:rPr>
              <a:t>t</a:t>
            </a:r>
            <a:r>
              <a:rPr sz="1300" spc="10" dirty="0">
                <a:solidFill>
                  <a:srgbClr val="0A0A0A"/>
                </a:solidFill>
                <a:latin typeface="Arial"/>
                <a:cs typeface="Arial"/>
              </a:rPr>
              <a:t>e</a:t>
            </a:r>
            <a:r>
              <a:rPr sz="1300" spc="-165" dirty="0">
                <a:solidFill>
                  <a:srgbClr val="0A0A0A"/>
                </a:solidFill>
                <a:latin typeface="Arial"/>
                <a:cs typeface="Arial"/>
              </a:rPr>
              <a:t> </a:t>
            </a:r>
            <a:r>
              <a:rPr sz="1300" spc="210" dirty="0">
                <a:solidFill>
                  <a:srgbClr val="0A0A0A"/>
                </a:solidFill>
                <a:latin typeface="Arial"/>
                <a:cs typeface="Arial"/>
              </a:rPr>
              <a:t>j</a:t>
            </a:r>
            <a:r>
              <a:rPr sz="1300" spc="-25" dirty="0">
                <a:solidFill>
                  <a:srgbClr val="0A0A0A"/>
                </a:solidFill>
                <a:latin typeface="Arial"/>
                <a:cs typeface="Arial"/>
              </a:rPr>
              <a:t>ustif</a:t>
            </a:r>
            <a:r>
              <a:rPr sz="1300" spc="-95" dirty="0">
                <a:solidFill>
                  <a:srgbClr val="0A0A0A"/>
                </a:solidFill>
                <a:latin typeface="Arial"/>
                <a:cs typeface="Arial"/>
              </a:rPr>
              <a:t>i</a:t>
            </a:r>
            <a:r>
              <a:rPr sz="1300" spc="-55" dirty="0">
                <a:solidFill>
                  <a:srgbClr val="0A0A0A"/>
                </a:solidFill>
                <a:latin typeface="Arial"/>
                <a:cs typeface="Arial"/>
              </a:rPr>
              <a:t>ca</a:t>
            </a:r>
            <a:r>
              <a:rPr sz="1300" spc="-155" dirty="0">
                <a:solidFill>
                  <a:srgbClr val="0A0A0A"/>
                </a:solidFill>
                <a:latin typeface="Arial"/>
                <a:cs typeface="Arial"/>
              </a:rPr>
              <a:t>d</a:t>
            </a:r>
            <a:r>
              <a:rPr sz="1300" spc="-15" dirty="0">
                <a:solidFill>
                  <a:srgbClr val="0A0A0A"/>
                </a:solidFill>
                <a:latin typeface="Arial"/>
                <a:cs typeface="Arial"/>
              </a:rPr>
              <a:t>a.</a:t>
            </a:r>
            <a:endParaRPr sz="13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63102" y="9770376"/>
            <a:ext cx="479679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30" dirty="0">
                <a:solidFill>
                  <a:srgbClr val="232323"/>
                </a:solidFill>
                <a:latin typeface="Times New Roman"/>
                <a:cs typeface="Times New Roman"/>
              </a:rPr>
              <a:t>D</a:t>
            </a:r>
            <a:r>
              <a:rPr sz="900" dirty="0">
                <a:solidFill>
                  <a:srgbClr val="0A0A0A"/>
                </a:solidFill>
                <a:latin typeface="Times New Roman"/>
                <a:cs typeface="Times New Roman"/>
              </a:rPr>
              <a:t>i</a:t>
            </a:r>
            <a:r>
              <a:rPr sz="900" spc="30" dirty="0">
                <a:solidFill>
                  <a:srgbClr val="232323"/>
                </a:solidFill>
                <a:latin typeface="Times New Roman"/>
                <a:cs typeface="Times New Roman"/>
              </a:rPr>
              <a:t>r</a:t>
            </a:r>
            <a:r>
              <a:rPr sz="900" spc="20" dirty="0">
                <a:solidFill>
                  <a:srgbClr val="232323"/>
                </a:solidFill>
                <a:latin typeface="Times New Roman"/>
                <a:cs typeface="Times New Roman"/>
              </a:rPr>
              <a:t>e</a:t>
            </a:r>
            <a:r>
              <a:rPr sz="900" spc="-40" dirty="0">
                <a:solidFill>
                  <a:srgbClr val="0A0A0A"/>
                </a:solidFill>
                <a:latin typeface="Times New Roman"/>
                <a:cs typeface="Times New Roman"/>
              </a:rPr>
              <a:t>t</a:t>
            </a:r>
            <a:r>
              <a:rPr sz="900" spc="75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spc="35" dirty="0">
                <a:solidFill>
                  <a:srgbClr val="232323"/>
                </a:solidFill>
                <a:latin typeface="Times New Roman"/>
                <a:cs typeface="Times New Roman"/>
              </a:rPr>
              <a:t>r</a:t>
            </a:r>
            <a:r>
              <a:rPr sz="900" spc="-40" dirty="0">
                <a:solidFill>
                  <a:srgbClr val="0A0A0A"/>
                </a:solidFill>
                <a:latin typeface="Times New Roman"/>
                <a:cs typeface="Times New Roman"/>
              </a:rPr>
              <a:t>i</a:t>
            </a:r>
            <a:r>
              <a:rPr sz="900" spc="60" dirty="0">
                <a:solidFill>
                  <a:srgbClr val="232323"/>
                </a:solidFill>
                <a:latin typeface="Times New Roman"/>
                <a:cs typeface="Times New Roman"/>
              </a:rPr>
              <a:t>a</a:t>
            </a:r>
            <a:r>
              <a:rPr sz="900" spc="-4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0A0A0A"/>
                </a:solidFill>
                <a:latin typeface="Times New Roman"/>
                <a:cs typeface="Times New Roman"/>
              </a:rPr>
              <a:t>d</a:t>
            </a:r>
            <a:r>
              <a:rPr sz="900" spc="95" dirty="0">
                <a:solidFill>
                  <a:srgbClr val="232323"/>
                </a:solidFill>
                <a:latin typeface="Times New Roman"/>
                <a:cs typeface="Times New Roman"/>
              </a:rPr>
              <a:t>e</a:t>
            </a:r>
            <a:r>
              <a:rPr sz="900" spc="-4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-5" dirty="0">
                <a:solidFill>
                  <a:srgbClr val="232323"/>
                </a:solidFill>
                <a:latin typeface="Times New Roman"/>
                <a:cs typeface="Times New Roman"/>
              </a:rPr>
              <a:t>A</a:t>
            </a:r>
            <a:r>
              <a:rPr sz="900" spc="50" dirty="0">
                <a:solidFill>
                  <a:srgbClr val="0A0A0A"/>
                </a:solidFill>
                <a:latin typeface="Times New Roman"/>
                <a:cs typeface="Times New Roman"/>
              </a:rPr>
              <a:t>d</a:t>
            </a:r>
            <a:r>
              <a:rPr sz="900" spc="75" dirty="0">
                <a:solidFill>
                  <a:srgbClr val="232323"/>
                </a:solidFill>
                <a:latin typeface="Times New Roman"/>
                <a:cs typeface="Times New Roman"/>
              </a:rPr>
              <a:t>m</a:t>
            </a:r>
            <a:r>
              <a:rPr sz="900" spc="-5" dirty="0">
                <a:solidFill>
                  <a:srgbClr val="0A0A0A"/>
                </a:solidFill>
                <a:latin typeface="Times New Roman"/>
                <a:cs typeface="Times New Roman"/>
              </a:rPr>
              <a:t>i</a:t>
            </a:r>
            <a:r>
              <a:rPr sz="900" spc="-25" dirty="0">
                <a:solidFill>
                  <a:srgbClr val="0A0A0A"/>
                </a:solidFill>
                <a:latin typeface="Times New Roman"/>
                <a:cs typeface="Times New Roman"/>
              </a:rPr>
              <a:t>n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istração </a:t>
            </a:r>
            <a:r>
              <a:rPr sz="900" spc="70" dirty="0">
                <a:solidFill>
                  <a:srgbClr val="0A0A0A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900" spc="40" dirty="0">
                <a:solidFill>
                  <a:srgbClr val="0A0A0A"/>
                </a:solidFill>
                <a:latin typeface="Times New Roman"/>
                <a:cs typeface="Times New Roman"/>
              </a:rPr>
              <a:t>R</a:t>
            </a:r>
            <a:r>
              <a:rPr sz="900" spc="10" dirty="0">
                <a:solidFill>
                  <a:srgbClr val="232323"/>
                </a:solidFill>
                <a:latin typeface="Times New Roman"/>
                <a:cs typeface="Times New Roman"/>
              </a:rPr>
              <a:t>ua</a:t>
            </a:r>
            <a:r>
              <a:rPr sz="900" spc="-3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80" dirty="0">
                <a:solidFill>
                  <a:srgbClr val="232323"/>
                </a:solidFill>
                <a:latin typeface="Times New Roman"/>
                <a:cs typeface="Times New Roman"/>
              </a:rPr>
              <a:t>C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spc="50" dirty="0">
                <a:solidFill>
                  <a:srgbClr val="0A0A0A"/>
                </a:solidFill>
                <a:latin typeface="Times New Roman"/>
                <a:cs typeface="Times New Roman"/>
              </a:rPr>
              <a:t>n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go</a:t>
            </a:r>
            <a:r>
              <a:rPr sz="900" spc="-5" dirty="0">
                <a:solidFill>
                  <a:srgbClr val="232323"/>
                </a:solidFill>
                <a:latin typeface="Times New Roman"/>
                <a:cs typeface="Times New Roman"/>
              </a:rPr>
              <a:t>n</a:t>
            </a:r>
            <a:r>
              <a:rPr sz="900" spc="50" dirty="0">
                <a:solidFill>
                  <a:srgbClr val="0A0A0A"/>
                </a:solidFill>
                <a:latin typeface="Times New Roman"/>
                <a:cs typeface="Times New Roman"/>
              </a:rPr>
              <a:t>h</a:t>
            </a:r>
            <a:r>
              <a:rPr sz="900" spc="25" dirty="0">
                <a:solidFill>
                  <a:srgbClr val="232323"/>
                </a:solidFill>
                <a:latin typeface="Times New Roman"/>
                <a:cs typeface="Times New Roman"/>
              </a:rPr>
              <a:t>as,</a:t>
            </a:r>
            <a:r>
              <a:rPr sz="900" spc="-4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35" dirty="0">
                <a:solidFill>
                  <a:srgbClr val="232323"/>
                </a:solidFill>
                <a:latin typeface="Times New Roman"/>
                <a:cs typeface="Times New Roman"/>
              </a:rPr>
              <a:t>450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70" dirty="0">
                <a:solidFill>
                  <a:srgbClr val="232323"/>
                </a:solidFill>
                <a:latin typeface="Times New Roman"/>
                <a:cs typeface="Times New Roman"/>
              </a:rPr>
              <a:t>-</a:t>
            </a:r>
            <a:r>
              <a:rPr sz="900" spc="-6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35" dirty="0">
                <a:solidFill>
                  <a:srgbClr val="3B3B3B"/>
                </a:solidFill>
                <a:latin typeface="Times New Roman"/>
                <a:cs typeface="Times New Roman"/>
              </a:rPr>
              <a:t>CEP.</a:t>
            </a:r>
            <a:r>
              <a:rPr sz="900" spc="-40" dirty="0">
                <a:solidFill>
                  <a:srgbClr val="3B3B3B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3B3B3B"/>
                </a:solidFill>
                <a:latin typeface="Times New Roman"/>
                <a:cs typeface="Times New Roman"/>
              </a:rPr>
              <a:t>30.330</a:t>
            </a:r>
            <a:r>
              <a:rPr sz="900" spc="95" dirty="0">
                <a:solidFill>
                  <a:srgbClr val="0A0A0A"/>
                </a:solidFill>
                <a:latin typeface="Times New Roman"/>
                <a:cs typeface="Times New Roman"/>
              </a:rPr>
              <a:t>.</a:t>
            </a:r>
            <a:r>
              <a:rPr sz="900" spc="35" dirty="0">
                <a:solidFill>
                  <a:srgbClr val="0A0A0A"/>
                </a:solidFill>
                <a:latin typeface="Times New Roman"/>
                <a:cs typeface="Times New Roman"/>
              </a:rPr>
              <a:t>100</a:t>
            </a:r>
            <a:r>
              <a:rPr sz="900" spc="-100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900" spc="114" dirty="0">
                <a:solidFill>
                  <a:srgbClr val="0A0A0A"/>
                </a:solidFill>
                <a:latin typeface="Times New Roman"/>
                <a:cs typeface="Times New Roman"/>
              </a:rPr>
              <a:t>-</a:t>
            </a:r>
            <a:r>
              <a:rPr sz="900" spc="-105" dirty="0">
                <a:solidFill>
                  <a:srgbClr val="0A0A0A"/>
                </a:solidFill>
                <a:latin typeface="Times New Roman"/>
                <a:cs typeface="Times New Roman"/>
              </a:rPr>
              <a:t> </a:t>
            </a:r>
            <a:r>
              <a:rPr sz="900" spc="130" dirty="0">
                <a:solidFill>
                  <a:srgbClr val="232323"/>
                </a:solidFill>
                <a:latin typeface="Times New Roman"/>
                <a:cs typeface="Times New Roman"/>
              </a:rPr>
              <a:t>f</a:t>
            </a:r>
            <a:r>
              <a:rPr sz="900" spc="120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spc="-25" dirty="0">
                <a:solidFill>
                  <a:srgbClr val="0A0A0A"/>
                </a:solidFill>
                <a:latin typeface="Times New Roman"/>
                <a:cs typeface="Times New Roman"/>
              </a:rPr>
              <a:t>n</a:t>
            </a:r>
            <a:r>
              <a:rPr sz="900" spc="30" dirty="0">
                <a:solidFill>
                  <a:srgbClr val="232323"/>
                </a:solidFill>
                <a:latin typeface="Times New Roman"/>
                <a:cs typeface="Times New Roman"/>
              </a:rPr>
              <a:t>e/Fax</a:t>
            </a:r>
            <a:r>
              <a:rPr sz="900" spc="-3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232323"/>
                </a:solidFill>
                <a:latin typeface="Times New Roman"/>
                <a:cs typeface="Times New Roman"/>
              </a:rPr>
              <a:t>(</a:t>
            </a:r>
            <a:r>
              <a:rPr sz="900" spc="50" dirty="0">
                <a:solidFill>
                  <a:srgbClr val="0A0A0A"/>
                </a:solidFill>
                <a:latin typeface="Times New Roman"/>
                <a:cs typeface="Times New Roman"/>
              </a:rPr>
              <a:t>0</a:t>
            </a:r>
            <a:r>
              <a:rPr sz="900" spc="50" dirty="0">
                <a:solidFill>
                  <a:srgbClr val="232323"/>
                </a:solidFill>
                <a:latin typeface="Times New Roman"/>
                <a:cs typeface="Times New Roman"/>
              </a:rPr>
              <a:t>31)</a:t>
            </a:r>
            <a:r>
              <a:rPr sz="900" spc="-7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30" dirty="0">
                <a:solidFill>
                  <a:srgbClr val="232323"/>
                </a:solidFill>
                <a:latin typeface="Times New Roman"/>
                <a:cs typeface="Times New Roman"/>
              </a:rPr>
              <a:t>3223-</a:t>
            </a:r>
            <a:r>
              <a:rPr sz="900" spc="-20" dirty="0">
                <a:solidFill>
                  <a:srgbClr val="232323"/>
                </a:solidFill>
                <a:latin typeface="Times New Roman"/>
                <a:cs typeface="Times New Roman"/>
              </a:rPr>
              <a:t>2</a:t>
            </a:r>
            <a:r>
              <a:rPr sz="900" spc="120" dirty="0">
                <a:solidFill>
                  <a:srgbClr val="232323"/>
                </a:solidFill>
                <a:latin typeface="Times New Roman"/>
                <a:cs typeface="Times New Roman"/>
              </a:rPr>
              <a:t>6</a:t>
            </a:r>
            <a:r>
              <a:rPr sz="900" spc="10" dirty="0">
                <a:solidFill>
                  <a:srgbClr val="0A0A0A"/>
                </a:solidFill>
                <a:latin typeface="Times New Roman"/>
                <a:cs typeface="Times New Roman"/>
              </a:rPr>
              <a:t>11</a:t>
            </a:r>
            <a:endParaRPr sz="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83563" y="256031"/>
            <a:ext cx="708660" cy="80467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86967" y="4608576"/>
            <a:ext cx="5431535" cy="113385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52727" y="5961888"/>
            <a:ext cx="4905756" cy="79552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272" y="7132319"/>
            <a:ext cx="2052827" cy="70865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7836407"/>
            <a:ext cx="7475220" cy="192938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601769" y="9742469"/>
            <a:ext cx="571500" cy="0"/>
          </a:xfrm>
          <a:custGeom>
            <a:avLst/>
            <a:gdLst/>
            <a:ahLst/>
            <a:cxnLst/>
            <a:rect l="l" t="t" r="r" b="b"/>
            <a:pathLst>
              <a:path w="571500">
                <a:moveTo>
                  <a:pt x="0" y="0"/>
                </a:moveTo>
                <a:lnTo>
                  <a:pt x="571346" y="0"/>
                </a:lnTo>
              </a:path>
            </a:pathLst>
          </a:custGeom>
          <a:ln w="9141">
            <a:solidFill>
              <a:srgbClr val="6B67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275054" y="4194422"/>
            <a:ext cx="0" cy="225425"/>
          </a:xfrm>
          <a:custGeom>
            <a:avLst/>
            <a:gdLst/>
            <a:ahLst/>
            <a:cxnLst/>
            <a:rect l="l" t="t" r="r" b="b"/>
            <a:pathLst>
              <a:path h="225425">
                <a:moveTo>
                  <a:pt x="0" y="0"/>
                </a:moveTo>
                <a:lnTo>
                  <a:pt x="0" y="225238"/>
                </a:lnTo>
              </a:path>
            </a:pathLst>
          </a:custGeom>
          <a:ln w="39228">
            <a:solidFill>
              <a:srgbClr val="EDEF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038577" y="380939"/>
            <a:ext cx="5404485" cy="40297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86485">
              <a:lnSpc>
                <a:spcPts val="2810"/>
              </a:lnSpc>
            </a:pPr>
            <a:r>
              <a:rPr sz="2350" b="1" dirty="0">
                <a:solidFill>
                  <a:srgbClr val="080808"/>
                </a:solidFill>
                <a:latin typeface="Arial"/>
                <a:cs typeface="Arial"/>
              </a:rPr>
              <a:t>MACKENZ</a:t>
            </a:r>
            <a:r>
              <a:rPr sz="2350" b="1" spc="254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2350" b="1" spc="1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endParaRPr sz="2350">
              <a:latin typeface="Arial"/>
              <a:cs typeface="Arial"/>
            </a:endParaRPr>
          </a:p>
          <a:p>
            <a:pPr marL="1082040">
              <a:lnSpc>
                <a:spcPts val="1910"/>
              </a:lnSpc>
            </a:pPr>
            <a:r>
              <a:rPr sz="1600" b="1" spc="50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600" b="1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600" b="1" spc="10" dirty="0">
                <a:solidFill>
                  <a:srgbClr val="080808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2050">
              <a:latin typeface="Times New Roman"/>
              <a:cs typeface="Times New Roman"/>
            </a:endParaRPr>
          </a:p>
          <a:p>
            <a:pPr marL="12700" marR="5080" lvl="1" indent="8890" algn="just">
              <a:lnSpc>
                <a:spcPct val="86500"/>
              </a:lnSpc>
              <a:buClr>
                <a:srgbClr val="080808"/>
              </a:buClr>
              <a:buFont typeface="Arial"/>
              <a:buAutoNum type="arabicPeriod" startAt="6"/>
              <a:tabLst>
                <a:tab pos="474345" algn="l"/>
              </a:tabLst>
            </a:pPr>
            <a:r>
              <a:rPr sz="1250" b="1" spc="-90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250" b="1" spc="15" dirty="0">
                <a:solidFill>
                  <a:srgbClr val="080808"/>
                </a:solidFill>
                <a:latin typeface="Arial"/>
                <a:cs typeface="Arial"/>
              </a:rPr>
              <a:t>arágrafo</a:t>
            </a:r>
            <a:r>
              <a:rPr sz="12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b="1" spc="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b="1" spc="30" dirty="0">
                <a:solidFill>
                  <a:srgbClr val="080808"/>
                </a:solidFill>
                <a:latin typeface="Arial"/>
                <a:cs typeface="Arial"/>
              </a:rPr>
              <a:t>q</a:t>
            </a:r>
            <a:r>
              <a:rPr sz="1250" b="1" spc="-6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1250" b="1" spc="40" dirty="0">
                <a:solidFill>
                  <a:srgbClr val="080808"/>
                </a:solidFill>
                <a:latin typeface="Arial"/>
                <a:cs typeface="Arial"/>
              </a:rPr>
              <a:t>art</a:t>
            </a:r>
            <a:r>
              <a:rPr sz="1250" b="1" spc="7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250" b="1" spc="100" dirty="0">
                <a:solidFill>
                  <a:srgbClr val="080808"/>
                </a:solidFill>
                <a:latin typeface="Arial"/>
                <a:cs typeface="Arial"/>
              </a:rPr>
              <a:t>:</a:t>
            </a:r>
            <a:r>
              <a:rPr sz="12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b="1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b="1" spc="-16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250" b="1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250" b="1" spc="14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300" spc="-114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300" spc="85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300" spc="-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50" dirty="0">
                <a:solidFill>
                  <a:srgbClr val="080808"/>
                </a:solidFill>
                <a:latin typeface="Arial"/>
                <a:cs typeface="Arial"/>
              </a:rPr>
              <a:t>f</a:t>
            </a:r>
            <a:r>
              <a:rPr sz="1300" spc="-3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85" dirty="0">
                <a:solidFill>
                  <a:srgbClr val="080808"/>
                </a:solidFill>
                <a:latin typeface="Arial"/>
                <a:cs typeface="Arial"/>
              </a:rPr>
              <a:t>cação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300" spc="-60" dirty="0">
                <a:solidFill>
                  <a:srgbClr val="080808"/>
                </a:solidFill>
                <a:latin typeface="Arial"/>
                <a:cs typeface="Arial"/>
              </a:rPr>
              <a:t>ara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1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300" spc="-110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300" spc="6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300" spc="-14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cação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-65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80808"/>
                </a:solidFill>
                <a:latin typeface="Arial"/>
                <a:cs typeface="Arial"/>
              </a:rPr>
              <a:t>pe</a:t>
            </a:r>
            <a:r>
              <a:rPr sz="1300" spc="-18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300" spc="-15" dirty="0">
                <a:solidFill>
                  <a:srgbClr val="080808"/>
                </a:solidFill>
                <a:latin typeface="Arial"/>
                <a:cs typeface="Arial"/>
              </a:rPr>
              <a:t>ali</a:t>
            </a:r>
            <a:r>
              <a:rPr sz="1300" spc="-12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-2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300" spc="-13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-6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300" spc="-90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300" spc="380" dirty="0">
                <a:solidFill>
                  <a:srgbClr val="080808"/>
                </a:solidFill>
                <a:latin typeface="Arial"/>
                <a:cs typeface="Arial"/>
              </a:rPr>
              <a:t>, 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300" spc="-12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300" spc="-4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300" spc="-10" dirty="0">
                <a:solidFill>
                  <a:srgbClr val="080808"/>
                </a:solidFill>
                <a:latin typeface="Arial"/>
                <a:cs typeface="Arial"/>
              </a:rPr>
              <a:t>at</a:t>
            </a:r>
            <a:r>
              <a:rPr sz="1300" spc="-114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70" dirty="0">
                <a:solidFill>
                  <a:srgbClr val="080808"/>
                </a:solidFill>
                <a:latin typeface="Arial"/>
                <a:cs typeface="Arial"/>
              </a:rPr>
              <a:t>vas</a:t>
            </a:r>
            <a:r>
              <a:rPr sz="13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550" spc="-45" dirty="0">
                <a:solidFill>
                  <a:srgbClr val="080808"/>
                </a:solidFill>
                <a:latin typeface="Times New Roman"/>
                <a:cs typeface="Times New Roman"/>
              </a:rPr>
              <a:t>à</a:t>
            </a:r>
            <a:r>
              <a:rPr sz="1550" spc="11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spc="-4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300" spc="-65" dirty="0">
                <a:solidFill>
                  <a:srgbClr val="080808"/>
                </a:solidFill>
                <a:latin typeface="Arial"/>
                <a:cs typeface="Arial"/>
              </a:rPr>
              <a:t>exec</a:t>
            </a:r>
            <a:r>
              <a:rPr sz="1300" spc="-13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1300" spc="-70" dirty="0">
                <a:solidFill>
                  <a:srgbClr val="080808"/>
                </a:solidFill>
                <a:latin typeface="Arial"/>
                <a:cs typeface="Arial"/>
              </a:rPr>
              <a:t>ção</a:t>
            </a:r>
            <a:r>
              <a:rPr sz="1300" spc="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1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300" spc="-9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tal</a:t>
            </a:r>
            <a:r>
              <a:rPr sz="1300" spc="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300" spc="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80808"/>
                </a:solidFill>
                <a:latin typeface="Arial"/>
                <a:cs typeface="Arial"/>
              </a:rPr>
              <a:t>parcial</a:t>
            </a:r>
            <a:r>
              <a:rPr sz="1300" spc="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300" spc="-13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300" spc="-25" dirty="0">
                <a:solidFill>
                  <a:srgbClr val="080808"/>
                </a:solidFill>
                <a:latin typeface="Arial"/>
                <a:cs typeface="Arial"/>
              </a:rPr>
              <a:t>ev</a:t>
            </a:r>
            <a:r>
              <a:rPr sz="1300" spc="-4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75" dirty="0">
                <a:solidFill>
                  <a:srgbClr val="080808"/>
                </a:solidFill>
                <a:latin typeface="Arial"/>
                <a:cs typeface="Arial"/>
              </a:rPr>
              <a:t>stas</a:t>
            </a:r>
            <a:r>
              <a:rPr sz="1300" spc="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114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300" spc="-50" dirty="0">
                <a:solidFill>
                  <a:srgbClr val="080808"/>
                </a:solidFill>
                <a:latin typeface="Arial"/>
                <a:cs typeface="Arial"/>
              </a:rPr>
              <a:t>este</a:t>
            </a:r>
            <a:r>
              <a:rPr sz="1300" spc="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110" dirty="0">
                <a:solidFill>
                  <a:srgbClr val="080808"/>
                </a:solidFill>
                <a:latin typeface="Arial"/>
                <a:cs typeface="Arial"/>
              </a:rPr>
              <a:t>Ca</a:t>
            </a:r>
            <a:r>
              <a:rPr sz="1300" spc="-155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300" spc="-114" dirty="0">
                <a:solidFill>
                  <a:srgbClr val="080808"/>
                </a:solidFill>
                <a:latin typeface="Arial"/>
                <a:cs typeface="Arial"/>
              </a:rPr>
              <a:t>í</a:t>
            </a:r>
            <a:r>
              <a:rPr sz="1300" spc="15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300" spc="-65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1300" spc="-14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300" spc="-1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300" spc="425" dirty="0">
                <a:solidFill>
                  <a:srgbClr val="080808"/>
                </a:solidFill>
                <a:latin typeface="Arial"/>
                <a:cs typeface="Arial"/>
              </a:rPr>
              <a:t>,</a:t>
            </a:r>
            <a:r>
              <a:rPr sz="1300" spc="-40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300" spc="-114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300" spc="-20" dirty="0">
                <a:solidFill>
                  <a:srgbClr val="080808"/>
                </a:solidFill>
                <a:latin typeface="Arial"/>
                <a:cs typeface="Arial"/>
              </a:rPr>
              <a:t>rá</a:t>
            </a:r>
            <a:r>
              <a:rPr sz="130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30" dirty="0">
                <a:solidFill>
                  <a:srgbClr val="080808"/>
                </a:solidFill>
                <a:latin typeface="Arial"/>
                <a:cs typeface="Arial"/>
              </a:rPr>
              <a:t>efet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1300" spc="-6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300" spc="-13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-3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3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70" dirty="0">
                <a:solidFill>
                  <a:srgbClr val="080808"/>
                </a:solidFill>
                <a:latin typeface="Arial"/>
                <a:cs typeface="Arial"/>
              </a:rPr>
              <a:t>através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1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300" spc="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80808"/>
                </a:solidFill>
                <a:latin typeface="Arial"/>
                <a:cs typeface="Arial"/>
              </a:rPr>
              <a:t>comu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300" spc="-4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85" dirty="0">
                <a:solidFill>
                  <a:srgbClr val="080808"/>
                </a:solidFill>
                <a:latin typeface="Arial"/>
                <a:cs typeface="Arial"/>
              </a:rPr>
              <a:t>cação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1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80808"/>
                </a:solidFill>
                <a:latin typeface="Arial"/>
                <a:cs typeface="Arial"/>
              </a:rPr>
              <a:t>formal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300" spc="-135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300" spc="-50" dirty="0">
                <a:solidFill>
                  <a:srgbClr val="080808"/>
                </a:solidFill>
                <a:latin typeface="Arial"/>
                <a:cs typeface="Arial"/>
              </a:rPr>
              <a:t>ca</a:t>
            </a:r>
            <a:r>
              <a:rPr sz="1300" spc="-135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1300" spc="-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4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300" spc="-114" dirty="0">
                <a:solidFill>
                  <a:srgbClr val="080808"/>
                </a:solidFill>
                <a:latin typeface="Arial"/>
                <a:cs typeface="Arial"/>
              </a:rPr>
              <a:t>h</a:t>
            </a:r>
            <a:r>
              <a:rPr sz="1300" spc="-2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300" spc="-13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1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300" spc="1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20" dirty="0">
                <a:solidFill>
                  <a:srgbClr val="080808"/>
                </a:solidFill>
                <a:latin typeface="Arial"/>
                <a:cs typeface="Arial"/>
              </a:rPr>
              <a:t>v</a:t>
            </a:r>
            <a:r>
              <a:rPr sz="1300" spc="-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6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1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300" spc="-5" dirty="0">
                <a:solidFill>
                  <a:srgbClr val="232323"/>
                </a:solidFill>
                <a:latin typeface="Arial"/>
                <a:cs typeface="Arial"/>
              </a:rPr>
              <a:t>-</a:t>
            </a:r>
            <a:r>
              <a:rPr sz="1300" spc="-114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1300" spc="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300" spc="-5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15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3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450" spc="5" dirty="0">
                <a:solidFill>
                  <a:srgbClr val="080808"/>
                </a:solidFill>
                <a:latin typeface="Times New Roman"/>
                <a:cs typeface="Times New Roman"/>
              </a:rPr>
              <a:t>à</a:t>
            </a:r>
            <a:r>
              <a:rPr sz="145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450" spc="-16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spc="-50" dirty="0">
                <a:solidFill>
                  <a:srgbClr val="080808"/>
                </a:solidFill>
                <a:latin typeface="Arial"/>
                <a:cs typeface="Arial"/>
              </a:rPr>
              <a:t>contratada,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1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80808"/>
                </a:solidFill>
                <a:latin typeface="Arial"/>
                <a:cs typeface="Arial"/>
              </a:rPr>
              <a:t>onde</a:t>
            </a:r>
            <a:r>
              <a:rPr sz="1300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-75" dirty="0">
                <a:solidFill>
                  <a:srgbClr val="080808"/>
                </a:solidFill>
                <a:latin typeface="Arial"/>
                <a:cs typeface="Arial"/>
              </a:rPr>
              <a:t>everá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70" dirty="0">
                <a:solidFill>
                  <a:srgbClr val="080808"/>
                </a:solidFill>
                <a:latin typeface="Arial"/>
                <a:cs typeface="Arial"/>
              </a:rPr>
              <a:t>ser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17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asseg</a:t>
            </a:r>
            <a:r>
              <a:rPr sz="1300" spc="-7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1300" spc="-45" dirty="0">
                <a:solidFill>
                  <a:srgbClr val="080808"/>
                </a:solidFill>
                <a:latin typeface="Arial"/>
                <a:cs typeface="Arial"/>
              </a:rPr>
              <a:t>ra</a:t>
            </a:r>
            <a:r>
              <a:rPr sz="1300" spc="-15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3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300" spc="1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-4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300" spc="-8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3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30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300" spc="1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450" spc="-35" dirty="0">
                <a:solidFill>
                  <a:srgbClr val="080808"/>
                </a:solidFill>
                <a:latin typeface="Times New Roman"/>
                <a:cs typeface="Times New Roman"/>
              </a:rPr>
              <a:t>à</a:t>
            </a:r>
            <a:r>
              <a:rPr sz="145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450" spc="-15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defesa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300" spc="-30" dirty="0">
                <a:solidFill>
                  <a:srgbClr val="080808"/>
                </a:solidFill>
                <a:latin typeface="Arial"/>
                <a:cs typeface="Arial"/>
              </a:rPr>
              <a:t>rév</a:t>
            </a:r>
            <a:r>
              <a:rPr sz="1300" spc="-6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10" dirty="0">
                <a:solidFill>
                  <a:srgbClr val="080808"/>
                </a:solidFill>
                <a:latin typeface="Arial"/>
                <a:cs typeface="Arial"/>
              </a:rPr>
              <a:t>a,</a:t>
            </a:r>
            <a:r>
              <a:rPr sz="1300" spc="13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80808"/>
                </a:solidFill>
                <a:latin typeface="Arial"/>
                <a:cs typeface="Arial"/>
              </a:rPr>
              <a:t>re</a:t>
            </a:r>
            <a:r>
              <a:rPr sz="1300" spc="-150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300" spc="-40" dirty="0">
                <a:solidFill>
                  <a:srgbClr val="080808"/>
                </a:solidFill>
                <a:latin typeface="Arial"/>
                <a:cs typeface="Arial"/>
              </a:rPr>
              <a:t>pe</a:t>
            </a:r>
            <a:r>
              <a:rPr sz="1300" spc="-114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20" dirty="0">
                <a:solidFill>
                  <a:srgbClr val="080808"/>
                </a:solidFill>
                <a:latin typeface="Arial"/>
                <a:cs typeface="Arial"/>
              </a:rPr>
              <a:t>ta</a:t>
            </a:r>
            <a:r>
              <a:rPr sz="1300" spc="-105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300" spc="-7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-45" dirty="0">
                <a:solidFill>
                  <a:srgbClr val="080808"/>
                </a:solidFill>
                <a:latin typeface="Arial"/>
                <a:cs typeface="Arial"/>
              </a:rPr>
              <a:t>o-se</a:t>
            </a:r>
            <a:r>
              <a:rPr sz="1300" spc="1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300" spc="1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75" dirty="0">
                <a:solidFill>
                  <a:srgbClr val="080808"/>
                </a:solidFill>
                <a:latin typeface="Arial"/>
                <a:cs typeface="Arial"/>
              </a:rPr>
              <a:t>prazo</a:t>
            </a:r>
            <a:r>
              <a:rPr sz="1300" spc="1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1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3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080808"/>
                </a:solidFill>
                <a:latin typeface="Times New Roman"/>
                <a:cs typeface="Times New Roman"/>
              </a:rPr>
              <a:t>5(</a:t>
            </a:r>
            <a:r>
              <a:rPr sz="1300" spc="-20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300" spc="-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300" spc="-40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300" spc="-114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300" spc="165" dirty="0">
                <a:solidFill>
                  <a:srgbClr val="080808"/>
                </a:solidFill>
                <a:latin typeface="Arial"/>
                <a:cs typeface="Arial"/>
              </a:rPr>
              <a:t>)</a:t>
            </a:r>
            <a:r>
              <a:rPr sz="1300" spc="-1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-4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65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300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114" dirty="0">
                <a:solidFill>
                  <a:srgbClr val="080808"/>
                </a:solidFill>
                <a:latin typeface="Arial"/>
                <a:cs typeface="Arial"/>
              </a:rPr>
              <a:t>ú</a:t>
            </a:r>
            <a:r>
              <a:rPr sz="1300" spc="1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300" spc="-3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300" spc="-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60" dirty="0">
                <a:solidFill>
                  <a:srgbClr val="080808"/>
                </a:solidFill>
                <a:latin typeface="Arial"/>
                <a:cs typeface="Arial"/>
              </a:rPr>
              <a:t>s.</a:t>
            </a:r>
            <a:endParaRPr sz="1300">
              <a:latin typeface="Arial"/>
              <a:cs typeface="Arial"/>
            </a:endParaRPr>
          </a:p>
          <a:p>
            <a:pPr lvl="1">
              <a:lnSpc>
                <a:spcPct val="100000"/>
              </a:lnSpc>
              <a:spcBef>
                <a:spcPts val="35"/>
              </a:spcBef>
              <a:buClr>
                <a:srgbClr val="080808"/>
              </a:buClr>
              <a:buFont typeface="Arial"/>
              <a:buAutoNum type="arabicPeriod" startAt="6"/>
            </a:pPr>
            <a:endParaRPr sz="1300">
              <a:latin typeface="Times New Roman"/>
              <a:cs typeface="Times New Roman"/>
            </a:endParaRPr>
          </a:p>
          <a:p>
            <a:pPr marL="12700" marR="47625" lvl="1" indent="8890" algn="just">
              <a:lnSpc>
                <a:spcPct val="91100"/>
              </a:lnSpc>
              <a:buClr>
                <a:srgbClr val="080808"/>
              </a:buClr>
              <a:buFont typeface="Arial"/>
              <a:buAutoNum type="arabicPeriod" startAt="6"/>
              <a:tabLst>
                <a:tab pos="474345" algn="l"/>
              </a:tabLst>
            </a:pPr>
            <a:r>
              <a:rPr sz="1875" b="1" spc="-135" baseline="2222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875" b="1" spc="22" baseline="2222" dirty="0">
                <a:solidFill>
                  <a:srgbClr val="080808"/>
                </a:solidFill>
                <a:latin typeface="Arial"/>
                <a:cs typeface="Arial"/>
              </a:rPr>
              <a:t>arágrafo</a:t>
            </a:r>
            <a:r>
              <a:rPr sz="1875" b="1" baseline="2222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875" b="1" spc="-82" baseline="2222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875" b="1" spc="75" baseline="2222" dirty="0">
                <a:solidFill>
                  <a:srgbClr val="080808"/>
                </a:solidFill>
                <a:latin typeface="Arial"/>
                <a:cs typeface="Arial"/>
              </a:rPr>
              <a:t>q</a:t>
            </a:r>
            <a:r>
              <a:rPr sz="1875" b="1" spc="-30" baseline="2222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1875" b="1" spc="15" baseline="2222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875" b="1" spc="-82" baseline="2222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875" b="1" spc="60" baseline="2222" dirty="0">
                <a:solidFill>
                  <a:srgbClr val="080808"/>
                </a:solidFill>
                <a:latin typeface="Arial"/>
                <a:cs typeface="Arial"/>
              </a:rPr>
              <a:t>to:</a:t>
            </a:r>
            <a:r>
              <a:rPr sz="1875" b="1" baseline="2222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875" b="1" spc="-75" baseline="2222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875" b="1" spc="-60" baseline="2222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875" b="1" baseline="2222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875" b="1" spc="44" baseline="2222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950" spc="-89" baseline="2136" dirty="0">
                <a:solidFill>
                  <a:srgbClr val="080808"/>
                </a:solidFill>
                <a:latin typeface="Arial"/>
                <a:cs typeface="Arial"/>
              </a:rPr>
              <a:t>pres</a:t>
            </a:r>
            <a:r>
              <a:rPr sz="1950" spc="-217" baseline="2136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950" spc="-15" baseline="2136" dirty="0">
                <a:solidFill>
                  <a:srgbClr val="080808"/>
                </a:solidFill>
                <a:latin typeface="Arial"/>
                <a:cs typeface="Arial"/>
              </a:rPr>
              <a:t>nte</a:t>
            </a:r>
            <a:r>
              <a:rPr sz="1950" baseline="2136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950" spc="-179" baseline="2136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55" dirty="0">
                <a:solidFill>
                  <a:srgbClr val="080808"/>
                </a:solidFill>
                <a:latin typeface="Arial"/>
                <a:cs typeface="Arial"/>
              </a:rPr>
              <a:t>co</a:t>
            </a:r>
            <a:r>
              <a:rPr sz="1300" spc="-155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300" spc="10" dirty="0">
                <a:solidFill>
                  <a:srgbClr val="080808"/>
                </a:solidFill>
                <a:latin typeface="Arial"/>
                <a:cs typeface="Arial"/>
              </a:rPr>
              <a:t>tra</a:t>
            </a:r>
            <a:r>
              <a:rPr sz="1300" spc="-6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30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3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080808"/>
                </a:solidFill>
                <a:latin typeface="Arial"/>
                <a:cs typeface="Arial"/>
              </a:rPr>
              <a:t>pod</a:t>
            </a:r>
            <a:r>
              <a:rPr sz="1300" spc="-13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300" spc="-20" dirty="0">
                <a:solidFill>
                  <a:srgbClr val="080808"/>
                </a:solidFill>
                <a:latin typeface="Arial"/>
                <a:cs typeface="Arial"/>
              </a:rPr>
              <a:t>rá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300" spc="-8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70" dirty="0">
                <a:solidFill>
                  <a:srgbClr val="080808"/>
                </a:solidFill>
                <a:latin typeface="Arial"/>
                <a:cs typeface="Arial"/>
              </a:rPr>
              <a:t>ser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300" spc="4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70" dirty="0">
                <a:solidFill>
                  <a:srgbClr val="080808"/>
                </a:solidFill>
                <a:latin typeface="Arial"/>
                <a:cs typeface="Arial"/>
              </a:rPr>
              <a:t>resci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300" spc="-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4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950" spc="-97" baseline="2136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950" spc="-240" baseline="2136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950" spc="97" baseline="2136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950" spc="-82" baseline="2136" dirty="0">
                <a:solidFill>
                  <a:srgbClr val="080808"/>
                </a:solidFill>
                <a:latin typeface="Arial"/>
                <a:cs typeface="Arial"/>
              </a:rPr>
              <a:t>ec</a:t>
            </a:r>
            <a:r>
              <a:rPr sz="1950" spc="-67" baseline="2136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950" spc="-112" baseline="2136" dirty="0">
                <a:solidFill>
                  <a:srgbClr val="080808"/>
                </a:solidFill>
                <a:latin typeface="Arial"/>
                <a:cs typeface="Arial"/>
              </a:rPr>
              <a:t>padame</a:t>
            </a:r>
            <a:r>
              <a:rPr sz="1950" spc="-209" baseline="2136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950" spc="7" baseline="2136" dirty="0">
                <a:solidFill>
                  <a:srgbClr val="080808"/>
                </a:solidFill>
                <a:latin typeface="Arial"/>
                <a:cs typeface="Arial"/>
              </a:rPr>
              <a:t>te</a:t>
            </a:r>
            <a:r>
              <a:rPr sz="1950" baseline="2136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950" spc="-209" baseline="2136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950" spc="-82" baseline="2136" dirty="0">
                <a:solidFill>
                  <a:srgbClr val="080808"/>
                </a:solidFill>
                <a:latin typeface="Arial"/>
                <a:cs typeface="Arial"/>
              </a:rPr>
              <a:t>pe</a:t>
            </a:r>
            <a:r>
              <a:rPr sz="1950" spc="-195" baseline="2136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950" spc="7" baseline="2136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950" baseline="2136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950" spc="187" baseline="2136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950" spc="-330" baseline="2136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950" spc="-225" baseline="2136" dirty="0">
                <a:solidFill>
                  <a:srgbClr val="080808"/>
                </a:solidFill>
                <a:latin typeface="Arial"/>
                <a:cs typeface="Arial"/>
              </a:rPr>
              <a:t>ONTRATANT</a:t>
            </a:r>
            <a:r>
              <a:rPr sz="1950" spc="-89" baseline="2136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950" spc="569" baseline="2136" dirty="0">
                <a:solidFill>
                  <a:srgbClr val="232323"/>
                </a:solidFill>
                <a:latin typeface="Arial"/>
                <a:cs typeface="Arial"/>
              </a:rPr>
              <a:t>,</a:t>
            </a:r>
            <a:r>
              <a:rPr sz="1950" baseline="2136" dirty="0">
                <a:solidFill>
                  <a:srgbClr val="232323"/>
                </a:solidFill>
                <a:latin typeface="Arial"/>
                <a:cs typeface="Arial"/>
              </a:rPr>
              <a:t>  </a:t>
            </a:r>
            <a:r>
              <a:rPr sz="1950" spc="-262" baseline="2136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80808"/>
                </a:solidFill>
                <a:latin typeface="Arial"/>
                <a:cs typeface="Arial"/>
              </a:rPr>
              <a:t>sem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300" spc="-10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114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300" spc="-20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300" spc="-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55" dirty="0">
                <a:solidFill>
                  <a:srgbClr val="080808"/>
                </a:solidFill>
                <a:latin typeface="Arial"/>
                <a:cs typeface="Arial"/>
              </a:rPr>
              <a:t>dê</a:t>
            </a:r>
            <a:r>
              <a:rPr sz="1300" spc="-13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300" spc="-20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300" spc="-6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65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 </a:t>
            </a:r>
            <a:r>
              <a:rPr sz="1300" spc="1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80808"/>
                </a:solidFill>
                <a:latin typeface="Arial"/>
                <a:cs typeface="Arial"/>
              </a:rPr>
              <a:t>de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300" spc="-18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1300" spc="-95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300" spc="-20" dirty="0">
                <a:solidFill>
                  <a:srgbClr val="080808"/>
                </a:solidFill>
                <a:latin typeface="Arial"/>
                <a:cs typeface="Arial"/>
              </a:rPr>
              <a:t>ta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300" spc="-1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80808"/>
                </a:solidFill>
                <a:latin typeface="Arial"/>
                <a:cs typeface="Arial"/>
              </a:rPr>
              <a:t>ou</a:t>
            </a:r>
            <a:r>
              <a:rPr sz="13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15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300" spc="-14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-2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300" spc="-10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300" spc="-4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100" dirty="0">
                <a:solidFill>
                  <a:srgbClr val="080808"/>
                </a:solidFill>
                <a:latin typeface="Arial"/>
                <a:cs typeface="Arial"/>
              </a:rPr>
              <a:t>zação.</a:t>
            </a:r>
            <a:endParaRPr sz="13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5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350" b="1" spc="-135" dirty="0">
                <a:solidFill>
                  <a:srgbClr val="080808"/>
                </a:solidFill>
                <a:latin typeface="Times New Roman"/>
                <a:cs typeface="Times New Roman"/>
              </a:rPr>
              <a:t>CLÁU</a:t>
            </a:r>
            <a:r>
              <a:rPr sz="1350" b="1" spc="-130" dirty="0">
                <a:solidFill>
                  <a:srgbClr val="080808"/>
                </a:solidFill>
                <a:latin typeface="Times New Roman"/>
                <a:cs typeface="Times New Roman"/>
              </a:rPr>
              <a:t>S</a:t>
            </a:r>
            <a:r>
              <a:rPr sz="1350" b="1" spc="-175" dirty="0">
                <a:solidFill>
                  <a:srgbClr val="080808"/>
                </a:solidFill>
                <a:latin typeface="Times New Roman"/>
                <a:cs typeface="Times New Roman"/>
              </a:rPr>
              <a:t>ULA</a:t>
            </a:r>
            <a:r>
              <a:rPr sz="1350" b="1" spc="10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50" b="1" spc="-150" dirty="0">
                <a:solidFill>
                  <a:srgbClr val="080808"/>
                </a:solidFill>
                <a:latin typeface="Times New Roman"/>
                <a:cs typeface="Times New Roman"/>
              </a:rPr>
              <a:t>DÉCIMA</a:t>
            </a:r>
            <a:r>
              <a:rPr sz="1350" b="1" spc="6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50" b="1" spc="-125" dirty="0">
                <a:solidFill>
                  <a:srgbClr val="080808"/>
                </a:solidFill>
                <a:latin typeface="Times New Roman"/>
                <a:cs typeface="Times New Roman"/>
              </a:rPr>
              <a:t>TERCEIRA</a:t>
            </a:r>
            <a:r>
              <a:rPr sz="1350" b="1" spc="1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50" b="1" spc="505" dirty="0">
                <a:solidFill>
                  <a:srgbClr val="080808"/>
                </a:solidFill>
                <a:latin typeface="Times New Roman"/>
                <a:cs typeface="Times New Roman"/>
              </a:rPr>
              <a:t>-</a:t>
            </a:r>
            <a:r>
              <a:rPr sz="1350" b="1" spc="-11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50" b="1" spc="-120" dirty="0">
                <a:solidFill>
                  <a:srgbClr val="080808"/>
                </a:solidFill>
                <a:latin typeface="Times New Roman"/>
                <a:cs typeface="Times New Roman"/>
              </a:rPr>
              <a:t>FORO.</a:t>
            </a:r>
            <a:endParaRPr sz="13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4"/>
              </a:spcBef>
            </a:pPr>
            <a:endParaRPr sz="1100">
              <a:latin typeface="Times New Roman"/>
              <a:cs typeface="Times New Roman"/>
            </a:endParaRPr>
          </a:p>
          <a:p>
            <a:pPr marL="21590" algn="just">
              <a:lnSpc>
                <a:spcPts val="1480"/>
              </a:lnSpc>
            </a:pP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150" spc="10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150" spc="-135" dirty="0">
                <a:solidFill>
                  <a:srgbClr val="080808"/>
                </a:solidFill>
                <a:latin typeface="Arial"/>
                <a:cs typeface="Arial"/>
              </a:rPr>
              <a:t>.</a:t>
            </a:r>
            <a:r>
              <a:rPr sz="1150" spc="114" dirty="0">
                <a:solidFill>
                  <a:srgbClr val="080808"/>
                </a:solidFill>
                <a:latin typeface="Arial"/>
                <a:cs typeface="Arial"/>
              </a:rPr>
              <a:t>8</a:t>
            </a:r>
            <a:r>
              <a:rPr sz="1150" dirty="0">
                <a:solidFill>
                  <a:srgbClr val="080808"/>
                </a:solidFill>
                <a:latin typeface="Arial"/>
                <a:cs typeface="Arial"/>
              </a:rPr>
              <a:t>   </a:t>
            </a:r>
            <a:r>
              <a:rPr sz="1150" spc="-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80808"/>
                </a:solidFill>
                <a:latin typeface="Arial"/>
                <a:cs typeface="Arial"/>
              </a:rPr>
              <a:t>F</a:t>
            </a:r>
            <a:r>
              <a:rPr sz="1300" spc="-18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ca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2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300" spc="-60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300" spc="-2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300" spc="-130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15" dirty="0">
                <a:solidFill>
                  <a:srgbClr val="080808"/>
                </a:solidFill>
                <a:latin typeface="Arial"/>
                <a:cs typeface="Arial"/>
              </a:rPr>
              <a:t>to</a:t>
            </a:r>
            <a:r>
              <a:rPr sz="130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30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35" dirty="0">
                <a:solidFill>
                  <a:srgbClr val="080808"/>
                </a:solidFill>
                <a:latin typeface="Arial"/>
                <a:cs typeface="Arial"/>
              </a:rPr>
              <a:t>foro</a:t>
            </a:r>
            <a:r>
              <a:rPr sz="1300" spc="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1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300" spc="-5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90" dirty="0">
                <a:solidFill>
                  <a:srgbClr val="080808"/>
                </a:solidFill>
                <a:latin typeface="Arial"/>
                <a:cs typeface="Arial"/>
              </a:rPr>
              <a:t>Be</a:t>
            </a:r>
            <a:r>
              <a:rPr sz="1300" spc="-10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30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300" spc="-5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155" dirty="0">
                <a:solidFill>
                  <a:srgbClr val="080808"/>
                </a:solidFill>
                <a:latin typeface="Arial"/>
                <a:cs typeface="Arial"/>
              </a:rPr>
              <a:t>H</a:t>
            </a:r>
            <a:r>
              <a:rPr sz="1300" spc="-10" dirty="0">
                <a:solidFill>
                  <a:srgbClr val="080808"/>
                </a:solidFill>
                <a:latin typeface="Arial"/>
                <a:cs typeface="Arial"/>
              </a:rPr>
              <a:t>or</a:t>
            </a:r>
            <a:r>
              <a:rPr sz="1300" spc="-10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55" dirty="0">
                <a:solidFill>
                  <a:srgbClr val="080808"/>
                </a:solidFill>
                <a:latin typeface="Arial"/>
                <a:cs typeface="Arial"/>
              </a:rPr>
              <a:t>zo</a:t>
            </a:r>
            <a:r>
              <a:rPr sz="1300" spc="-12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300" spc="5" dirty="0">
                <a:solidFill>
                  <a:srgbClr val="080808"/>
                </a:solidFill>
                <a:latin typeface="Arial"/>
                <a:cs typeface="Arial"/>
              </a:rPr>
              <a:t>te</a:t>
            </a:r>
            <a:r>
              <a:rPr sz="130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440" dirty="0">
                <a:solidFill>
                  <a:srgbClr val="080808"/>
                </a:solidFill>
                <a:latin typeface="Arial"/>
                <a:cs typeface="Arial"/>
              </a:rPr>
              <a:t>-</a:t>
            </a:r>
            <a:r>
              <a:rPr sz="1300" spc="-1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100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1150" spc="5" dirty="0">
                <a:solidFill>
                  <a:srgbClr val="080808"/>
                </a:solidFill>
                <a:latin typeface="Arial"/>
                <a:cs typeface="Arial"/>
              </a:rPr>
              <a:t>G</a:t>
            </a:r>
            <a:r>
              <a:rPr sz="1150" spc="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80808"/>
                </a:solidFill>
                <a:latin typeface="Arial"/>
                <a:cs typeface="Arial"/>
              </a:rPr>
              <a:t>para</a:t>
            </a:r>
            <a:r>
              <a:rPr sz="1300" spc="-5" dirty="0">
                <a:solidFill>
                  <a:srgbClr val="080808"/>
                </a:solidFill>
                <a:latin typeface="Arial"/>
                <a:cs typeface="Arial"/>
              </a:rPr>
              <a:t> d</a:t>
            </a:r>
            <a:r>
              <a:rPr sz="1300" spc="-4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-20" dirty="0">
                <a:solidFill>
                  <a:srgbClr val="080808"/>
                </a:solidFill>
                <a:latin typeface="Arial"/>
                <a:cs typeface="Arial"/>
              </a:rPr>
              <a:t>rim</a:t>
            </a:r>
            <a:r>
              <a:rPr sz="1300" spc="-2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300" spc="2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300" spc="-6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10" dirty="0">
                <a:solidFill>
                  <a:srgbClr val="080808"/>
                </a:solidFill>
                <a:latin typeface="Arial"/>
                <a:cs typeface="Arial"/>
              </a:rPr>
              <a:t>to</a:t>
            </a:r>
            <a:r>
              <a:rPr sz="1300" spc="-9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-65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300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85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30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80808"/>
                </a:solidFill>
                <a:latin typeface="Arial"/>
                <a:cs typeface="Arial"/>
              </a:rPr>
              <a:t>q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1300" spc="-75" dirty="0">
                <a:solidFill>
                  <a:srgbClr val="080808"/>
                </a:solidFill>
                <a:latin typeface="Arial"/>
                <a:cs typeface="Arial"/>
              </a:rPr>
              <a:t>estões</a:t>
            </a:r>
            <a:endParaRPr sz="1300">
              <a:latin typeface="Arial"/>
              <a:cs typeface="Arial"/>
            </a:endParaRPr>
          </a:p>
          <a:p>
            <a:pPr marL="12700" algn="just">
              <a:lnSpc>
                <a:spcPts val="1480"/>
              </a:lnSpc>
            </a:pPr>
            <a:r>
              <a:rPr sz="1150" spc="50" dirty="0">
                <a:solidFill>
                  <a:srgbClr val="080808"/>
                </a:solidFill>
                <a:latin typeface="Arial"/>
                <a:cs typeface="Arial"/>
              </a:rPr>
              <a:t>or</a:t>
            </a:r>
            <a:r>
              <a:rPr sz="1150" spc="-15" dirty="0">
                <a:solidFill>
                  <a:srgbClr val="080808"/>
                </a:solidFill>
                <a:latin typeface="Arial"/>
                <a:cs typeface="Arial"/>
              </a:rPr>
              <a:t>i</a:t>
            </a:r>
            <a:r>
              <a:rPr sz="1150" spc="8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1150" spc="-7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150" spc="4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150" spc="-2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3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prese</a:t>
            </a:r>
            <a:r>
              <a:rPr sz="1150" spc="-8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150" spc="65" dirty="0">
                <a:solidFill>
                  <a:srgbClr val="080808"/>
                </a:solidFill>
                <a:latin typeface="Arial"/>
                <a:cs typeface="Arial"/>
              </a:rPr>
              <a:t>te</a:t>
            </a:r>
            <a:r>
              <a:rPr sz="115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20" dirty="0">
                <a:solidFill>
                  <a:srgbClr val="080808"/>
                </a:solidFill>
                <a:latin typeface="Arial"/>
                <a:cs typeface="Arial"/>
              </a:rPr>
              <a:t>co</a:t>
            </a:r>
            <a:r>
              <a:rPr sz="1150" spc="-7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150" spc="45" dirty="0">
                <a:solidFill>
                  <a:srgbClr val="080808"/>
                </a:solidFill>
                <a:latin typeface="Arial"/>
                <a:cs typeface="Arial"/>
              </a:rPr>
              <a:t>trat</a:t>
            </a:r>
            <a:r>
              <a:rPr sz="1150" spc="12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150" spc="270" dirty="0">
                <a:solidFill>
                  <a:srgbClr val="3D3D3D"/>
                </a:solidFill>
                <a:latin typeface="Arial"/>
                <a:cs typeface="Arial"/>
              </a:rPr>
              <a:t>.</a:t>
            </a:r>
            <a:endParaRPr sz="11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1250">
              <a:latin typeface="Times New Roman"/>
              <a:cs typeface="Times New Roman"/>
            </a:endParaRPr>
          </a:p>
          <a:p>
            <a:pPr marL="12700" marR="46990" algn="just">
              <a:lnSpc>
                <a:spcPts val="1510"/>
              </a:lnSpc>
              <a:tabLst>
                <a:tab pos="5232400" algn="l"/>
              </a:tabLst>
            </a:pPr>
            <a:r>
              <a:rPr sz="1300" spc="-114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300" spc="-19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300" spc="6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65" dirty="0">
                <a:solidFill>
                  <a:srgbClr val="080808"/>
                </a:solidFill>
                <a:latin typeface="Arial"/>
                <a:cs typeface="Arial"/>
              </a:rPr>
              <a:t>esta</a:t>
            </a:r>
            <a:r>
              <a:rPr sz="1300" spc="-85" dirty="0">
                <a:solidFill>
                  <a:srgbClr val="080808"/>
                </a:solidFill>
                <a:latin typeface="Arial"/>
                <a:cs typeface="Arial"/>
              </a:rPr>
              <a:t>r</a:t>
            </a:r>
            <a:r>
              <a:rPr sz="1300" spc="-30" dirty="0">
                <a:solidFill>
                  <a:srgbClr val="080808"/>
                </a:solidFill>
                <a:latin typeface="Arial"/>
                <a:cs typeface="Arial"/>
              </a:rPr>
              <a:t>em</a:t>
            </a:r>
            <a:r>
              <a:rPr sz="1300" spc="-1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175" dirty="0">
                <a:solidFill>
                  <a:srgbClr val="080808"/>
                </a:solidFill>
                <a:latin typeface="Arial"/>
                <a:cs typeface="Arial"/>
              </a:rPr>
              <a:t>j</a:t>
            </a:r>
            <a:r>
              <a:rPr sz="1300" spc="-114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1300" spc="15" dirty="0">
                <a:solidFill>
                  <a:srgbClr val="080808"/>
                </a:solidFill>
                <a:latin typeface="Arial"/>
                <a:cs typeface="Arial"/>
              </a:rPr>
              <a:t>s</a:t>
            </a:r>
            <a:r>
              <a:rPr sz="1300" spc="-100" dirty="0">
                <a:solidFill>
                  <a:srgbClr val="080808"/>
                </a:solidFill>
                <a:latin typeface="Arial"/>
                <a:cs typeface="Arial"/>
              </a:rPr>
              <a:t>t</a:t>
            </a:r>
            <a:r>
              <a:rPr sz="1300" spc="-45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1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3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80808"/>
                </a:solidFill>
                <a:latin typeface="Arial"/>
                <a:cs typeface="Arial"/>
              </a:rPr>
              <a:t>contratad</a:t>
            </a:r>
            <a:r>
              <a:rPr sz="1300" spc="-45" dirty="0">
                <a:solidFill>
                  <a:srgbClr val="080808"/>
                </a:solidFill>
                <a:latin typeface="Arial"/>
                <a:cs typeface="Arial"/>
              </a:rPr>
              <a:t>os</a:t>
            </a:r>
            <a:r>
              <a:rPr sz="1300" spc="-7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50" dirty="0">
                <a:solidFill>
                  <a:srgbClr val="080808"/>
                </a:solidFill>
                <a:latin typeface="Arial"/>
                <a:cs typeface="Arial"/>
              </a:rPr>
              <a:t>f</a:t>
            </a:r>
            <a:r>
              <a:rPr sz="1300" spc="5" dirty="0">
                <a:solidFill>
                  <a:srgbClr val="080808"/>
                </a:solidFill>
                <a:latin typeface="Arial"/>
                <a:cs typeface="Arial"/>
              </a:rPr>
              <a:t>ir</a:t>
            </a:r>
            <a:r>
              <a:rPr sz="1300" spc="-125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1300" spc="-50" dirty="0">
                <a:solidFill>
                  <a:srgbClr val="080808"/>
                </a:solidFill>
                <a:latin typeface="Arial"/>
                <a:cs typeface="Arial"/>
              </a:rPr>
              <a:t>am</a:t>
            </a:r>
            <a:r>
              <a:rPr sz="13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40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300" spc="-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300" spc="-65" dirty="0">
                <a:solidFill>
                  <a:srgbClr val="080808"/>
                </a:solidFill>
                <a:latin typeface="Arial"/>
                <a:cs typeface="Arial"/>
              </a:rPr>
              <a:t>rese</a:t>
            </a:r>
            <a:r>
              <a:rPr sz="1300" spc="-16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300" spc="20" dirty="0">
                <a:solidFill>
                  <a:srgbClr val="080808"/>
                </a:solidFill>
                <a:latin typeface="Arial"/>
                <a:cs typeface="Arial"/>
              </a:rPr>
              <a:t>te</a:t>
            </a:r>
            <a:r>
              <a:rPr sz="1300" spc="1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300" spc="-114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300" spc="-15" dirty="0">
                <a:solidFill>
                  <a:srgbClr val="080808"/>
                </a:solidFill>
                <a:latin typeface="Arial"/>
                <a:cs typeface="Arial"/>
              </a:rPr>
              <a:t>trat</a:t>
            </a:r>
            <a:r>
              <a:rPr sz="1300" spc="-55" dirty="0">
                <a:solidFill>
                  <a:srgbClr val="080808"/>
                </a:solidFill>
                <a:latin typeface="Arial"/>
                <a:cs typeface="Arial"/>
              </a:rPr>
              <a:t>o</a:t>
            </a:r>
            <a:r>
              <a:rPr sz="1300" spc="459" dirty="0">
                <a:solidFill>
                  <a:srgbClr val="080808"/>
                </a:solidFill>
                <a:latin typeface="Arial"/>
                <a:cs typeface="Arial"/>
              </a:rPr>
              <a:t>,</a:t>
            </a:r>
            <a:r>
              <a:rPr sz="1300" spc="-114" dirty="0">
                <a:solidFill>
                  <a:srgbClr val="080808"/>
                </a:solidFill>
                <a:latin typeface="Arial"/>
                <a:cs typeface="Arial"/>
              </a:rPr>
              <a:t>n</a:t>
            </a:r>
            <a:r>
              <a:rPr sz="1300" spc="10" dirty="0">
                <a:solidFill>
                  <a:srgbClr val="080808"/>
                </a:solidFill>
                <a:latin typeface="Arial"/>
                <a:cs typeface="Arial"/>
              </a:rPr>
              <a:t>a</a:t>
            </a:r>
            <a:r>
              <a:rPr sz="1300" spc="1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300" spc="-55" dirty="0">
                <a:solidFill>
                  <a:srgbClr val="080808"/>
                </a:solidFill>
                <a:latin typeface="Arial"/>
                <a:cs typeface="Arial"/>
              </a:rPr>
              <a:t>res</a:t>
            </a:r>
            <a:r>
              <a:rPr sz="1300" spc="-135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nça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4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1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300" spc="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4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-11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1300" spc="-85" dirty="0">
                <a:solidFill>
                  <a:srgbClr val="080808"/>
                </a:solidFill>
                <a:latin typeface="Arial"/>
                <a:cs typeface="Arial"/>
              </a:rPr>
              <a:t>as</a:t>
            </a:r>
            <a:r>
              <a:rPr sz="1300" spc="-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50" dirty="0">
                <a:solidFill>
                  <a:srgbClr val="080808"/>
                </a:solidFill>
                <a:latin typeface="Arial"/>
                <a:cs typeface="Arial"/>
              </a:rPr>
              <a:t>testem</a:t>
            </a:r>
            <a:r>
              <a:rPr sz="1300" spc="-10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nh</a:t>
            </a:r>
            <a:r>
              <a:rPr sz="1300" spc="-70" dirty="0">
                <a:solidFill>
                  <a:srgbClr val="080808"/>
                </a:solidFill>
                <a:latin typeface="Arial"/>
                <a:cs typeface="Arial"/>
              </a:rPr>
              <a:t>as.</a:t>
            </a:r>
            <a:r>
              <a:rPr sz="1300" dirty="0">
                <a:solidFill>
                  <a:srgbClr val="080808"/>
                </a:solidFill>
                <a:latin typeface="Arial"/>
                <a:cs typeface="Arial"/>
              </a:rPr>
              <a:t>	</a:t>
            </a:r>
            <a:r>
              <a:rPr sz="1300" spc="-75" dirty="0">
                <a:solidFill>
                  <a:srgbClr val="B6B6B6"/>
                </a:solidFill>
                <a:latin typeface="Arial"/>
                <a:cs typeface="Arial"/>
              </a:rPr>
              <a:t>.</a:t>
            </a:r>
            <a:endParaRPr sz="13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30320" y="4441292"/>
            <a:ext cx="210185" cy="2159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00" spc="-225" dirty="0">
                <a:solidFill>
                  <a:srgbClr val="CA242D"/>
                </a:solidFill>
                <a:latin typeface="Arial"/>
                <a:cs typeface="Arial"/>
              </a:rPr>
              <a:t>r:</a:t>
            </a:r>
            <a:r>
              <a:rPr sz="1500" spc="-715" dirty="0">
                <a:solidFill>
                  <a:srgbClr val="CA242D"/>
                </a:solidFill>
                <a:latin typeface="Arial"/>
                <a:cs typeface="Arial"/>
              </a:rPr>
              <a:t>&gt;</a:t>
            </a:r>
            <a:r>
              <a:rPr sz="1500" spc="254" dirty="0">
                <a:solidFill>
                  <a:srgbClr val="CA242D"/>
                </a:solidFill>
                <a:latin typeface="Arial"/>
                <a:cs typeface="Arial"/>
              </a:rPr>
              <a:t>º</a:t>
            </a:r>
            <a:endParaRPr sz="15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815608" y="4599028"/>
            <a:ext cx="708660" cy="190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268605" algn="l"/>
              </a:tabLst>
            </a:pPr>
            <a:r>
              <a:rPr sz="1300" spc="-204" dirty="0">
                <a:solidFill>
                  <a:srgbClr val="080808"/>
                </a:solidFill>
                <a:latin typeface="Arial"/>
                <a:cs typeface="Arial"/>
              </a:rPr>
              <a:t>·	</a:t>
            </a:r>
            <a:r>
              <a:rPr sz="1300" spc="285" dirty="0">
                <a:solidFill>
                  <a:srgbClr val="3D3D3D"/>
                </a:solidFill>
                <a:latin typeface="Arial"/>
                <a:cs typeface="Arial"/>
              </a:rPr>
              <a:t>--</a:t>
            </a:r>
            <a:r>
              <a:rPr sz="1300" spc="105" dirty="0">
                <a:solidFill>
                  <a:srgbClr val="3D3D3D"/>
                </a:solidFill>
                <a:latin typeface="Arial"/>
                <a:cs typeface="Arial"/>
              </a:rPr>
              <a:t>-</a:t>
            </a:r>
            <a:r>
              <a:rPr sz="1300" spc="-75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1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endParaRPr sz="13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949161" y="4573300"/>
            <a:ext cx="911225" cy="2222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550" spc="30" dirty="0">
                <a:solidFill>
                  <a:srgbClr val="481113"/>
                </a:solidFill>
                <a:latin typeface="Arial"/>
                <a:cs typeface="Arial"/>
              </a:rPr>
              <a:t>f</a:t>
            </a:r>
            <a:r>
              <a:rPr sz="1550" spc="-165" dirty="0">
                <a:solidFill>
                  <a:srgbClr val="481113"/>
                </a:solidFill>
                <a:latin typeface="Arial"/>
                <a:cs typeface="Arial"/>
              </a:rPr>
              <a:t>i</a:t>
            </a:r>
            <a:r>
              <a:rPr sz="1550" spc="-90" dirty="0">
                <a:solidFill>
                  <a:srgbClr val="080808"/>
                </a:solidFill>
                <a:latin typeface="Arial"/>
                <a:cs typeface="Arial"/>
              </a:rPr>
              <a:t>ro</a:t>
            </a:r>
            <a:r>
              <a:rPr sz="1550" spc="-19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00" spc="-80" dirty="0">
                <a:solidFill>
                  <a:srgbClr val="080808"/>
                </a:solidFill>
                <a:latin typeface="Arial"/>
                <a:cs typeface="Arial"/>
              </a:rPr>
              <a:t>d</a:t>
            </a:r>
            <a:r>
              <a:rPr sz="1300" spc="10" dirty="0">
                <a:solidFill>
                  <a:srgbClr val="080808"/>
                </a:solidFill>
                <a:latin typeface="Arial"/>
                <a:cs typeface="Arial"/>
              </a:rPr>
              <a:t>e</a:t>
            </a:r>
            <a:r>
              <a:rPr sz="1300" spc="-2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350" dirty="0">
                <a:solidFill>
                  <a:srgbClr val="080808"/>
                </a:solidFill>
                <a:latin typeface="Times New Roman"/>
                <a:cs typeface="Times New Roman"/>
              </a:rPr>
              <a:t>20</a:t>
            </a:r>
            <a:r>
              <a:rPr sz="1350" spc="-50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1350" spc="150" dirty="0">
                <a:solidFill>
                  <a:srgbClr val="080808"/>
                </a:solidFill>
                <a:latin typeface="Times New Roman"/>
                <a:cs typeface="Times New Roman"/>
              </a:rPr>
              <a:t>s</a:t>
            </a:r>
            <a:r>
              <a:rPr sz="1350" spc="155" dirty="0">
                <a:solidFill>
                  <a:srgbClr val="232323"/>
                </a:solidFill>
                <a:latin typeface="Times New Roman"/>
                <a:cs typeface="Times New Roman"/>
              </a:rPr>
              <a:t>.</a:t>
            </a:r>
            <a:endParaRPr sz="13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706909" y="4732183"/>
            <a:ext cx="123825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50" spc="75" dirty="0">
                <a:solidFill>
                  <a:srgbClr val="CA242D"/>
                </a:solidFill>
                <a:latin typeface="Arial"/>
                <a:cs typeface="Arial"/>
              </a:rPr>
              <a:t>o</a:t>
            </a:r>
            <a:endParaRPr sz="125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711480" y="5821987"/>
            <a:ext cx="1821814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229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1100" b="1" spc="20" dirty="0">
                <a:solidFill>
                  <a:srgbClr val="080808"/>
                </a:solidFill>
                <a:latin typeface="Arial"/>
                <a:cs typeface="Arial"/>
              </a:rPr>
              <a:t>ackenzie</a:t>
            </a:r>
            <a:r>
              <a:rPr sz="1100" b="1" spc="6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15" dirty="0">
                <a:solidFill>
                  <a:srgbClr val="080808"/>
                </a:solidFill>
                <a:latin typeface="Arial"/>
                <a:cs typeface="Arial"/>
              </a:rPr>
              <a:t>Esporte</a:t>
            </a:r>
            <a:r>
              <a:rPr sz="1100" b="1" spc="-30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100" b="1" spc="-45" dirty="0">
                <a:solidFill>
                  <a:srgbClr val="080808"/>
                </a:solidFill>
                <a:latin typeface="Arial"/>
                <a:cs typeface="Arial"/>
              </a:rPr>
              <a:t>l</a:t>
            </a:r>
            <a:r>
              <a:rPr sz="1100" b="1" spc="75" dirty="0">
                <a:solidFill>
                  <a:srgbClr val="080808"/>
                </a:solidFill>
                <a:latin typeface="Arial"/>
                <a:cs typeface="Arial"/>
              </a:rPr>
              <a:t>u</a:t>
            </a:r>
            <a:r>
              <a:rPr sz="1100" b="1" spc="70" dirty="0">
                <a:solidFill>
                  <a:srgbClr val="080808"/>
                </a:solidFill>
                <a:latin typeface="Arial"/>
                <a:cs typeface="Arial"/>
              </a:rPr>
              <a:t>be</a:t>
            </a:r>
            <a:endParaRPr sz="11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47260" y="7434464"/>
            <a:ext cx="114935" cy="1905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300" spc="-235" dirty="0">
                <a:solidFill>
                  <a:srgbClr val="080808"/>
                </a:solidFill>
                <a:latin typeface="Times New Roman"/>
                <a:cs typeface="Times New Roman"/>
              </a:rPr>
              <a:t>N</a:t>
            </a:r>
            <a:endParaRPr sz="1300">
              <a:latin typeface="Times New Roman"/>
              <a:cs typeface="Times New Roman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343246" y="7434464"/>
            <a:ext cx="1602105" cy="4718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5930">
              <a:lnSpc>
                <a:spcPts val="1300"/>
              </a:lnSpc>
            </a:pPr>
            <a:r>
              <a:rPr sz="1300" spc="-160" dirty="0">
                <a:solidFill>
                  <a:srgbClr val="080808"/>
                </a:solidFill>
                <a:latin typeface="Times New Roman"/>
                <a:cs typeface="Times New Roman"/>
              </a:rPr>
              <a:t>lyson</a:t>
            </a:r>
            <a:r>
              <a:rPr sz="1300" spc="-1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spc="-150" dirty="0">
                <a:solidFill>
                  <a:srgbClr val="232323"/>
                </a:solidFill>
                <a:latin typeface="Times New Roman"/>
                <a:cs typeface="Times New Roman"/>
              </a:rPr>
              <a:t>S</a:t>
            </a:r>
            <a:r>
              <a:rPr sz="1300" spc="-229" dirty="0">
                <a:solidFill>
                  <a:srgbClr val="080808"/>
                </a:solidFill>
                <a:latin typeface="Times New Roman"/>
                <a:cs typeface="Times New Roman"/>
              </a:rPr>
              <a:t>algaOO</a:t>
            </a:r>
            <a:r>
              <a:rPr sz="1300" spc="-8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300" spc="-140" dirty="0">
                <a:solidFill>
                  <a:srgbClr val="080808"/>
                </a:solidFill>
                <a:latin typeface="Times New Roman"/>
                <a:cs typeface="Times New Roman"/>
              </a:rPr>
              <a:t>Gomes</a:t>
            </a:r>
            <a:endParaRPr sz="1300">
              <a:latin typeface="Times New Roman"/>
              <a:cs typeface="Times New Roman"/>
            </a:endParaRPr>
          </a:p>
          <a:p>
            <a:pPr marL="419100" marR="89535" indent="-407034">
              <a:lnSpc>
                <a:spcPct val="82600"/>
              </a:lnSpc>
              <a:spcBef>
                <a:spcPts val="10"/>
              </a:spcBef>
              <a:tabLst>
                <a:tab pos="318770" algn="l"/>
              </a:tabLst>
            </a:pPr>
            <a:r>
              <a:rPr sz="1300" spc="40" dirty="0">
                <a:solidFill>
                  <a:srgbClr val="080808"/>
                </a:solidFill>
                <a:latin typeface="Arial"/>
                <a:cs typeface="Arial"/>
              </a:rPr>
              <a:t>o	</a:t>
            </a:r>
            <a:r>
              <a:rPr sz="1300" spc="65" dirty="0">
                <a:solidFill>
                  <a:srgbClr val="080808"/>
                </a:solidFill>
                <a:latin typeface="Arial"/>
                <a:cs typeface="Arial"/>
              </a:rPr>
              <a:t>·</a:t>
            </a:r>
            <a:r>
              <a:rPr sz="1200" spc="-110" dirty="0">
                <a:solidFill>
                  <a:srgbClr val="080808"/>
                </a:solidFill>
                <a:latin typeface="Times New Roman"/>
                <a:cs typeface="Times New Roman"/>
              </a:rPr>
              <a:t>CP</a:t>
            </a:r>
            <a:r>
              <a:rPr sz="1200" spc="-65" dirty="0">
                <a:solidFill>
                  <a:srgbClr val="080808"/>
                </a:solidFill>
                <a:latin typeface="Times New Roman"/>
                <a:cs typeface="Times New Roman"/>
              </a:rPr>
              <a:t>F</a:t>
            </a:r>
            <a:r>
              <a:rPr sz="1200" spc="85" dirty="0">
                <a:solidFill>
                  <a:srgbClr val="232323"/>
                </a:solidFill>
                <a:latin typeface="Times New Roman"/>
                <a:cs typeface="Times New Roman"/>
              </a:rPr>
              <a:t>:</a:t>
            </a:r>
            <a:r>
              <a:rPr sz="1200" spc="-85" dirty="0">
                <a:solidFill>
                  <a:srgbClr val="080808"/>
                </a:solidFill>
                <a:latin typeface="Times New Roman"/>
                <a:cs typeface="Times New Roman"/>
              </a:rPr>
              <a:t>058</a:t>
            </a:r>
            <a:r>
              <a:rPr sz="1200" spc="-90" dirty="0">
                <a:solidFill>
                  <a:srgbClr val="080808"/>
                </a:solidFill>
                <a:latin typeface="Times New Roman"/>
                <a:cs typeface="Times New Roman"/>
              </a:rPr>
              <a:t>.</a:t>
            </a:r>
            <a:r>
              <a:rPr sz="1200" spc="-60" dirty="0">
                <a:solidFill>
                  <a:srgbClr val="080808"/>
                </a:solidFill>
                <a:latin typeface="Times New Roman"/>
                <a:cs typeface="Times New Roman"/>
              </a:rPr>
              <a:t>06</a:t>
            </a:r>
            <a:r>
              <a:rPr sz="1200" spc="-135" dirty="0">
                <a:solidFill>
                  <a:srgbClr val="080808"/>
                </a:solidFill>
                <a:latin typeface="Times New Roman"/>
                <a:cs typeface="Times New Roman"/>
              </a:rPr>
              <a:t>5</a:t>
            </a:r>
            <a:r>
              <a:rPr sz="1200" spc="-85" dirty="0">
                <a:solidFill>
                  <a:srgbClr val="080808"/>
                </a:solidFill>
                <a:latin typeface="Times New Roman"/>
                <a:cs typeface="Times New Roman"/>
              </a:rPr>
              <a:t>.</a:t>
            </a:r>
            <a:r>
              <a:rPr sz="1200" spc="-80" dirty="0">
                <a:solidFill>
                  <a:srgbClr val="080808"/>
                </a:solidFill>
                <a:latin typeface="Times New Roman"/>
                <a:cs typeface="Times New Roman"/>
              </a:rPr>
              <a:t>686</a:t>
            </a:r>
            <a:r>
              <a:rPr sz="1200" spc="-65" dirty="0">
                <a:solidFill>
                  <a:srgbClr val="080808"/>
                </a:solidFill>
                <a:latin typeface="Times New Roman"/>
                <a:cs typeface="Times New Roman"/>
              </a:rPr>
              <a:t>-</a:t>
            </a:r>
            <a:r>
              <a:rPr sz="1200" spc="-175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1200" spc="60" dirty="0">
                <a:solidFill>
                  <a:srgbClr val="080808"/>
                </a:solidFill>
                <a:latin typeface="Times New Roman"/>
                <a:cs typeface="Times New Roman"/>
              </a:rPr>
              <a:t>0</a:t>
            </a:r>
            <a:r>
              <a:rPr sz="1200" spc="30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1200" spc="-185" dirty="0">
                <a:solidFill>
                  <a:srgbClr val="080808"/>
                </a:solidFill>
                <a:latin typeface="Times New Roman"/>
                <a:cs typeface="Times New Roman"/>
              </a:rPr>
              <a:t>R</a:t>
            </a:r>
            <a:r>
              <a:rPr sz="1200" spc="-100" dirty="0">
                <a:solidFill>
                  <a:srgbClr val="080808"/>
                </a:solidFill>
                <a:latin typeface="Times New Roman"/>
                <a:cs typeface="Times New Roman"/>
              </a:rPr>
              <a:t>G</a:t>
            </a:r>
            <a:r>
              <a:rPr sz="1200" spc="20" dirty="0">
                <a:solidFill>
                  <a:srgbClr val="3D3D3D"/>
                </a:solidFill>
                <a:latin typeface="Times New Roman"/>
                <a:cs typeface="Times New Roman"/>
              </a:rPr>
              <a:t>:</a:t>
            </a:r>
            <a:r>
              <a:rPr sz="1200" spc="-19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1150" spc="-190" dirty="0">
                <a:solidFill>
                  <a:srgbClr val="080808"/>
                </a:solidFill>
                <a:latin typeface="Arial"/>
                <a:cs typeface="Arial"/>
              </a:rPr>
              <a:t>MG</a:t>
            </a:r>
            <a:r>
              <a:rPr sz="1150" spc="-95" dirty="0">
                <a:solidFill>
                  <a:srgbClr val="080808"/>
                </a:solidFill>
                <a:latin typeface="Arial"/>
                <a:cs typeface="Arial"/>
              </a:rPr>
              <a:t> </a:t>
            </a:r>
            <a:r>
              <a:rPr sz="1150" spc="-90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150" spc="-185" dirty="0">
                <a:solidFill>
                  <a:srgbClr val="080808"/>
                </a:solidFill>
                <a:latin typeface="Arial"/>
                <a:cs typeface="Arial"/>
              </a:rPr>
              <a:t>1</a:t>
            </a:r>
            <a:r>
              <a:rPr sz="1150" spc="-110" dirty="0">
                <a:solidFill>
                  <a:srgbClr val="232323"/>
                </a:solidFill>
                <a:latin typeface="Arial"/>
                <a:cs typeface="Arial"/>
              </a:rPr>
              <a:t>.</a:t>
            </a:r>
            <a:r>
              <a:rPr sz="1150" spc="-125" dirty="0">
                <a:solidFill>
                  <a:srgbClr val="080808"/>
                </a:solidFill>
                <a:latin typeface="Arial"/>
                <a:cs typeface="Arial"/>
              </a:rPr>
              <a:t>27</a:t>
            </a:r>
            <a:r>
              <a:rPr sz="1150" spc="-100" dirty="0">
                <a:solidFill>
                  <a:srgbClr val="080808"/>
                </a:solidFill>
                <a:latin typeface="Arial"/>
                <a:cs typeface="Arial"/>
              </a:rPr>
              <a:t>4</a:t>
            </a:r>
            <a:r>
              <a:rPr sz="1150" spc="-145" dirty="0">
                <a:solidFill>
                  <a:srgbClr val="3D3D3D"/>
                </a:solidFill>
                <a:latin typeface="Arial"/>
                <a:cs typeface="Arial"/>
              </a:rPr>
              <a:t>.</a:t>
            </a:r>
            <a:r>
              <a:rPr sz="1150" spc="-110" dirty="0">
                <a:solidFill>
                  <a:srgbClr val="080808"/>
                </a:solidFill>
                <a:latin typeface="Arial"/>
                <a:cs typeface="Arial"/>
              </a:rPr>
              <a:t>688</a:t>
            </a:r>
            <a:endParaRPr sz="11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242689" y="7732420"/>
            <a:ext cx="342265" cy="1714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50" spc="-75" dirty="0">
                <a:solidFill>
                  <a:srgbClr val="080808"/>
                </a:solidFill>
                <a:latin typeface="Arial"/>
                <a:cs typeface="Arial"/>
              </a:rPr>
              <a:t>C</a:t>
            </a:r>
            <a:r>
              <a:rPr sz="1150" spc="-135" dirty="0">
                <a:solidFill>
                  <a:srgbClr val="080808"/>
                </a:solidFill>
                <a:latin typeface="Arial"/>
                <a:cs typeface="Arial"/>
              </a:rPr>
              <a:t>P</a:t>
            </a:r>
            <a:r>
              <a:rPr sz="1150" spc="30" dirty="0">
                <a:solidFill>
                  <a:srgbClr val="080808"/>
                </a:solidFill>
                <a:latin typeface="Arial"/>
                <a:cs typeface="Arial"/>
              </a:rPr>
              <a:t>F:</a:t>
            </a:r>
            <a:endParaRPr sz="115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452249" y="9737943"/>
            <a:ext cx="0" cy="154305"/>
          </a:xfrm>
          <a:custGeom>
            <a:avLst/>
            <a:gdLst/>
            <a:ahLst/>
            <a:cxnLst/>
            <a:rect l="l" t="t" r="r" b="b"/>
            <a:pathLst>
              <a:path h="154304">
                <a:moveTo>
                  <a:pt x="0" y="0"/>
                </a:moveTo>
                <a:lnTo>
                  <a:pt x="0" y="153869"/>
                </a:lnTo>
              </a:path>
            </a:pathLst>
          </a:custGeom>
          <a:ln w="43560">
            <a:solidFill>
              <a:srgbClr val="EDEFE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1312824" y="9752089"/>
            <a:ext cx="478536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-20" dirty="0">
                <a:solidFill>
                  <a:srgbClr val="232323"/>
                </a:solidFill>
                <a:latin typeface="Times New Roman"/>
                <a:cs typeface="Times New Roman"/>
              </a:rPr>
              <a:t>D</a:t>
            </a:r>
            <a:r>
              <a:rPr sz="900" spc="40" dirty="0">
                <a:solidFill>
                  <a:srgbClr val="232323"/>
                </a:solidFill>
                <a:latin typeface="Times New Roman"/>
                <a:cs typeface="Times New Roman"/>
              </a:rPr>
              <a:t>i</a:t>
            </a:r>
            <a:r>
              <a:rPr sz="900" spc="-15" dirty="0">
                <a:solidFill>
                  <a:srgbClr val="080808"/>
                </a:solidFill>
                <a:latin typeface="Times New Roman"/>
                <a:cs typeface="Times New Roman"/>
              </a:rPr>
              <a:t>r</a:t>
            </a:r>
            <a:r>
              <a:rPr sz="900" spc="25" dirty="0">
                <a:solidFill>
                  <a:srgbClr val="3D3D3D"/>
                </a:solidFill>
                <a:latin typeface="Times New Roman"/>
                <a:cs typeface="Times New Roman"/>
              </a:rPr>
              <a:t>e</a:t>
            </a:r>
            <a:r>
              <a:rPr sz="900" spc="30" dirty="0">
                <a:solidFill>
                  <a:srgbClr val="080808"/>
                </a:solidFill>
                <a:latin typeface="Times New Roman"/>
                <a:cs typeface="Times New Roman"/>
              </a:rPr>
              <a:t>t</a:t>
            </a:r>
            <a:r>
              <a:rPr sz="900" spc="50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spc="-15" dirty="0">
                <a:solidFill>
                  <a:srgbClr val="080808"/>
                </a:solidFill>
                <a:latin typeface="Times New Roman"/>
                <a:cs typeface="Times New Roman"/>
              </a:rPr>
              <a:t>r</a:t>
            </a:r>
            <a:r>
              <a:rPr sz="900" spc="20" dirty="0">
                <a:solidFill>
                  <a:srgbClr val="232323"/>
                </a:solidFill>
                <a:latin typeface="Times New Roman"/>
                <a:cs typeface="Times New Roman"/>
              </a:rPr>
              <a:t>ia</a:t>
            </a:r>
            <a:r>
              <a:rPr sz="900" spc="1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232323"/>
                </a:solidFill>
                <a:latin typeface="Times New Roman"/>
                <a:cs typeface="Times New Roman"/>
              </a:rPr>
              <a:t>de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20" dirty="0">
                <a:solidFill>
                  <a:srgbClr val="232323"/>
                </a:solidFill>
                <a:latin typeface="Times New Roman"/>
                <a:cs typeface="Times New Roman"/>
              </a:rPr>
              <a:t>Adm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i</a:t>
            </a:r>
            <a:r>
              <a:rPr sz="900" spc="50" dirty="0">
                <a:solidFill>
                  <a:srgbClr val="080808"/>
                </a:solidFill>
                <a:latin typeface="Times New Roman"/>
                <a:cs typeface="Times New Roman"/>
              </a:rPr>
              <a:t>n</a:t>
            </a:r>
            <a:r>
              <a:rPr sz="900" spc="-40" dirty="0">
                <a:solidFill>
                  <a:srgbClr val="232323"/>
                </a:solidFill>
                <a:latin typeface="Times New Roman"/>
                <a:cs typeface="Times New Roman"/>
              </a:rPr>
              <a:t>i</a:t>
            </a:r>
            <a:r>
              <a:rPr sz="900" spc="40" dirty="0">
                <a:solidFill>
                  <a:srgbClr val="3D3D3D"/>
                </a:solidFill>
                <a:latin typeface="Times New Roman"/>
                <a:cs typeface="Times New Roman"/>
              </a:rPr>
              <a:t>s</a:t>
            </a:r>
            <a:r>
              <a:rPr sz="900" spc="10" dirty="0">
                <a:solidFill>
                  <a:srgbClr val="232323"/>
                </a:solidFill>
                <a:latin typeface="Times New Roman"/>
                <a:cs typeface="Times New Roman"/>
              </a:rPr>
              <a:t>tr</a:t>
            </a:r>
            <a:r>
              <a:rPr sz="900" spc="-10" dirty="0">
                <a:solidFill>
                  <a:srgbClr val="232323"/>
                </a:solidFill>
                <a:latin typeface="Times New Roman"/>
                <a:cs typeface="Times New Roman"/>
              </a:rPr>
              <a:t>a</a:t>
            </a:r>
            <a:r>
              <a:rPr sz="900" spc="40" dirty="0">
                <a:solidFill>
                  <a:srgbClr val="3D3D3D"/>
                </a:solidFill>
                <a:latin typeface="Times New Roman"/>
                <a:cs typeface="Times New Roman"/>
              </a:rPr>
              <a:t>ç</a:t>
            </a:r>
            <a:r>
              <a:rPr sz="900" spc="-20" dirty="0">
                <a:solidFill>
                  <a:srgbClr val="3D3D3D"/>
                </a:solidFill>
                <a:latin typeface="Times New Roman"/>
                <a:cs typeface="Times New Roman"/>
              </a:rPr>
              <a:t>ã</a:t>
            </a:r>
            <a:r>
              <a:rPr sz="900" spc="80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spc="-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70" dirty="0">
                <a:solidFill>
                  <a:srgbClr val="6E6D6D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6E6D6D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3D3D3D"/>
                </a:solidFill>
                <a:latin typeface="Times New Roman"/>
                <a:cs typeface="Times New Roman"/>
              </a:rPr>
              <a:t>R</a:t>
            </a:r>
            <a:r>
              <a:rPr sz="900" spc="10" dirty="0">
                <a:solidFill>
                  <a:srgbClr val="080808"/>
                </a:solidFill>
                <a:latin typeface="Times New Roman"/>
                <a:cs typeface="Times New Roman"/>
              </a:rPr>
              <a:t>ua</a:t>
            </a:r>
            <a:r>
              <a:rPr sz="900" spc="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900" spc="35" dirty="0">
                <a:solidFill>
                  <a:srgbClr val="3D3D3D"/>
                </a:solidFill>
                <a:latin typeface="Times New Roman"/>
                <a:cs typeface="Times New Roman"/>
              </a:rPr>
              <a:t>C</a:t>
            </a:r>
            <a:r>
              <a:rPr sz="900" spc="50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spc="-25" dirty="0">
                <a:solidFill>
                  <a:srgbClr val="080808"/>
                </a:solidFill>
                <a:latin typeface="Times New Roman"/>
                <a:cs typeface="Times New Roman"/>
              </a:rPr>
              <a:t>n</a:t>
            </a:r>
            <a:r>
              <a:rPr sz="900" spc="45" dirty="0">
                <a:solidFill>
                  <a:srgbClr val="3D3D3D"/>
                </a:solidFill>
                <a:latin typeface="Times New Roman"/>
                <a:cs typeface="Times New Roman"/>
              </a:rPr>
              <a:t>g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spc="-5" dirty="0">
                <a:solidFill>
                  <a:srgbClr val="080808"/>
                </a:solidFill>
                <a:latin typeface="Times New Roman"/>
                <a:cs typeface="Times New Roman"/>
              </a:rPr>
              <a:t>n</a:t>
            </a:r>
            <a:r>
              <a:rPr sz="900" spc="75" dirty="0">
                <a:solidFill>
                  <a:srgbClr val="080808"/>
                </a:solidFill>
                <a:latin typeface="Times New Roman"/>
                <a:cs typeface="Times New Roman"/>
              </a:rPr>
              <a:t>h</a:t>
            </a:r>
            <a:r>
              <a:rPr sz="900" spc="45" dirty="0">
                <a:solidFill>
                  <a:srgbClr val="232323"/>
                </a:solidFill>
                <a:latin typeface="Times New Roman"/>
                <a:cs typeface="Times New Roman"/>
              </a:rPr>
              <a:t>a</a:t>
            </a:r>
            <a:r>
              <a:rPr sz="900" spc="-15" dirty="0">
                <a:solidFill>
                  <a:srgbClr val="232323"/>
                </a:solidFill>
                <a:latin typeface="Times New Roman"/>
                <a:cs typeface="Times New Roman"/>
              </a:rPr>
              <a:t>s</a:t>
            </a:r>
            <a:r>
              <a:rPr sz="900" spc="200" dirty="0">
                <a:solidFill>
                  <a:srgbClr val="3D3D3D"/>
                </a:solidFill>
                <a:latin typeface="Times New Roman"/>
                <a:cs typeface="Times New Roman"/>
              </a:rPr>
              <a:t>,</a:t>
            </a:r>
            <a:r>
              <a:rPr sz="900" spc="50" dirty="0">
                <a:solidFill>
                  <a:srgbClr val="232323"/>
                </a:solidFill>
                <a:latin typeface="Times New Roman"/>
                <a:cs typeface="Times New Roman"/>
              </a:rPr>
              <a:t>4</a:t>
            </a:r>
            <a:r>
              <a:rPr sz="900" spc="10" dirty="0">
                <a:solidFill>
                  <a:srgbClr val="3D3D3D"/>
                </a:solidFill>
                <a:latin typeface="Times New Roman"/>
                <a:cs typeface="Times New Roman"/>
              </a:rPr>
              <a:t>5</a:t>
            </a:r>
            <a:r>
              <a:rPr sz="900" spc="85" dirty="0">
                <a:solidFill>
                  <a:srgbClr val="232323"/>
                </a:solidFill>
                <a:latin typeface="Times New Roman"/>
                <a:cs typeface="Times New Roman"/>
              </a:rPr>
              <a:t>0</a:t>
            </a:r>
            <a:r>
              <a:rPr sz="900" spc="-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70" dirty="0">
                <a:solidFill>
                  <a:srgbClr val="545454"/>
                </a:solidFill>
                <a:latin typeface="Times New Roman"/>
                <a:cs typeface="Times New Roman"/>
              </a:rPr>
              <a:t>-</a:t>
            </a:r>
            <a:r>
              <a:rPr sz="900" spc="-95" dirty="0">
                <a:solidFill>
                  <a:srgbClr val="545454"/>
                </a:solidFill>
                <a:latin typeface="Times New Roman"/>
                <a:cs typeface="Times New Roman"/>
              </a:rPr>
              <a:t> </a:t>
            </a:r>
            <a:r>
              <a:rPr sz="900" spc="50" dirty="0">
                <a:solidFill>
                  <a:srgbClr val="3D3D3D"/>
                </a:solidFill>
                <a:latin typeface="Times New Roman"/>
                <a:cs typeface="Times New Roman"/>
              </a:rPr>
              <a:t>C</a:t>
            </a:r>
            <a:r>
              <a:rPr sz="900" spc="40" dirty="0">
                <a:solidFill>
                  <a:srgbClr val="3D3D3D"/>
                </a:solidFill>
                <a:latin typeface="Times New Roman"/>
                <a:cs typeface="Times New Roman"/>
              </a:rPr>
              <a:t>E</a:t>
            </a:r>
            <a:r>
              <a:rPr sz="900" spc="35" dirty="0">
                <a:solidFill>
                  <a:srgbClr val="232323"/>
                </a:solidFill>
                <a:latin typeface="Times New Roman"/>
                <a:cs typeface="Times New Roman"/>
              </a:rPr>
              <a:t>P</a:t>
            </a:r>
            <a:r>
              <a:rPr sz="900" spc="100" dirty="0">
                <a:solidFill>
                  <a:srgbClr val="080808"/>
                </a:solidFill>
                <a:latin typeface="Times New Roman"/>
                <a:cs typeface="Times New Roman"/>
              </a:rPr>
              <a:t>.</a:t>
            </a:r>
            <a:r>
              <a:rPr sz="900" spc="-12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3D3D3D"/>
                </a:solidFill>
                <a:latin typeface="Times New Roman"/>
                <a:cs typeface="Times New Roman"/>
              </a:rPr>
              <a:t>3</a:t>
            </a:r>
            <a:r>
              <a:rPr sz="900" spc="85" dirty="0">
                <a:solidFill>
                  <a:srgbClr val="232323"/>
                </a:solidFill>
                <a:latin typeface="Times New Roman"/>
                <a:cs typeface="Times New Roman"/>
              </a:rPr>
              <a:t>0</a:t>
            </a:r>
            <a:r>
              <a:rPr sz="900" spc="20" dirty="0">
                <a:solidFill>
                  <a:srgbClr val="545454"/>
                </a:solidFill>
                <a:latin typeface="Times New Roman"/>
                <a:cs typeface="Times New Roman"/>
              </a:rPr>
              <a:t>.3</a:t>
            </a:r>
            <a:r>
              <a:rPr sz="900" spc="-60" dirty="0">
                <a:solidFill>
                  <a:srgbClr val="545454"/>
                </a:solidFill>
                <a:latin typeface="Times New Roman"/>
                <a:cs typeface="Times New Roman"/>
              </a:rPr>
              <a:t>3</a:t>
            </a:r>
            <a:r>
              <a:rPr sz="900" spc="85" dirty="0">
                <a:solidFill>
                  <a:srgbClr val="232323"/>
                </a:solidFill>
                <a:latin typeface="Times New Roman"/>
                <a:cs typeface="Times New Roman"/>
              </a:rPr>
              <a:t>0</a:t>
            </a:r>
            <a:r>
              <a:rPr sz="900" spc="130" dirty="0">
                <a:solidFill>
                  <a:srgbClr val="3D3D3D"/>
                </a:solidFill>
                <a:latin typeface="Times New Roman"/>
                <a:cs typeface="Times New Roman"/>
              </a:rPr>
              <a:t>.</a:t>
            </a:r>
            <a:r>
              <a:rPr sz="900" spc="-165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900" spc="60" dirty="0">
                <a:solidFill>
                  <a:srgbClr val="232323"/>
                </a:solidFill>
                <a:latin typeface="Times New Roman"/>
                <a:cs typeface="Times New Roman"/>
              </a:rPr>
              <a:t>00</a:t>
            </a:r>
            <a:r>
              <a:rPr sz="900" spc="-3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70" dirty="0">
                <a:solidFill>
                  <a:srgbClr val="6E6D6D"/>
                </a:solidFill>
                <a:latin typeface="Times New Roman"/>
                <a:cs typeface="Times New Roman"/>
              </a:rPr>
              <a:t>-</a:t>
            </a:r>
            <a:r>
              <a:rPr sz="900" spc="15" dirty="0">
                <a:solidFill>
                  <a:srgbClr val="6E6D6D"/>
                </a:solidFill>
                <a:latin typeface="Times New Roman"/>
                <a:cs typeface="Times New Roman"/>
              </a:rPr>
              <a:t> </a:t>
            </a:r>
            <a:r>
              <a:rPr sz="900" spc="-70" dirty="0">
                <a:solidFill>
                  <a:srgbClr val="3D3D3D"/>
                </a:solidFill>
                <a:latin typeface="Times New Roman"/>
                <a:cs typeface="Times New Roman"/>
              </a:rPr>
              <a:t>F</a:t>
            </a:r>
            <a:r>
              <a:rPr sz="900" spc="85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spc="-25" dirty="0">
                <a:solidFill>
                  <a:srgbClr val="080808"/>
                </a:solidFill>
                <a:latin typeface="Times New Roman"/>
                <a:cs typeface="Times New Roman"/>
              </a:rPr>
              <a:t>n</a:t>
            </a:r>
            <a:r>
              <a:rPr sz="900" spc="55" dirty="0">
                <a:solidFill>
                  <a:srgbClr val="3D3D3D"/>
                </a:solidFill>
                <a:latin typeface="Times New Roman"/>
                <a:cs typeface="Times New Roman"/>
              </a:rPr>
              <a:t>e</a:t>
            </a:r>
            <a:r>
              <a:rPr sz="900" spc="45" dirty="0">
                <a:solidFill>
                  <a:srgbClr val="3D3D3D"/>
                </a:solidFill>
                <a:latin typeface="Times New Roman"/>
                <a:cs typeface="Times New Roman"/>
              </a:rPr>
              <a:t>/</a:t>
            </a:r>
            <a:r>
              <a:rPr sz="900" spc="-35" dirty="0">
                <a:solidFill>
                  <a:srgbClr val="232323"/>
                </a:solidFill>
                <a:latin typeface="Times New Roman"/>
                <a:cs typeface="Times New Roman"/>
              </a:rPr>
              <a:t>F</a:t>
            </a:r>
            <a:r>
              <a:rPr sz="900" spc="35" dirty="0">
                <a:solidFill>
                  <a:srgbClr val="3D3D3D"/>
                </a:solidFill>
                <a:latin typeface="Times New Roman"/>
                <a:cs typeface="Times New Roman"/>
              </a:rPr>
              <a:t>ax</a:t>
            </a:r>
            <a:r>
              <a:rPr sz="900" spc="-4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40" dirty="0">
                <a:solidFill>
                  <a:srgbClr val="232323"/>
                </a:solidFill>
                <a:latin typeface="Times New Roman"/>
                <a:cs typeface="Times New Roman"/>
              </a:rPr>
              <a:t>(</a:t>
            </a:r>
            <a:r>
              <a:rPr sz="900" spc="30" dirty="0">
                <a:solidFill>
                  <a:srgbClr val="232323"/>
                </a:solidFill>
                <a:latin typeface="Times New Roman"/>
                <a:cs typeface="Times New Roman"/>
              </a:rPr>
              <a:t>0</a:t>
            </a:r>
            <a:r>
              <a:rPr sz="900" spc="50" dirty="0">
                <a:solidFill>
                  <a:srgbClr val="3D3D3D"/>
                </a:solidFill>
                <a:latin typeface="Times New Roman"/>
                <a:cs typeface="Times New Roman"/>
              </a:rPr>
              <a:t>3</a:t>
            </a:r>
            <a:r>
              <a:rPr sz="900" spc="-125" dirty="0">
                <a:solidFill>
                  <a:srgbClr val="C8C8C8"/>
                </a:solidFill>
                <a:latin typeface="Times New Roman"/>
                <a:cs typeface="Times New Roman"/>
              </a:rPr>
              <a:t>.</a:t>
            </a:r>
            <a:r>
              <a:rPr sz="900" spc="-130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900" spc="45" dirty="0">
                <a:solidFill>
                  <a:srgbClr val="3D3D3D"/>
                </a:solidFill>
                <a:latin typeface="Times New Roman"/>
                <a:cs typeface="Times New Roman"/>
              </a:rPr>
              <a:t>)</a:t>
            </a:r>
            <a:r>
              <a:rPr sz="90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25" dirty="0">
                <a:solidFill>
                  <a:srgbClr val="3D3D3D"/>
                </a:solidFill>
                <a:latin typeface="Times New Roman"/>
                <a:cs typeface="Times New Roman"/>
              </a:rPr>
              <a:t>3223-2</a:t>
            </a:r>
            <a:r>
              <a:rPr sz="900" dirty="0">
                <a:solidFill>
                  <a:srgbClr val="3D3D3D"/>
                </a:solidFill>
                <a:latin typeface="Times New Roman"/>
                <a:cs typeface="Times New Roman"/>
              </a:rPr>
              <a:t>  </a:t>
            </a:r>
            <a:r>
              <a:rPr sz="900" spc="-70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-120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900" spc="-5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900" spc="-185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81385" y="9898386"/>
            <a:ext cx="4655820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35" dirty="0">
                <a:solidFill>
                  <a:srgbClr val="080808"/>
                </a:solidFill>
                <a:latin typeface="Times New Roman"/>
                <a:cs typeface="Times New Roman"/>
              </a:rPr>
              <a:t>P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raça</a:t>
            </a:r>
            <a:r>
              <a:rPr sz="900" spc="1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40" dirty="0">
                <a:solidFill>
                  <a:srgbClr val="232323"/>
                </a:solidFill>
                <a:latin typeface="Times New Roman"/>
                <a:cs typeface="Times New Roman"/>
              </a:rPr>
              <a:t>de</a:t>
            </a:r>
            <a:r>
              <a:rPr sz="900" spc="2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35" dirty="0">
                <a:solidFill>
                  <a:srgbClr val="3D3D3D"/>
                </a:solidFill>
                <a:latin typeface="Times New Roman"/>
                <a:cs typeface="Times New Roman"/>
              </a:rPr>
              <a:t>E</a:t>
            </a:r>
            <a:r>
              <a:rPr sz="900" spc="-20" dirty="0">
                <a:solidFill>
                  <a:srgbClr val="3D3D3D"/>
                </a:solidFill>
                <a:latin typeface="Times New Roman"/>
                <a:cs typeface="Times New Roman"/>
              </a:rPr>
              <a:t>s</a:t>
            </a:r>
            <a:r>
              <a:rPr sz="900" spc="20" dirty="0">
                <a:solidFill>
                  <a:srgbClr val="232323"/>
                </a:solidFill>
                <a:latin typeface="Times New Roman"/>
                <a:cs typeface="Times New Roman"/>
              </a:rPr>
              <a:t>p</a:t>
            </a:r>
            <a:r>
              <a:rPr sz="900" spc="10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spc="5" dirty="0">
                <a:solidFill>
                  <a:srgbClr val="080808"/>
                </a:solidFill>
                <a:latin typeface="Times New Roman"/>
                <a:cs typeface="Times New Roman"/>
              </a:rPr>
              <a:t>rt</a:t>
            </a:r>
            <a:r>
              <a:rPr sz="900" spc="45" dirty="0">
                <a:solidFill>
                  <a:srgbClr val="3D3D3D"/>
                </a:solidFill>
                <a:latin typeface="Times New Roman"/>
                <a:cs typeface="Times New Roman"/>
              </a:rPr>
              <a:t>es</a:t>
            </a:r>
            <a:r>
              <a:rPr sz="900" spc="-3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114" dirty="0">
                <a:solidFill>
                  <a:srgbClr val="545454"/>
                </a:solidFill>
                <a:latin typeface="Times New Roman"/>
                <a:cs typeface="Times New Roman"/>
              </a:rPr>
              <a:t>-</a:t>
            </a:r>
            <a:r>
              <a:rPr sz="900" spc="-35" dirty="0">
                <a:solidFill>
                  <a:srgbClr val="545454"/>
                </a:solidFill>
                <a:latin typeface="Times New Roman"/>
                <a:cs typeface="Times New Roman"/>
              </a:rPr>
              <a:t> </a:t>
            </a:r>
            <a:r>
              <a:rPr sz="900" spc="-15" dirty="0">
                <a:solidFill>
                  <a:srgbClr val="080808"/>
                </a:solidFill>
                <a:latin typeface="Times New Roman"/>
                <a:cs typeface="Times New Roman"/>
              </a:rPr>
              <a:t>R</a:t>
            </a:r>
            <a:r>
              <a:rPr sz="900" spc="25" dirty="0">
                <a:solidFill>
                  <a:srgbClr val="080808"/>
                </a:solidFill>
                <a:latin typeface="Times New Roman"/>
                <a:cs typeface="Times New Roman"/>
              </a:rPr>
              <a:t>u</a:t>
            </a:r>
            <a:r>
              <a:rPr sz="900" spc="60" dirty="0">
                <a:solidFill>
                  <a:srgbClr val="232323"/>
                </a:solidFill>
                <a:latin typeface="Times New Roman"/>
                <a:cs typeface="Times New Roman"/>
              </a:rPr>
              <a:t>a</a:t>
            </a:r>
            <a:r>
              <a:rPr sz="900" spc="-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Benv</a:t>
            </a:r>
            <a:r>
              <a:rPr sz="900" spc="75" dirty="0">
                <a:solidFill>
                  <a:srgbClr val="232323"/>
                </a:solidFill>
                <a:latin typeface="Times New Roman"/>
                <a:cs typeface="Times New Roman"/>
              </a:rPr>
              <a:t>i</a:t>
            </a:r>
            <a:r>
              <a:rPr sz="900" spc="10" dirty="0">
                <a:solidFill>
                  <a:srgbClr val="080808"/>
                </a:solidFill>
                <a:latin typeface="Times New Roman"/>
                <a:cs typeface="Times New Roman"/>
              </a:rPr>
              <a:t>nda</a:t>
            </a:r>
            <a:r>
              <a:rPr sz="900" spc="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900" spc="15" dirty="0">
                <a:solidFill>
                  <a:srgbClr val="080808"/>
                </a:solidFill>
                <a:latin typeface="Times New Roman"/>
                <a:cs typeface="Times New Roman"/>
              </a:rPr>
              <a:t>d</a:t>
            </a:r>
            <a:r>
              <a:rPr sz="900" spc="50" dirty="0">
                <a:solidFill>
                  <a:srgbClr val="232323"/>
                </a:solidFill>
                <a:latin typeface="Times New Roman"/>
                <a:cs typeface="Times New Roman"/>
              </a:rPr>
              <a:t>e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5" dirty="0">
                <a:solidFill>
                  <a:srgbClr val="3D3D3D"/>
                </a:solidFill>
                <a:latin typeface="Times New Roman"/>
                <a:cs typeface="Times New Roman"/>
              </a:rPr>
              <a:t>C</a:t>
            </a:r>
            <a:r>
              <a:rPr sz="900" spc="20" dirty="0">
                <a:solidFill>
                  <a:srgbClr val="232323"/>
                </a:solidFill>
                <a:latin typeface="Times New Roman"/>
                <a:cs typeface="Times New Roman"/>
              </a:rPr>
              <a:t>arva</a:t>
            </a:r>
            <a:r>
              <a:rPr sz="900" dirty="0">
                <a:solidFill>
                  <a:srgbClr val="080808"/>
                </a:solidFill>
                <a:latin typeface="Times New Roman"/>
                <a:cs typeface="Times New Roman"/>
              </a:rPr>
              <a:t>l</a:t>
            </a:r>
            <a:r>
              <a:rPr sz="900" spc="10" dirty="0">
                <a:solidFill>
                  <a:srgbClr val="080808"/>
                </a:solidFill>
                <a:latin typeface="Times New Roman"/>
                <a:cs typeface="Times New Roman"/>
              </a:rPr>
              <a:t>h</a:t>
            </a:r>
            <a:r>
              <a:rPr sz="900" spc="85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spc="15" dirty="0">
                <a:solidFill>
                  <a:srgbClr val="545454"/>
                </a:solidFill>
                <a:latin typeface="Times New Roman"/>
                <a:cs typeface="Times New Roman"/>
              </a:rPr>
              <a:t>,</a:t>
            </a:r>
            <a:r>
              <a:rPr sz="900" spc="-5" dirty="0">
                <a:solidFill>
                  <a:srgbClr val="545454"/>
                </a:solidFill>
                <a:latin typeface="Times New Roman"/>
                <a:cs typeface="Times New Roman"/>
              </a:rPr>
              <a:t> 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F</a:t>
            </a:r>
            <a:r>
              <a:rPr sz="900" spc="-5" dirty="0">
                <a:solidFill>
                  <a:srgbClr val="080808"/>
                </a:solidFill>
                <a:latin typeface="Times New Roman"/>
                <a:cs typeface="Times New Roman"/>
              </a:rPr>
              <a:t>i</a:t>
            </a:r>
            <a:r>
              <a:rPr sz="900" spc="-25" dirty="0">
                <a:solidFill>
                  <a:srgbClr val="080808"/>
                </a:solidFill>
                <a:latin typeface="Times New Roman"/>
                <a:cs typeface="Times New Roman"/>
              </a:rPr>
              <a:t>n</a:t>
            </a:r>
            <a:r>
              <a:rPr sz="900" spc="15" dirty="0">
                <a:solidFill>
                  <a:srgbClr val="232323"/>
                </a:solidFill>
                <a:latin typeface="Times New Roman"/>
                <a:cs typeface="Times New Roman"/>
              </a:rPr>
              <a:t>al</a:t>
            </a:r>
            <a:r>
              <a:rPr sz="900" spc="2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70" dirty="0">
                <a:solidFill>
                  <a:srgbClr val="545454"/>
                </a:solidFill>
                <a:latin typeface="Times New Roman"/>
                <a:cs typeface="Times New Roman"/>
              </a:rPr>
              <a:t>-</a:t>
            </a:r>
            <a:r>
              <a:rPr sz="900" spc="-25" dirty="0">
                <a:solidFill>
                  <a:srgbClr val="545454"/>
                </a:solidFill>
                <a:latin typeface="Times New Roman"/>
                <a:cs typeface="Times New Roman"/>
              </a:rPr>
              <a:t> </a:t>
            </a:r>
            <a:r>
              <a:rPr sz="900" spc="40" dirty="0">
                <a:solidFill>
                  <a:srgbClr val="3D3D3D"/>
                </a:solidFill>
                <a:latin typeface="Times New Roman"/>
                <a:cs typeface="Times New Roman"/>
              </a:rPr>
              <a:t>C</a:t>
            </a:r>
            <a:r>
              <a:rPr sz="900" spc="50" dirty="0">
                <a:solidFill>
                  <a:srgbClr val="232323"/>
                </a:solidFill>
                <a:latin typeface="Times New Roman"/>
                <a:cs typeface="Times New Roman"/>
              </a:rPr>
              <a:t>E</a:t>
            </a:r>
            <a:r>
              <a:rPr sz="900" spc="5" dirty="0">
                <a:solidFill>
                  <a:srgbClr val="080808"/>
                </a:solidFill>
                <a:latin typeface="Times New Roman"/>
                <a:cs typeface="Times New Roman"/>
              </a:rPr>
              <a:t>P</a:t>
            </a:r>
            <a:r>
              <a:rPr sz="900" spc="25" dirty="0">
                <a:solidFill>
                  <a:srgbClr val="080808"/>
                </a:solidFill>
                <a:latin typeface="Times New Roman"/>
                <a:cs typeface="Times New Roman"/>
              </a:rPr>
              <a:t> </a:t>
            </a:r>
            <a:r>
              <a:rPr sz="900" spc="-25" dirty="0">
                <a:solidFill>
                  <a:srgbClr val="3D3D3D"/>
                </a:solidFill>
                <a:latin typeface="Times New Roman"/>
                <a:cs typeface="Times New Roman"/>
              </a:rPr>
              <a:t>3</a:t>
            </a:r>
            <a:r>
              <a:rPr sz="900" spc="70" dirty="0">
                <a:solidFill>
                  <a:srgbClr val="232323"/>
                </a:solidFill>
                <a:latin typeface="Times New Roman"/>
                <a:cs typeface="Times New Roman"/>
              </a:rPr>
              <a:t>0</a:t>
            </a:r>
            <a:r>
              <a:rPr sz="900" spc="5" dirty="0">
                <a:solidFill>
                  <a:srgbClr val="232323"/>
                </a:solidFill>
                <a:latin typeface="Times New Roman"/>
                <a:cs typeface="Times New Roman"/>
              </a:rPr>
              <a:t>.</a:t>
            </a:r>
            <a:r>
              <a:rPr sz="900" spc="50" dirty="0">
                <a:solidFill>
                  <a:srgbClr val="3D3D3D"/>
                </a:solidFill>
                <a:latin typeface="Times New Roman"/>
                <a:cs typeface="Times New Roman"/>
              </a:rPr>
              <a:t>3</a:t>
            </a:r>
            <a:r>
              <a:rPr sz="900" spc="-25" dirty="0">
                <a:solidFill>
                  <a:srgbClr val="3D3D3D"/>
                </a:solidFill>
                <a:latin typeface="Times New Roman"/>
                <a:cs typeface="Times New Roman"/>
              </a:rPr>
              <a:t>3</a:t>
            </a:r>
            <a:r>
              <a:rPr sz="900" spc="70" dirty="0">
                <a:solidFill>
                  <a:srgbClr val="232323"/>
                </a:solidFill>
                <a:latin typeface="Times New Roman"/>
                <a:cs typeface="Times New Roman"/>
              </a:rPr>
              <a:t>0</a:t>
            </a:r>
            <a:r>
              <a:rPr sz="900" spc="75" dirty="0">
                <a:solidFill>
                  <a:srgbClr val="232323"/>
                </a:solidFill>
                <a:latin typeface="Times New Roman"/>
                <a:cs typeface="Times New Roman"/>
              </a:rPr>
              <a:t>.</a:t>
            </a:r>
            <a:r>
              <a:rPr sz="900" spc="-55" dirty="0">
                <a:solidFill>
                  <a:srgbClr val="080808"/>
                </a:solidFill>
                <a:latin typeface="Times New Roman"/>
                <a:cs typeface="Times New Roman"/>
              </a:rPr>
              <a:t>1</a:t>
            </a:r>
            <a:r>
              <a:rPr sz="900" spc="40" dirty="0">
                <a:solidFill>
                  <a:srgbClr val="232323"/>
                </a:solidFill>
                <a:latin typeface="Times New Roman"/>
                <a:cs typeface="Times New Roman"/>
              </a:rPr>
              <a:t>80</a:t>
            </a:r>
            <a:r>
              <a:rPr sz="900" spc="-20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70" dirty="0">
                <a:solidFill>
                  <a:srgbClr val="545454"/>
                </a:solidFill>
                <a:latin typeface="Times New Roman"/>
                <a:cs typeface="Times New Roman"/>
              </a:rPr>
              <a:t>-</a:t>
            </a:r>
            <a:r>
              <a:rPr sz="900" spc="-60" dirty="0">
                <a:solidFill>
                  <a:srgbClr val="545454"/>
                </a:solidFill>
                <a:latin typeface="Times New Roman"/>
                <a:cs typeface="Times New Roman"/>
              </a:rPr>
              <a:t> </a:t>
            </a:r>
            <a:r>
              <a:rPr sz="900" spc="35" dirty="0">
                <a:solidFill>
                  <a:srgbClr val="232323"/>
                </a:solidFill>
                <a:latin typeface="Times New Roman"/>
                <a:cs typeface="Times New Roman"/>
              </a:rPr>
              <a:t>B</a:t>
            </a:r>
            <a:r>
              <a:rPr sz="900" spc="60" dirty="0">
                <a:solidFill>
                  <a:srgbClr val="232323"/>
                </a:solidFill>
                <a:latin typeface="Times New Roman"/>
                <a:cs typeface="Times New Roman"/>
              </a:rPr>
              <a:t>e</a:t>
            </a:r>
            <a:r>
              <a:rPr sz="900" spc="-75" dirty="0">
                <a:solidFill>
                  <a:srgbClr val="080808"/>
                </a:solidFill>
                <a:latin typeface="Times New Roman"/>
                <a:cs typeface="Times New Roman"/>
              </a:rPr>
              <a:t>l</a:t>
            </a:r>
            <a:r>
              <a:rPr sz="900" spc="80" dirty="0">
                <a:solidFill>
                  <a:srgbClr val="232323"/>
                </a:solidFill>
                <a:latin typeface="Times New Roman"/>
                <a:cs typeface="Times New Roman"/>
              </a:rPr>
              <a:t>o</a:t>
            </a:r>
            <a:r>
              <a:rPr sz="900" spc="-5" dirty="0">
                <a:solidFill>
                  <a:srgbClr val="232323"/>
                </a:solidFill>
                <a:latin typeface="Times New Roman"/>
                <a:cs typeface="Times New Roman"/>
              </a:rPr>
              <a:t> H</a:t>
            </a:r>
            <a:r>
              <a:rPr sz="900" spc="50" dirty="0">
                <a:solidFill>
                  <a:srgbClr val="3D3D3D"/>
                </a:solidFill>
                <a:latin typeface="Times New Roman"/>
                <a:cs typeface="Times New Roman"/>
              </a:rPr>
              <a:t>o</a:t>
            </a:r>
            <a:r>
              <a:rPr sz="900" spc="-20" dirty="0">
                <a:solidFill>
                  <a:srgbClr val="080808"/>
                </a:solidFill>
                <a:latin typeface="Times New Roman"/>
                <a:cs typeface="Times New Roman"/>
              </a:rPr>
              <a:t>r</a:t>
            </a:r>
            <a:r>
              <a:rPr sz="900" spc="35" dirty="0">
                <a:solidFill>
                  <a:srgbClr val="080808"/>
                </a:solidFill>
                <a:latin typeface="Times New Roman"/>
                <a:cs typeface="Times New Roman"/>
              </a:rPr>
              <a:t>i</a:t>
            </a:r>
            <a:r>
              <a:rPr sz="900" spc="20" dirty="0">
                <a:solidFill>
                  <a:srgbClr val="232323"/>
                </a:solidFill>
                <a:latin typeface="Times New Roman"/>
                <a:cs typeface="Times New Roman"/>
              </a:rPr>
              <a:t>zo</a:t>
            </a:r>
            <a:r>
              <a:rPr sz="900" spc="15" dirty="0">
                <a:solidFill>
                  <a:srgbClr val="080808"/>
                </a:solidFill>
                <a:latin typeface="Times New Roman"/>
                <a:cs typeface="Times New Roman"/>
              </a:rPr>
              <a:t>n</a:t>
            </a:r>
            <a:r>
              <a:rPr sz="900" spc="45" dirty="0">
                <a:solidFill>
                  <a:srgbClr val="232323"/>
                </a:solidFill>
                <a:latin typeface="Times New Roman"/>
                <a:cs typeface="Times New Roman"/>
              </a:rPr>
              <a:t>te</a:t>
            </a:r>
            <a:r>
              <a:rPr sz="900" spc="-75" dirty="0">
                <a:solidFill>
                  <a:srgbClr val="232323"/>
                </a:solidFill>
                <a:latin typeface="Times New Roman"/>
                <a:cs typeface="Times New Roman"/>
              </a:rPr>
              <a:t> </a:t>
            </a:r>
            <a:r>
              <a:rPr sz="900" spc="450" dirty="0">
                <a:solidFill>
                  <a:srgbClr val="8C8C8C"/>
                </a:solidFill>
                <a:latin typeface="Times New Roman"/>
                <a:cs typeface="Times New Roman"/>
              </a:rPr>
              <a:t>-</a:t>
            </a:r>
            <a:r>
              <a:rPr sz="900" spc="20" dirty="0">
                <a:solidFill>
                  <a:srgbClr val="080808"/>
                </a:solidFill>
                <a:latin typeface="Times New Roman"/>
                <a:cs typeface="Times New Roman"/>
              </a:rPr>
              <a:t>M</a:t>
            </a:r>
            <a:r>
              <a:rPr sz="900" spc="30" dirty="0">
                <a:solidFill>
                  <a:srgbClr val="232323"/>
                </a:solidFill>
                <a:latin typeface="Times New Roman"/>
                <a:cs typeface="Times New Roman"/>
              </a:rPr>
              <a:t>G</a:t>
            </a:r>
            <a:endParaRPr sz="9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495654" y="10039467"/>
            <a:ext cx="2018664" cy="139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5" dirty="0">
                <a:solidFill>
                  <a:srgbClr val="232323"/>
                </a:solidFill>
                <a:latin typeface="Arial"/>
                <a:cs typeface="Arial"/>
              </a:rPr>
              <a:t>H</a:t>
            </a:r>
            <a:r>
              <a:rPr sz="900" spc="-5" dirty="0">
                <a:solidFill>
                  <a:srgbClr val="232323"/>
                </a:solidFill>
                <a:latin typeface="Arial"/>
                <a:cs typeface="Arial"/>
              </a:rPr>
              <a:t>o</a:t>
            </a:r>
            <a:r>
              <a:rPr sz="900" spc="-30" dirty="0">
                <a:solidFill>
                  <a:srgbClr val="080808"/>
                </a:solidFill>
                <a:latin typeface="Arial"/>
                <a:cs typeface="Arial"/>
              </a:rPr>
              <a:t>m</a:t>
            </a:r>
            <a:r>
              <a:rPr sz="900" spc="-50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900" spc="-2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00" spc="-140" dirty="0">
                <a:solidFill>
                  <a:srgbClr val="232323"/>
                </a:solidFill>
                <a:latin typeface="Arial"/>
                <a:cs typeface="Arial"/>
              </a:rPr>
              <a:t>P</a:t>
            </a:r>
            <a:r>
              <a:rPr sz="900" spc="5" dirty="0">
                <a:solidFill>
                  <a:srgbClr val="3D3D3D"/>
                </a:solidFill>
                <a:latin typeface="Arial"/>
                <a:cs typeface="Arial"/>
              </a:rPr>
              <a:t>a</a:t>
            </a:r>
            <a:r>
              <a:rPr sz="900" spc="-110" dirty="0">
                <a:solidFill>
                  <a:srgbClr val="3D3D3D"/>
                </a:solidFill>
                <a:latin typeface="Arial"/>
                <a:cs typeface="Arial"/>
              </a:rPr>
              <a:t>g</a:t>
            </a:r>
            <a:r>
              <a:rPr sz="900" spc="-5" dirty="0">
                <a:solidFill>
                  <a:srgbClr val="232323"/>
                </a:solidFill>
                <a:latin typeface="Arial"/>
                <a:cs typeface="Arial"/>
              </a:rPr>
              <a:t>e:</a:t>
            </a:r>
            <a:r>
              <a:rPr sz="900" spc="-30" dirty="0">
                <a:solidFill>
                  <a:srgbClr val="232323"/>
                </a:solidFill>
                <a:latin typeface="Arial"/>
                <a:cs typeface="Arial"/>
              </a:rPr>
              <a:t> </a:t>
            </a:r>
            <a:r>
              <a:rPr sz="900" u="sng" spc="30" dirty="0">
                <a:solidFill>
                  <a:srgbClr val="5490B3"/>
                </a:solidFill>
                <a:latin typeface="Arial"/>
                <a:cs typeface="Arial"/>
                <a:hlinkClick r:id="rId8"/>
              </a:rPr>
              <a:t>www.</a:t>
            </a:r>
            <a:r>
              <a:rPr sz="900" u="sng" spc="-160" dirty="0">
                <a:solidFill>
                  <a:srgbClr val="5490B3"/>
                </a:solidFill>
                <a:latin typeface="Arial"/>
                <a:cs typeface="Arial"/>
              </a:rPr>
              <a:t> </a:t>
            </a:r>
            <a:r>
              <a:rPr sz="900" u="sng" spc="5" dirty="0">
                <a:solidFill>
                  <a:srgbClr val="3680AC"/>
                </a:solidFill>
                <a:latin typeface="Arial"/>
                <a:cs typeface="Arial"/>
              </a:rPr>
              <a:t>m</a:t>
            </a:r>
            <a:r>
              <a:rPr sz="900" u="sng" spc="-110" dirty="0">
                <a:solidFill>
                  <a:srgbClr val="3680AC"/>
                </a:solidFill>
                <a:latin typeface="Arial"/>
                <a:cs typeface="Arial"/>
              </a:rPr>
              <a:t>a</a:t>
            </a:r>
            <a:r>
              <a:rPr sz="900" u="sng" spc="50" dirty="0">
                <a:solidFill>
                  <a:srgbClr val="5490B3"/>
                </a:solidFill>
                <a:latin typeface="Arial"/>
                <a:cs typeface="Arial"/>
              </a:rPr>
              <a:t>c</a:t>
            </a:r>
            <a:r>
              <a:rPr sz="900" u="sng" spc="15" dirty="0">
                <a:solidFill>
                  <a:srgbClr val="3680AC"/>
                </a:solidFill>
                <a:latin typeface="Arial"/>
                <a:cs typeface="Arial"/>
              </a:rPr>
              <a:t>k</a:t>
            </a:r>
            <a:r>
              <a:rPr sz="900" u="sng" spc="10" dirty="0">
                <a:solidFill>
                  <a:srgbClr val="5490B3"/>
                </a:solidFill>
                <a:latin typeface="Arial"/>
                <a:cs typeface="Arial"/>
              </a:rPr>
              <a:t>c</a:t>
            </a:r>
            <a:r>
              <a:rPr sz="900" u="sng" spc="-35" dirty="0">
                <a:solidFill>
                  <a:srgbClr val="3680AC"/>
                </a:solidFill>
                <a:latin typeface="Arial"/>
                <a:cs typeface="Arial"/>
              </a:rPr>
              <a:t>n</a:t>
            </a:r>
            <a:r>
              <a:rPr sz="900" u="sng" spc="80" dirty="0">
                <a:solidFill>
                  <a:srgbClr val="6E9CB3"/>
                </a:solidFill>
                <a:latin typeface="Arial"/>
                <a:cs typeface="Arial"/>
              </a:rPr>
              <a:t>z</a:t>
            </a:r>
            <a:r>
              <a:rPr sz="900" u="sng" spc="-105" dirty="0">
                <a:solidFill>
                  <a:srgbClr val="3680AC"/>
                </a:solidFill>
                <a:latin typeface="Arial"/>
                <a:cs typeface="Arial"/>
              </a:rPr>
              <a:t>i</a:t>
            </a:r>
            <a:r>
              <a:rPr sz="900" u="sng" spc="-140" dirty="0">
                <a:solidFill>
                  <a:srgbClr val="3680AC"/>
                </a:solidFill>
                <a:latin typeface="Arial"/>
                <a:cs typeface="Arial"/>
              </a:rPr>
              <a:t> </a:t>
            </a:r>
            <a:r>
              <a:rPr sz="900" u="sng" spc="-5" dirty="0">
                <a:solidFill>
                  <a:srgbClr val="5490B3"/>
                </a:solidFill>
                <a:latin typeface="Arial"/>
                <a:cs typeface="Arial"/>
              </a:rPr>
              <a:t>e</a:t>
            </a:r>
            <a:r>
              <a:rPr sz="900" u="sng" spc="-60" dirty="0">
                <a:solidFill>
                  <a:srgbClr val="5490B3"/>
                </a:solidFill>
                <a:latin typeface="Arial"/>
                <a:cs typeface="Arial"/>
              </a:rPr>
              <a:t>b</a:t>
            </a:r>
            <a:r>
              <a:rPr sz="900" u="sng" spc="35" dirty="0">
                <a:solidFill>
                  <a:srgbClr val="3680AC"/>
                </a:solidFill>
                <a:latin typeface="Arial"/>
                <a:cs typeface="Arial"/>
              </a:rPr>
              <a:t>h</a:t>
            </a:r>
            <a:r>
              <a:rPr sz="900" u="sng" spc="-145" dirty="0">
                <a:solidFill>
                  <a:srgbClr val="5490B3"/>
                </a:solidFill>
                <a:latin typeface="Arial"/>
                <a:cs typeface="Arial"/>
              </a:rPr>
              <a:t>.</a:t>
            </a:r>
            <a:r>
              <a:rPr sz="900" u="sng" spc="-155" dirty="0">
                <a:solidFill>
                  <a:srgbClr val="5490B3"/>
                </a:solidFill>
                <a:latin typeface="Arial"/>
                <a:cs typeface="Arial"/>
              </a:rPr>
              <a:t> </a:t>
            </a:r>
            <a:r>
              <a:rPr sz="900" u="sng" dirty="0">
                <a:solidFill>
                  <a:srgbClr val="5490B3"/>
                </a:solidFill>
                <a:latin typeface="Arial"/>
                <a:cs typeface="Arial"/>
              </a:rPr>
              <a:t>c</a:t>
            </a:r>
            <a:r>
              <a:rPr sz="900" u="sng" spc="20" dirty="0">
                <a:solidFill>
                  <a:srgbClr val="5490B3"/>
                </a:solidFill>
                <a:latin typeface="Arial"/>
                <a:cs typeface="Arial"/>
              </a:rPr>
              <a:t>o</a:t>
            </a:r>
            <a:r>
              <a:rPr sz="900" u="sng" spc="40" dirty="0">
                <a:solidFill>
                  <a:srgbClr val="3680AC"/>
                </a:solidFill>
                <a:latin typeface="Arial"/>
                <a:cs typeface="Arial"/>
              </a:rPr>
              <a:t>m</a:t>
            </a:r>
            <a:r>
              <a:rPr sz="900" u="sng" spc="-145" dirty="0">
                <a:solidFill>
                  <a:srgbClr val="6E9CB3"/>
                </a:solidFill>
                <a:latin typeface="Arial"/>
                <a:cs typeface="Arial"/>
              </a:rPr>
              <a:t>.</a:t>
            </a:r>
            <a:r>
              <a:rPr sz="900" u="sng" spc="-155" dirty="0">
                <a:solidFill>
                  <a:srgbClr val="6E9CB3"/>
                </a:solidFill>
                <a:latin typeface="Arial"/>
                <a:cs typeface="Arial"/>
              </a:rPr>
              <a:t> </a:t>
            </a:r>
            <a:r>
              <a:rPr sz="900" u="sng" spc="30" dirty="0">
                <a:solidFill>
                  <a:srgbClr val="3680AC"/>
                </a:solidFill>
                <a:latin typeface="Arial"/>
                <a:cs typeface="Arial"/>
              </a:rPr>
              <a:t>br</a:t>
            </a:r>
            <a:endParaRPr sz="9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785612" y="10039467"/>
            <a:ext cx="2138045" cy="1403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00" spc="50" dirty="0">
                <a:solidFill>
                  <a:srgbClr val="3D3D3D"/>
                </a:solidFill>
                <a:latin typeface="Arial"/>
                <a:cs typeface="Arial"/>
              </a:rPr>
              <a:t>E</a:t>
            </a:r>
            <a:r>
              <a:rPr sz="900" spc="-8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900" spc="-15" dirty="0">
                <a:solidFill>
                  <a:srgbClr val="232323"/>
                </a:solidFill>
                <a:latin typeface="Times New Roman"/>
                <a:cs typeface="Times New Roman"/>
              </a:rPr>
              <a:t>M</a:t>
            </a:r>
            <a:r>
              <a:rPr sz="900" spc="100" dirty="0">
                <a:solidFill>
                  <a:srgbClr val="3D3D3D"/>
                </a:solidFill>
                <a:latin typeface="Times New Roman"/>
                <a:cs typeface="Times New Roman"/>
              </a:rPr>
              <a:t>a</a:t>
            </a:r>
            <a:r>
              <a:rPr sz="900" dirty="0">
                <a:solidFill>
                  <a:srgbClr val="232323"/>
                </a:solidFill>
                <a:latin typeface="Times New Roman"/>
                <a:cs typeface="Times New Roman"/>
              </a:rPr>
              <a:t>i</a:t>
            </a:r>
            <a:r>
              <a:rPr sz="900" spc="-5" dirty="0">
                <a:solidFill>
                  <a:srgbClr val="080808"/>
                </a:solidFill>
                <a:latin typeface="Times New Roman"/>
                <a:cs typeface="Times New Roman"/>
              </a:rPr>
              <a:t>l</a:t>
            </a:r>
            <a:r>
              <a:rPr sz="900" spc="110" dirty="0">
                <a:solidFill>
                  <a:srgbClr val="3D3D3D"/>
                </a:solidFill>
                <a:latin typeface="Times New Roman"/>
                <a:cs typeface="Times New Roman"/>
              </a:rPr>
              <a:t>:</a:t>
            </a:r>
            <a:r>
              <a:rPr sz="900" spc="-85" dirty="0">
                <a:solidFill>
                  <a:srgbClr val="3D3D3D"/>
                </a:solidFill>
                <a:latin typeface="Times New Roman"/>
                <a:cs typeface="Times New Roman"/>
              </a:rPr>
              <a:t> </a:t>
            </a:r>
            <a:r>
              <a:rPr sz="900" spc="-30" dirty="0">
                <a:solidFill>
                  <a:srgbClr val="3680AC"/>
                </a:solidFill>
                <a:latin typeface="Arial"/>
                <a:cs typeface="Arial"/>
              </a:rPr>
              <a:t>m</a:t>
            </a:r>
            <a:r>
              <a:rPr sz="900" spc="-35" dirty="0">
                <a:solidFill>
                  <a:srgbClr val="5490B3"/>
                </a:solidFill>
                <a:latin typeface="Arial"/>
                <a:cs typeface="Arial"/>
              </a:rPr>
              <a:t>a</a:t>
            </a:r>
            <a:r>
              <a:rPr sz="900" spc="15" dirty="0">
                <a:solidFill>
                  <a:srgbClr val="5490B3"/>
                </a:solidFill>
                <a:latin typeface="Arial"/>
                <a:cs typeface="Arial"/>
              </a:rPr>
              <a:t>c</a:t>
            </a:r>
            <a:r>
              <a:rPr sz="900" spc="50" dirty="0">
                <a:solidFill>
                  <a:srgbClr val="3680AC"/>
                </a:solidFill>
                <a:latin typeface="Arial"/>
                <a:cs typeface="Arial"/>
              </a:rPr>
              <a:t>k</a:t>
            </a:r>
            <a:r>
              <a:rPr sz="900" spc="-35" dirty="0">
                <a:solidFill>
                  <a:srgbClr val="6E9CB3"/>
                </a:solidFill>
                <a:latin typeface="Arial"/>
                <a:cs typeface="Arial"/>
              </a:rPr>
              <a:t>e</a:t>
            </a:r>
            <a:r>
              <a:rPr sz="900" spc="-35" dirty="0">
                <a:solidFill>
                  <a:srgbClr val="3680AC"/>
                </a:solidFill>
                <a:latin typeface="Arial"/>
                <a:cs typeface="Arial"/>
              </a:rPr>
              <a:t>n</a:t>
            </a:r>
            <a:r>
              <a:rPr sz="900" spc="50" dirty="0">
                <a:solidFill>
                  <a:srgbClr val="5490B3"/>
                </a:solidFill>
                <a:latin typeface="Arial"/>
                <a:cs typeface="Arial"/>
              </a:rPr>
              <a:t>z</a:t>
            </a:r>
            <a:r>
              <a:rPr sz="900" spc="10" dirty="0">
                <a:solidFill>
                  <a:srgbClr val="427C95"/>
                </a:solidFill>
                <a:latin typeface="Arial"/>
                <a:cs typeface="Arial"/>
              </a:rPr>
              <a:t>i</a:t>
            </a:r>
            <a:r>
              <a:rPr sz="900" spc="-70" dirty="0">
                <a:solidFill>
                  <a:srgbClr val="5490B3"/>
                </a:solidFill>
                <a:latin typeface="Arial"/>
                <a:cs typeface="Arial"/>
              </a:rPr>
              <a:t>e</a:t>
            </a:r>
            <a:r>
              <a:rPr sz="900" spc="50" dirty="0">
                <a:solidFill>
                  <a:srgbClr val="6E9CB3"/>
                </a:solidFill>
                <a:latin typeface="Arial"/>
                <a:cs typeface="Arial"/>
              </a:rPr>
              <a:t>@</a:t>
            </a:r>
            <a:r>
              <a:rPr sz="900" spc="5" dirty="0">
                <a:solidFill>
                  <a:srgbClr val="3680AC"/>
                </a:solidFill>
                <a:latin typeface="Arial"/>
                <a:cs typeface="Arial"/>
              </a:rPr>
              <a:t>m</a:t>
            </a:r>
            <a:r>
              <a:rPr sz="900" spc="-70" dirty="0">
                <a:solidFill>
                  <a:srgbClr val="5490B3"/>
                </a:solidFill>
                <a:latin typeface="Arial"/>
                <a:cs typeface="Arial"/>
              </a:rPr>
              <a:t>a</a:t>
            </a:r>
            <a:r>
              <a:rPr sz="900" spc="10" dirty="0">
                <a:solidFill>
                  <a:srgbClr val="3680AC"/>
                </a:solidFill>
                <a:latin typeface="Arial"/>
                <a:cs typeface="Arial"/>
              </a:rPr>
              <a:t>c</a:t>
            </a:r>
            <a:r>
              <a:rPr sz="900" spc="15" dirty="0">
                <a:solidFill>
                  <a:srgbClr val="3680AC"/>
                </a:solidFill>
                <a:latin typeface="Arial"/>
                <a:cs typeface="Arial"/>
              </a:rPr>
              <a:t>k</a:t>
            </a:r>
            <a:r>
              <a:rPr sz="900" dirty="0">
                <a:solidFill>
                  <a:srgbClr val="5490B3"/>
                </a:solidFill>
                <a:latin typeface="Arial"/>
                <a:cs typeface="Arial"/>
              </a:rPr>
              <a:t>e</a:t>
            </a:r>
            <a:r>
              <a:rPr sz="900" spc="-35" dirty="0">
                <a:solidFill>
                  <a:srgbClr val="3680AC"/>
                </a:solidFill>
                <a:latin typeface="Arial"/>
                <a:cs typeface="Arial"/>
              </a:rPr>
              <a:t>n</a:t>
            </a:r>
            <a:r>
              <a:rPr sz="900" spc="-65" dirty="0">
                <a:solidFill>
                  <a:srgbClr val="5490B3"/>
                </a:solidFill>
                <a:latin typeface="Arial"/>
                <a:cs typeface="Arial"/>
              </a:rPr>
              <a:t>z</a:t>
            </a:r>
            <a:r>
              <a:rPr sz="900" spc="-65" dirty="0">
                <a:solidFill>
                  <a:srgbClr val="3680AC"/>
                </a:solidFill>
                <a:latin typeface="Arial"/>
                <a:cs typeface="Arial"/>
              </a:rPr>
              <a:t>i</a:t>
            </a:r>
            <a:r>
              <a:rPr sz="900" dirty="0">
                <a:solidFill>
                  <a:srgbClr val="5490B3"/>
                </a:solidFill>
                <a:latin typeface="Arial"/>
                <a:cs typeface="Arial"/>
              </a:rPr>
              <a:t>e</a:t>
            </a:r>
            <a:r>
              <a:rPr sz="900" dirty="0">
                <a:solidFill>
                  <a:srgbClr val="3680AC"/>
                </a:solidFill>
                <a:latin typeface="Arial"/>
                <a:cs typeface="Arial"/>
              </a:rPr>
              <a:t>bh</a:t>
            </a:r>
            <a:r>
              <a:rPr sz="900" spc="-40" dirty="0">
                <a:solidFill>
                  <a:srgbClr val="3680AC"/>
                </a:solidFill>
                <a:latin typeface="Arial"/>
                <a:cs typeface="Arial"/>
              </a:rPr>
              <a:t>.</a:t>
            </a:r>
            <a:r>
              <a:rPr sz="900" spc="-25" dirty="0">
                <a:solidFill>
                  <a:srgbClr val="5490B3"/>
                </a:solidFill>
                <a:latin typeface="Arial"/>
                <a:cs typeface="Arial"/>
              </a:rPr>
              <a:t>c</a:t>
            </a:r>
            <a:r>
              <a:rPr sz="900" dirty="0">
                <a:solidFill>
                  <a:srgbClr val="3680AC"/>
                </a:solidFill>
                <a:latin typeface="Arial"/>
                <a:cs typeface="Arial"/>
              </a:rPr>
              <a:t>om.br</a:t>
            </a:r>
            <a:endParaRPr sz="9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2242</Words>
  <Application>Microsoft Office PowerPoint</Application>
  <PresentationFormat>Benutzerdefiniert</PresentationFormat>
  <Paragraphs>241</Paragraphs>
  <Slides>8</Slides>
  <Notes>8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8</vt:i4>
      </vt:variant>
    </vt:vector>
  </HeadingPairs>
  <TitlesOfParts>
    <vt:vector size="9" baseType="lpstr"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2018-06-28T16:26:27Z</dcterms:created>
  <dcterms:modified xsi:type="dcterms:W3CDTF">2018-06-28T14:26:30Z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