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3275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7260" y="804672"/>
            <a:ext cx="672084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66944" y="9240011"/>
            <a:ext cx="2302255" cy="12710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17490" y="9239962"/>
            <a:ext cx="576961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45" dirty="0">
                <a:solidFill>
                  <a:srgbClr val="030303"/>
                </a:solidFill>
                <a:latin typeface="Arial"/>
                <a:cs typeface="Arial"/>
              </a:rPr>
              <a:t>Parágrafo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30303"/>
                </a:solidFill>
                <a:latin typeface="Arial"/>
                <a:cs typeface="Arial"/>
              </a:rPr>
              <a:t>Ú</a:t>
            </a:r>
            <a:r>
              <a:rPr sz="1050" spc="-5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50" spc="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45" dirty="0">
                <a:solidFill>
                  <a:srgbClr val="030303"/>
                </a:solidFill>
                <a:latin typeface="Arial"/>
                <a:cs typeface="Arial"/>
              </a:rPr>
              <a:t>co:</a:t>
            </a:r>
            <a:r>
              <a:rPr sz="1050" spc="9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Duran</a:t>
            </a:r>
            <a:r>
              <a:rPr sz="1000" spc="-30" dirty="0">
                <a:solidFill>
                  <a:srgbClr val="161616"/>
                </a:solidFill>
                <a:latin typeface="Arial"/>
                <a:cs typeface="Arial"/>
              </a:rPr>
              <a:t>t</a:t>
            </a:r>
            <a:r>
              <a:rPr sz="1000" spc="6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161616"/>
                </a:solidFill>
                <a:latin typeface="Arial"/>
                <a:cs typeface="Arial"/>
              </a:rPr>
              <a:t>v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161616"/>
                </a:solidFill>
                <a:latin typeface="Arial"/>
                <a:cs typeface="Arial"/>
              </a:rPr>
              <a:t>g</a:t>
            </a:r>
            <a:r>
              <a:rPr sz="1000" spc="15" dirty="0">
                <a:solidFill>
                  <a:srgbClr val="383838"/>
                </a:solidFill>
                <a:latin typeface="Arial"/>
                <a:cs typeface="Arial"/>
              </a:rPr>
              <a:t>ê</a:t>
            </a:r>
            <a:r>
              <a:rPr sz="1000" spc="-2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d</a:t>
            </a:r>
            <a:r>
              <a:rPr sz="1000" spc="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contrato</a:t>
            </a:r>
            <a:r>
              <a:rPr sz="1000" spc="5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spc="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00" spc="275" dirty="0">
                <a:solidFill>
                  <a:srgbClr val="262626"/>
                </a:solidFill>
                <a:latin typeface="Arial"/>
                <a:cs typeface="Arial"/>
              </a:rPr>
              <a:t>°</a:t>
            </a:r>
            <a:r>
              <a:rPr sz="1000" spc="-1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62626"/>
                </a:solidFill>
                <a:latin typeface="Arial"/>
                <a:cs typeface="Arial"/>
              </a:rPr>
              <a:t>estab</a:t>
            </a:r>
            <a:r>
              <a:rPr sz="1000" spc="4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4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ec</a:t>
            </a:r>
            <a:r>
              <a:rPr sz="1000" spc="-1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62626"/>
                </a:solidFill>
                <a:latin typeface="Arial"/>
                <a:cs typeface="Arial"/>
              </a:rPr>
              <a:t>do</a:t>
            </a:r>
            <a:r>
              <a:rPr sz="100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no</a:t>
            </a:r>
            <a:r>
              <a:rPr sz="100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caput</a:t>
            </a:r>
            <a:r>
              <a:rPr sz="1000" spc="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deste</a:t>
            </a:r>
            <a:r>
              <a:rPr sz="1000" spc="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artí</a:t>
            </a:r>
            <a:r>
              <a:rPr sz="1000" spc="-229" dirty="0">
                <a:solidFill>
                  <a:srgbClr val="262626"/>
                </a:solidFill>
                <a:latin typeface="Arial"/>
                <a:cs typeface="Arial"/>
              </a:rPr>
              <a:t>g</a:t>
            </a:r>
            <a:r>
              <a:rPr sz="1000" spc="-140" dirty="0">
                <a:solidFill>
                  <a:srgbClr val="484848"/>
                </a:solidFill>
                <a:latin typeface="Arial"/>
                <a:cs typeface="Arial"/>
              </a:rPr>
              <a:t>..P</a:t>
            </a:r>
            <a:r>
              <a:rPr sz="1000" spc="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poderá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6797" y="261386"/>
            <a:ext cx="6280785" cy="3810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spc="-195" dirty="0">
                <a:solidFill>
                  <a:srgbClr val="D3CAC6"/>
                </a:solidFill>
                <a:latin typeface="Times New Roman"/>
                <a:cs typeface="Times New Roman"/>
              </a:rPr>
              <a:t>..</a:t>
            </a:r>
            <a:endParaRPr sz="1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L="1503680">
              <a:lnSpc>
                <a:spcPct val="100000"/>
              </a:lnSpc>
              <a:spcBef>
                <a:spcPts val="1260"/>
              </a:spcBef>
            </a:pPr>
            <a:r>
              <a:rPr sz="1850" b="1" spc="10" dirty="0">
                <a:solidFill>
                  <a:srgbClr val="030303"/>
                </a:solidFill>
                <a:latin typeface="Arial"/>
                <a:cs typeface="Arial"/>
              </a:rPr>
              <a:t>MACK</a:t>
            </a:r>
            <a:r>
              <a:rPr sz="1850" b="1" spc="5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850" b="1" spc="10" dirty="0">
                <a:solidFill>
                  <a:srgbClr val="030303"/>
                </a:solidFill>
                <a:latin typeface="Arial"/>
                <a:cs typeface="Arial"/>
              </a:rPr>
              <a:t>NZIE</a:t>
            </a:r>
            <a:endParaRPr sz="1850">
              <a:latin typeface="Arial"/>
              <a:cs typeface="Arial"/>
            </a:endParaRPr>
          </a:p>
          <a:p>
            <a:pPr marL="1508125">
              <a:lnSpc>
                <a:spcPct val="100000"/>
              </a:lnSpc>
              <a:spcBef>
                <a:spcPts val="55"/>
              </a:spcBef>
            </a:pPr>
            <a:r>
              <a:rPr sz="1300" spc="-10" dirty="0">
                <a:solidFill>
                  <a:srgbClr val="030303"/>
                </a:solidFill>
                <a:latin typeface="Arial"/>
                <a:cs typeface="Arial"/>
              </a:rPr>
              <a:t>ESPORTE</a:t>
            </a:r>
            <a:r>
              <a:rPr sz="1300" spc="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30303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8890" algn="r">
              <a:lnSpc>
                <a:spcPct val="100000"/>
              </a:lnSpc>
              <a:spcBef>
                <a:spcPts val="1125"/>
              </a:spcBef>
            </a:pPr>
            <a:r>
              <a:rPr sz="1200" spc="-100" dirty="0">
                <a:solidFill>
                  <a:srgbClr val="030303"/>
                </a:solidFill>
                <a:latin typeface="Arial"/>
                <a:cs typeface="Arial"/>
              </a:rPr>
              <a:t>Pág</a:t>
            </a:r>
            <a:r>
              <a:rPr sz="1200" spc="-5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30303"/>
                </a:solidFill>
                <a:latin typeface="Arial"/>
                <a:cs typeface="Arial"/>
              </a:rPr>
              <a:t>na</a:t>
            </a:r>
            <a:r>
              <a:rPr sz="1200" spc="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200" spc="33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200" spc="-70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200" spc="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30303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 marL="491490" algn="ctr">
              <a:lnSpc>
                <a:spcPct val="100000"/>
              </a:lnSpc>
              <a:spcBef>
                <a:spcPts val="1010"/>
              </a:spcBef>
            </a:pP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CONTRATO</a:t>
            </a:r>
            <a:r>
              <a:rPr sz="105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30303"/>
                </a:solidFill>
                <a:latin typeface="Arial"/>
                <a:cs typeface="Arial"/>
              </a:rPr>
              <a:t>00</a:t>
            </a:r>
            <a:r>
              <a:rPr sz="1050" spc="1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050" spc="125" dirty="0">
                <a:solidFill>
                  <a:srgbClr val="030303"/>
                </a:solidFill>
                <a:latin typeface="Arial"/>
                <a:cs typeface="Arial"/>
              </a:rPr>
              <a:t>/</a:t>
            </a:r>
            <a:r>
              <a:rPr sz="1050" spc="-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30303"/>
                </a:solidFill>
                <a:latin typeface="Arial"/>
                <a:cs typeface="Arial"/>
              </a:rPr>
              <a:t>20</a:t>
            </a:r>
            <a:r>
              <a:rPr sz="1050" spc="-5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050" spc="120" dirty="0">
                <a:solidFill>
                  <a:srgbClr val="030303"/>
                </a:solidFill>
                <a:latin typeface="Arial"/>
                <a:cs typeface="Arial"/>
              </a:rPr>
              <a:t>6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509270" marR="5080" algn="just">
              <a:lnSpc>
                <a:spcPct val="98800"/>
              </a:lnSpc>
            </a:pPr>
            <a:r>
              <a:rPr sz="1000" spc="-2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00" spc="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MACKENZ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ES</a:t>
            </a:r>
            <a:r>
              <a:rPr sz="1050" spc="-114" dirty="0">
                <a:solidFill>
                  <a:srgbClr val="030303"/>
                </a:solidFill>
                <a:latin typeface="Arial"/>
                <a:cs typeface="Arial"/>
              </a:rPr>
              <a:t>P</a:t>
            </a:r>
            <a:r>
              <a:rPr sz="1050" spc="1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50" spc="-9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1050" spc="7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CLUBE,</a:t>
            </a:r>
            <a:r>
              <a:rPr sz="1050" spc="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62626"/>
                </a:solidFill>
                <a:latin typeface="Arial"/>
                <a:cs typeface="Arial"/>
              </a:rPr>
              <a:t>associação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62626"/>
                </a:solidFill>
                <a:latin typeface="Arial"/>
                <a:cs typeface="Arial"/>
              </a:rPr>
              <a:t>sem</a:t>
            </a:r>
            <a:r>
              <a:rPr sz="1000" spc="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30303"/>
                </a:solidFill>
                <a:latin typeface="Arial"/>
                <a:cs typeface="Arial"/>
              </a:rPr>
              <a:t>fins</a:t>
            </a:r>
            <a:r>
              <a:rPr sz="1000" spc="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econôm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cos</a:t>
            </a:r>
            <a:r>
              <a:rPr sz="1000" spc="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030303"/>
                </a:solidFill>
                <a:latin typeface="Arial"/>
                <a:cs typeface="Arial"/>
              </a:rPr>
              <a:t>uc</a:t>
            </a:r>
            <a:r>
              <a:rPr sz="1000" spc="-2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1000" spc="40" dirty="0">
                <a:solidFill>
                  <a:srgbClr val="262626"/>
                </a:solidFill>
                <a:latin typeface="Arial"/>
                <a:cs typeface="Arial"/>
              </a:rPr>
              <a:t>at</a:t>
            </a:r>
            <a:r>
              <a:rPr sz="1000" spc="-4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030303"/>
                </a:solidFill>
                <a:latin typeface="Arial"/>
                <a:cs typeface="Arial"/>
              </a:rPr>
              <a:t>vo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s,</a:t>
            </a:r>
            <a:r>
              <a:rPr sz="1000" spc="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61616"/>
                </a:solidFill>
                <a:latin typeface="Arial"/>
                <a:cs typeface="Arial"/>
              </a:rPr>
              <a:t>com</a:t>
            </a:r>
            <a:r>
              <a:rPr sz="1000" spc="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61616"/>
                </a:solidFill>
                <a:latin typeface="Arial"/>
                <a:cs typeface="Arial"/>
              </a:rPr>
              <a:t>sede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61616"/>
                </a:solidFill>
                <a:latin typeface="Arial"/>
                <a:cs typeface="Arial"/>
              </a:rPr>
              <a:t>foro </a:t>
            </a:r>
            <a:r>
              <a:rPr sz="1000" spc="-15" dirty="0">
                <a:solidFill>
                  <a:srgbClr val="161616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62626"/>
                </a:solidFill>
                <a:latin typeface="Arial"/>
                <a:cs typeface="Arial"/>
              </a:rPr>
              <a:t>cidade</a:t>
            </a:r>
            <a:r>
              <a:rPr sz="1000" spc="1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000" spc="1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00" spc="5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00" spc="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30303"/>
                </a:solidFill>
                <a:latin typeface="Arial"/>
                <a:cs typeface="Arial"/>
              </a:rPr>
              <a:t>H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or</a:t>
            </a:r>
            <a:r>
              <a:rPr sz="1000" spc="20" dirty="0">
                <a:solidFill>
                  <a:srgbClr val="030303"/>
                </a:solidFill>
                <a:latin typeface="Arial"/>
                <a:cs typeface="Arial"/>
              </a:rPr>
              <a:t>izon</a:t>
            </a:r>
            <a:r>
              <a:rPr sz="1000" spc="-4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000" spc="35" dirty="0">
                <a:solidFill>
                  <a:srgbClr val="262626"/>
                </a:solidFill>
                <a:latin typeface="Arial"/>
                <a:cs typeface="Arial"/>
              </a:rPr>
              <a:t>e,</a:t>
            </a:r>
            <a:r>
              <a:rPr sz="1000" spc="1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00" spc="-7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00" spc="7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030303"/>
                </a:solidFill>
                <a:latin typeface="Arial"/>
                <a:cs typeface="Arial"/>
              </a:rPr>
              <a:t>do</a:t>
            </a:r>
            <a:r>
              <a:rPr sz="1000" spc="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000" spc="1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M</a:t>
            </a:r>
            <a:r>
              <a:rPr sz="1000" spc="-15" dirty="0">
                <a:solidFill>
                  <a:srgbClr val="161616"/>
                </a:solidFill>
                <a:latin typeface="Arial"/>
                <a:cs typeface="Arial"/>
              </a:rPr>
              <a:t>inas</a:t>
            </a:r>
            <a:r>
              <a:rPr sz="1000" spc="114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61616"/>
                </a:solidFill>
                <a:latin typeface="Arial"/>
                <a:cs typeface="Arial"/>
              </a:rPr>
              <a:t>Gera</a:t>
            </a:r>
            <a:r>
              <a:rPr sz="1000" spc="-5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161616"/>
                </a:solidFill>
                <a:latin typeface="Arial"/>
                <a:cs typeface="Arial"/>
              </a:rPr>
              <a:t>s,</a:t>
            </a:r>
            <a:r>
              <a:rPr sz="1000" spc="1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00" spc="7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62626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150" spc="-7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161616"/>
                </a:solidFill>
                <a:latin typeface="Arial"/>
                <a:cs typeface="Arial"/>
              </a:rPr>
              <a:t>Rua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env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030303"/>
                </a:solidFill>
                <a:latin typeface="Arial"/>
                <a:cs typeface="Arial"/>
              </a:rPr>
              <a:t>nda</a:t>
            </a:r>
            <a:r>
              <a:rPr sz="1000" spc="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000" spc="1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62626"/>
                </a:solidFill>
                <a:latin typeface="Arial"/>
                <a:cs typeface="Arial"/>
              </a:rPr>
              <a:t>Carv</a:t>
            </a:r>
            <a:r>
              <a:rPr sz="1000" spc="-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00" spc="30" dirty="0">
                <a:solidFill>
                  <a:srgbClr val="030303"/>
                </a:solidFill>
                <a:latin typeface="Arial"/>
                <a:cs typeface="Arial"/>
              </a:rPr>
              <a:t>ho,</a:t>
            </a:r>
            <a:r>
              <a:rPr sz="1000" spc="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fi</a:t>
            </a:r>
            <a:r>
              <a:rPr sz="1000" spc="-10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000" spc="370" dirty="0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sz="1000" spc="-7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1000" spc="2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spc="40" dirty="0">
                <a:solidFill>
                  <a:srgbClr val="262626"/>
                </a:solidFill>
                <a:latin typeface="Arial"/>
                <a:cs typeface="Arial"/>
              </a:rPr>
              <a:t>rro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30303"/>
                </a:solidFill>
                <a:latin typeface="Arial"/>
                <a:cs typeface="Arial"/>
              </a:rPr>
              <a:t>S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anto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00" spc="40" dirty="0">
                <a:solidFill>
                  <a:srgbClr val="262626"/>
                </a:solidFill>
                <a:latin typeface="Arial"/>
                <a:cs typeface="Arial"/>
              </a:rPr>
              <a:t>tô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262626"/>
                </a:solidFill>
                <a:latin typeface="Arial"/>
                <a:cs typeface="Arial"/>
              </a:rPr>
              <a:t>o,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61616"/>
                </a:solidFill>
                <a:latin typeface="Arial"/>
                <a:cs typeface="Arial"/>
              </a:rPr>
              <a:t>CEP: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30.330-</a:t>
            </a:r>
            <a:r>
              <a:rPr sz="1000" spc="-35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000" spc="20" dirty="0">
                <a:solidFill>
                  <a:srgbClr val="161616"/>
                </a:solidFill>
                <a:latin typeface="Arial"/>
                <a:cs typeface="Arial"/>
              </a:rPr>
              <a:t>80,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383838"/>
                </a:solidFill>
                <a:latin typeface="Arial"/>
                <a:cs typeface="Arial"/>
              </a:rPr>
              <a:t>scr</a:t>
            </a:r>
            <a:r>
              <a:rPr sz="1000" spc="-4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1000" spc="70" dirty="0">
                <a:solidFill>
                  <a:srgbClr val="383838"/>
                </a:solidFill>
                <a:latin typeface="Arial"/>
                <a:cs typeface="Arial"/>
              </a:rPr>
              <a:t>to</a:t>
            </a:r>
            <a:r>
              <a:rPr sz="10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000" spc="85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61616"/>
                </a:solidFill>
                <a:latin typeface="Times New Roman"/>
                <a:cs typeface="Times New Roman"/>
              </a:rPr>
              <a:t>CNPJ</a:t>
            </a:r>
            <a:r>
              <a:rPr sz="100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000" spc="8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sob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00" spc="155" dirty="0">
                <a:solidFill>
                  <a:srgbClr val="262626"/>
                </a:solidFill>
                <a:latin typeface="Arial"/>
                <a:cs typeface="Arial"/>
              </a:rPr>
              <a:t>º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45" dirty="0">
                <a:solidFill>
                  <a:srgbClr val="030303"/>
                </a:solidFill>
                <a:latin typeface="Times New Roman"/>
                <a:cs typeface="Times New Roman"/>
              </a:rPr>
              <a:t>1</a:t>
            </a:r>
            <a:r>
              <a:rPr sz="1000" spc="190" dirty="0">
                <a:solidFill>
                  <a:srgbClr val="030303"/>
                </a:solidFill>
                <a:latin typeface="Times New Roman"/>
                <a:cs typeface="Times New Roman"/>
              </a:rPr>
              <a:t>7</a:t>
            </a:r>
            <a:r>
              <a:rPr sz="1000" spc="25" dirty="0">
                <a:solidFill>
                  <a:srgbClr val="030303"/>
                </a:solidFill>
                <a:latin typeface="Times New Roman"/>
                <a:cs typeface="Times New Roman"/>
              </a:rPr>
              <a:t>.</a:t>
            </a:r>
            <a:r>
              <a:rPr sz="1000" spc="170" dirty="0">
                <a:solidFill>
                  <a:srgbClr val="030303"/>
                </a:solidFill>
                <a:latin typeface="Times New Roman"/>
                <a:cs typeface="Times New Roman"/>
              </a:rPr>
              <a:t>499</a:t>
            </a:r>
            <a:r>
              <a:rPr sz="1000" spc="100" dirty="0">
                <a:solidFill>
                  <a:srgbClr val="030303"/>
                </a:solidFill>
                <a:latin typeface="Times New Roman"/>
                <a:cs typeface="Times New Roman"/>
              </a:rPr>
              <a:t>.</a:t>
            </a:r>
            <a:r>
              <a:rPr sz="1000" spc="160" dirty="0">
                <a:solidFill>
                  <a:srgbClr val="030303"/>
                </a:solidFill>
                <a:latin typeface="Times New Roman"/>
                <a:cs typeface="Times New Roman"/>
              </a:rPr>
              <a:t>252/00</a:t>
            </a:r>
            <a:r>
              <a:rPr sz="1000" spc="240" dirty="0">
                <a:solidFill>
                  <a:srgbClr val="030303"/>
                </a:solidFill>
                <a:latin typeface="Times New Roman"/>
                <a:cs typeface="Times New Roman"/>
              </a:rPr>
              <a:t>0</a:t>
            </a:r>
            <a:r>
              <a:rPr sz="1000" spc="110" dirty="0">
                <a:solidFill>
                  <a:srgbClr val="030303"/>
                </a:solidFill>
                <a:latin typeface="Times New Roman"/>
                <a:cs typeface="Times New Roman"/>
              </a:rPr>
              <a:t>1</a:t>
            </a:r>
            <a:r>
              <a:rPr sz="1000" spc="130" dirty="0">
                <a:solidFill>
                  <a:srgbClr val="030303"/>
                </a:solidFill>
                <a:latin typeface="Times New Roman"/>
                <a:cs typeface="Times New Roman"/>
              </a:rPr>
              <a:t>-0</a:t>
            </a:r>
            <a:r>
              <a:rPr sz="1000" spc="155" dirty="0">
                <a:solidFill>
                  <a:srgbClr val="030303"/>
                </a:solidFill>
                <a:latin typeface="Times New Roman"/>
                <a:cs typeface="Times New Roman"/>
              </a:rPr>
              <a:t>0</a:t>
            </a:r>
            <a:r>
              <a:rPr sz="1000" spc="50" dirty="0">
                <a:solidFill>
                  <a:srgbClr val="262626"/>
                </a:solidFill>
                <a:latin typeface="Times New Roman"/>
                <a:cs typeface="Times New Roman"/>
              </a:rPr>
              <a:t>, </a:t>
            </a:r>
            <a:r>
              <a:rPr sz="1000" spc="-2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262626"/>
                </a:solidFill>
                <a:latin typeface="Arial"/>
                <a:cs typeface="Arial"/>
              </a:rPr>
              <a:t>este</a:t>
            </a:r>
            <a:r>
              <a:rPr sz="100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ato</a:t>
            </a:r>
            <a:r>
              <a:rPr sz="1000" spc="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representado</a:t>
            </a:r>
            <a:r>
              <a:rPr sz="1000" spc="1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30303"/>
                </a:solidFill>
                <a:latin typeface="Arial"/>
                <a:cs typeface="Arial"/>
              </a:rPr>
              <a:t>p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or</a:t>
            </a:r>
            <a:r>
              <a:rPr sz="1000" spc="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00" spc="-4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15" dirty="0">
                <a:solidFill>
                  <a:srgbClr val="030303"/>
                </a:solidFill>
                <a:latin typeface="Arial"/>
                <a:cs typeface="Arial"/>
              </a:rPr>
              <a:t>us</a:t>
            </a:r>
            <a:r>
              <a:rPr sz="1000" spc="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61616"/>
                </a:solidFill>
                <a:latin typeface="Arial"/>
                <a:cs typeface="Arial"/>
              </a:rPr>
              <a:t>representantes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ega</a:t>
            </a:r>
            <a:r>
              <a:rPr sz="1000" spc="-1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s,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61616"/>
                </a:solidFill>
                <a:latin typeface="Arial"/>
                <a:cs typeface="Arial"/>
              </a:rPr>
              <a:t>ora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61616"/>
                </a:solidFill>
                <a:latin typeface="Arial"/>
                <a:cs typeface="Arial"/>
              </a:rPr>
              <a:t>denominado</a:t>
            </a:r>
            <a:r>
              <a:rPr sz="100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161616"/>
                </a:solidFill>
                <a:latin typeface="Arial"/>
                <a:cs typeface="Arial"/>
              </a:rPr>
              <a:t>CO</a:t>
            </a:r>
            <a:r>
              <a:rPr sz="1000" spc="-15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161616"/>
                </a:solidFill>
                <a:latin typeface="Arial"/>
                <a:cs typeface="Arial"/>
              </a:rPr>
              <a:t>TRATA</a:t>
            </a:r>
            <a:r>
              <a:rPr sz="1000" spc="-7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000" spc="-30" dirty="0">
                <a:solidFill>
                  <a:srgbClr val="161616"/>
                </a:solidFill>
                <a:latin typeface="Arial"/>
                <a:cs typeface="Arial"/>
              </a:rPr>
              <a:t>TE</a:t>
            </a:r>
            <a:r>
              <a:rPr sz="1000" spc="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outro</a:t>
            </a:r>
            <a:endParaRPr sz="1000">
              <a:latin typeface="Arial"/>
              <a:cs typeface="Arial"/>
            </a:endParaRPr>
          </a:p>
          <a:p>
            <a:pPr marL="513715" algn="just">
              <a:lnSpc>
                <a:spcPct val="100000"/>
              </a:lnSpc>
              <a:spcBef>
                <a:spcPts val="40"/>
              </a:spcBef>
            </a:pPr>
            <a:r>
              <a:rPr sz="1000" spc="-1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ado,</a:t>
            </a:r>
            <a:r>
              <a:rPr sz="1000" spc="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PEQ</a:t>
            </a:r>
            <a:r>
              <a:rPr sz="1050" spc="-75" dirty="0">
                <a:solidFill>
                  <a:srgbClr val="030303"/>
                </a:solidFill>
                <a:latin typeface="Arial"/>
                <a:cs typeface="Arial"/>
              </a:rPr>
              <a:t>U</a:t>
            </a:r>
            <a:r>
              <a:rPr sz="1050" spc="85" dirty="0">
                <a:solidFill>
                  <a:srgbClr val="030303"/>
                </a:solidFill>
                <a:latin typeface="Arial"/>
                <a:cs typeface="Arial"/>
              </a:rPr>
              <a:t>ITA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NDU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STR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050" spc="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COMERC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050" spc="-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050" spc="-8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1050" spc="24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GOS</a:t>
            </a:r>
            <a:r>
              <a:rPr sz="1050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ES</a:t>
            </a:r>
            <a:r>
              <a:rPr sz="1050" spc="-114" dirty="0">
                <a:solidFill>
                  <a:srgbClr val="030303"/>
                </a:solidFill>
                <a:latin typeface="Arial"/>
                <a:cs typeface="Arial"/>
              </a:rPr>
              <a:t>P</a:t>
            </a:r>
            <a:r>
              <a:rPr sz="1050" spc="10" dirty="0">
                <a:solidFill>
                  <a:srgbClr val="030303"/>
                </a:solidFill>
                <a:latin typeface="Arial"/>
                <a:cs typeface="Arial"/>
              </a:rPr>
              <a:t>ORTIVOS</a:t>
            </a:r>
            <a:r>
              <a:rPr sz="1050" spc="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TOA</a:t>
            </a:r>
            <a:r>
              <a:rPr sz="1050" spc="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com</a:t>
            </a:r>
            <a:r>
              <a:rPr sz="100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62626"/>
                </a:solidFill>
                <a:latin typeface="Arial"/>
                <a:cs typeface="Arial"/>
              </a:rPr>
              <a:t>sede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61616"/>
                </a:solidFill>
                <a:latin typeface="Arial"/>
                <a:cs typeface="Arial"/>
              </a:rPr>
              <a:t>Rua</a:t>
            </a:r>
            <a:endParaRPr sz="1000">
              <a:latin typeface="Arial"/>
              <a:cs typeface="Arial"/>
            </a:endParaRPr>
          </a:p>
          <a:p>
            <a:pPr marL="504825" algn="just">
              <a:lnSpc>
                <a:spcPct val="100000"/>
              </a:lnSpc>
              <a:spcBef>
                <a:spcPts val="10"/>
              </a:spcBef>
            </a:pPr>
            <a:r>
              <a:rPr sz="1000" spc="-20" dirty="0">
                <a:solidFill>
                  <a:srgbClr val="161616"/>
                </a:solidFill>
                <a:latin typeface="Arial"/>
                <a:cs typeface="Arial"/>
              </a:rPr>
              <a:t>João  </a:t>
            </a:r>
            <a:r>
              <a:rPr sz="1000" spc="-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61616"/>
                </a:solidFill>
                <a:latin typeface="Arial"/>
                <a:cs typeface="Arial"/>
              </a:rPr>
              <a:t>Samaha,</a:t>
            </a:r>
            <a:r>
              <a:rPr sz="1000" spc="-18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047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405" dirty="0">
                <a:solidFill>
                  <a:srgbClr val="161616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61616"/>
                </a:solidFill>
                <a:latin typeface="Arial"/>
                <a:cs typeface="Arial"/>
              </a:rPr>
              <a:t>São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30303"/>
                </a:solidFill>
                <a:latin typeface="Arial"/>
                <a:cs typeface="Arial"/>
              </a:rPr>
              <a:t>J</a:t>
            </a:r>
            <a:r>
              <a:rPr sz="1000" spc="-1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ão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61616"/>
                </a:solidFill>
                <a:latin typeface="Arial"/>
                <a:cs typeface="Arial"/>
              </a:rPr>
              <a:t>Bat</a:t>
            </a:r>
            <a:r>
              <a:rPr sz="1000" spc="-9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61616"/>
                </a:solidFill>
                <a:latin typeface="Arial"/>
                <a:cs typeface="Arial"/>
              </a:rPr>
              <a:t>sta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383838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62626"/>
                </a:solidFill>
                <a:latin typeface="Arial"/>
                <a:cs typeface="Arial"/>
              </a:rPr>
              <a:t>B</a:t>
            </a:r>
            <a:r>
              <a:rPr sz="1000" spc="-5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Horizonte/MG,  </a:t>
            </a:r>
            <a:r>
              <a:rPr sz="1000" spc="-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nscrita  </a:t>
            </a:r>
            <a:r>
              <a:rPr sz="100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62626"/>
                </a:solidFill>
                <a:latin typeface="Arial"/>
                <a:cs typeface="Arial"/>
              </a:rPr>
              <a:t>CNPJ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62626"/>
                </a:solidFill>
                <a:latin typeface="Arial"/>
                <a:cs typeface="Arial"/>
              </a:rPr>
              <a:t>sob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161616"/>
                </a:solidFill>
                <a:latin typeface="Arial"/>
                <a:cs typeface="Arial"/>
              </a:rPr>
              <a:t>nº</a:t>
            </a:r>
            <a:endParaRPr sz="1000">
              <a:latin typeface="Arial"/>
              <a:cs typeface="Arial"/>
            </a:endParaRPr>
          </a:p>
          <a:p>
            <a:pPr marL="509270" marR="14604" indent="4445" algn="just">
              <a:lnSpc>
                <a:spcPts val="1260"/>
              </a:lnSpc>
              <a:spcBef>
                <a:spcPts val="85"/>
              </a:spcBef>
            </a:pPr>
            <a:r>
              <a:rPr sz="1050" spc="80" dirty="0">
                <a:solidFill>
                  <a:srgbClr val="161616"/>
                </a:solidFill>
                <a:latin typeface="Arial"/>
                <a:cs typeface="Arial"/>
              </a:rPr>
              <a:t>2</a:t>
            </a:r>
            <a:r>
              <a:rPr sz="1050" spc="15" dirty="0">
                <a:solidFill>
                  <a:srgbClr val="161616"/>
                </a:solidFill>
                <a:latin typeface="Arial"/>
                <a:cs typeface="Arial"/>
              </a:rPr>
              <a:t>4</a:t>
            </a:r>
            <a:r>
              <a:rPr sz="1050" spc="-35" dirty="0">
                <a:solidFill>
                  <a:srgbClr val="161616"/>
                </a:solidFill>
                <a:latin typeface="Arial"/>
                <a:cs typeface="Arial"/>
              </a:rPr>
              <a:t>.</a:t>
            </a:r>
            <a:r>
              <a:rPr sz="1050" spc="130" dirty="0">
                <a:solidFill>
                  <a:srgbClr val="161616"/>
                </a:solidFill>
                <a:latin typeface="Arial"/>
                <a:cs typeface="Arial"/>
              </a:rPr>
              <a:t>0</a:t>
            </a:r>
            <a:r>
              <a:rPr sz="1050" spc="25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050" spc="-120" dirty="0">
                <a:solidFill>
                  <a:srgbClr val="161616"/>
                </a:solidFill>
                <a:latin typeface="Arial"/>
                <a:cs typeface="Arial"/>
              </a:rPr>
              <a:t>5</a:t>
            </a:r>
            <a:r>
              <a:rPr sz="1050" spc="-150" dirty="0">
                <a:solidFill>
                  <a:srgbClr val="161616"/>
                </a:solidFill>
                <a:latin typeface="Arial"/>
                <a:cs typeface="Arial"/>
              </a:rPr>
              <a:t>.</a:t>
            </a:r>
            <a:r>
              <a:rPr sz="1050" spc="120" dirty="0">
                <a:solidFill>
                  <a:srgbClr val="161616"/>
                </a:solidFill>
                <a:latin typeface="Arial"/>
                <a:cs typeface="Arial"/>
              </a:rPr>
              <a:t>85</a:t>
            </a:r>
            <a:r>
              <a:rPr sz="1050" spc="10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050" spc="120" dirty="0">
                <a:solidFill>
                  <a:srgbClr val="161616"/>
                </a:solidFill>
                <a:latin typeface="Arial"/>
                <a:cs typeface="Arial"/>
              </a:rPr>
              <a:t>/000</a:t>
            </a:r>
            <a:r>
              <a:rPr sz="1050" spc="50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050" spc="70" dirty="0">
                <a:solidFill>
                  <a:srgbClr val="161616"/>
                </a:solidFill>
                <a:latin typeface="Arial"/>
                <a:cs typeface="Arial"/>
              </a:rPr>
              <a:t>-76,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este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61616"/>
                </a:solidFill>
                <a:latin typeface="Arial"/>
                <a:cs typeface="Arial"/>
              </a:rPr>
              <a:t>representado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000" spc="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30303"/>
                </a:solidFill>
                <a:latin typeface="Arial"/>
                <a:cs typeface="Arial"/>
              </a:rPr>
              <a:t>Lu</a:t>
            </a:r>
            <a:r>
              <a:rPr sz="1050" spc="50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50" spc="1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30303"/>
                </a:solidFill>
                <a:latin typeface="Arial"/>
                <a:cs typeface="Arial"/>
              </a:rPr>
              <a:t>Már</a:t>
            </a:r>
            <a:r>
              <a:rPr sz="1050" spc="-7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10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30303"/>
                </a:solidFill>
                <a:latin typeface="Arial"/>
                <a:cs typeface="Arial"/>
              </a:rPr>
              <a:t>Mesq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u</a:t>
            </a:r>
            <a:r>
              <a:rPr sz="1050" spc="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6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050" spc="12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050" spc="265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ora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00" spc="-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enom</a:t>
            </a:r>
            <a:r>
              <a:rPr sz="1000" spc="5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00" spc="-8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030303"/>
                </a:solidFill>
                <a:latin typeface="Arial"/>
                <a:cs typeface="Arial"/>
              </a:rPr>
              <a:t>da</a:t>
            </a:r>
            <a:r>
              <a:rPr sz="1000" spc="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61616"/>
                </a:solidFill>
                <a:latin typeface="Arial"/>
                <a:cs typeface="Arial"/>
              </a:rPr>
              <a:t>CONTRATADA,</a:t>
            </a:r>
            <a:r>
              <a:rPr sz="100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61616"/>
                </a:solidFill>
                <a:latin typeface="Arial"/>
                <a:cs typeface="Arial"/>
              </a:rPr>
              <a:t>firmam</a:t>
            </a:r>
            <a:r>
              <a:rPr sz="1000" spc="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presente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161616"/>
                </a:solidFill>
                <a:latin typeface="Arial"/>
                <a:cs typeface="Arial"/>
              </a:rPr>
              <a:t>CONTRA</a:t>
            </a:r>
            <a:r>
              <a:rPr sz="1000" spc="-55" dirty="0">
                <a:solidFill>
                  <a:srgbClr val="161616"/>
                </a:solidFill>
                <a:latin typeface="Arial"/>
                <a:cs typeface="Arial"/>
              </a:rPr>
              <a:t>T</a:t>
            </a:r>
            <a:r>
              <a:rPr sz="1000" spc="35" dirty="0">
                <a:solidFill>
                  <a:srgbClr val="161616"/>
                </a:solidFill>
                <a:latin typeface="Arial"/>
                <a:cs typeface="Arial"/>
              </a:rPr>
              <a:t>O,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62626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ed</a:t>
            </a:r>
            <a:r>
              <a:rPr sz="1000" spc="-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ante</a:t>
            </a:r>
            <a:r>
              <a:rPr sz="1000" spc="-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as</a:t>
            </a:r>
            <a:r>
              <a:rPr sz="100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dáusu</a:t>
            </a:r>
            <a:r>
              <a:rPr sz="1000" spc="4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as</a:t>
            </a:r>
            <a:r>
              <a:rPr sz="100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61616"/>
                </a:solidFill>
                <a:latin typeface="Arial"/>
                <a:cs typeface="Arial"/>
              </a:rPr>
              <a:t>condi</a:t>
            </a:r>
            <a:r>
              <a:rPr sz="1000" spc="-15" dirty="0">
                <a:solidFill>
                  <a:srgbClr val="161616"/>
                </a:solidFill>
                <a:latin typeface="Arial"/>
                <a:cs typeface="Arial"/>
              </a:rPr>
              <a:t>ções:</a:t>
            </a:r>
            <a:endParaRPr sz="1000">
              <a:latin typeface="Arial"/>
              <a:cs typeface="Arial"/>
            </a:endParaRPr>
          </a:p>
          <a:p>
            <a:pPr marL="513715" algn="just">
              <a:lnSpc>
                <a:spcPct val="100000"/>
              </a:lnSpc>
              <a:spcBef>
                <a:spcPts val="735"/>
              </a:spcBef>
            </a:pP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CLÁUSULA</a:t>
            </a:r>
            <a:r>
              <a:rPr sz="1050" spc="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600" spc="5" dirty="0">
                <a:solidFill>
                  <a:srgbClr val="161616"/>
                </a:solidFill>
                <a:latin typeface="Times New Roman"/>
                <a:cs typeface="Times New Roman"/>
              </a:rPr>
              <a:t>ª</a:t>
            </a:r>
            <a:r>
              <a:rPr sz="1600" spc="-3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600" spc="-25" dirty="0">
                <a:solidFill>
                  <a:srgbClr val="030303"/>
                </a:solidFill>
                <a:latin typeface="Times New Roman"/>
                <a:cs typeface="Times New Roman"/>
              </a:rPr>
              <a:t>-</a:t>
            </a:r>
            <a:r>
              <a:rPr sz="1600" spc="-16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050" spc="5" dirty="0">
                <a:solidFill>
                  <a:srgbClr val="030303"/>
                </a:solidFill>
                <a:latin typeface="Arial"/>
                <a:cs typeface="Arial"/>
              </a:rPr>
              <a:t>OB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J</a:t>
            </a:r>
            <a:r>
              <a:rPr sz="1050" spc="1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-114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050" spc="1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endParaRPr sz="1050">
              <a:latin typeface="Arial"/>
              <a:cs typeface="Arial"/>
            </a:endParaRPr>
          </a:p>
          <a:p>
            <a:pPr marL="513715" algn="just">
              <a:lnSpc>
                <a:spcPct val="100000"/>
              </a:lnSpc>
              <a:spcBef>
                <a:spcPts val="1160"/>
              </a:spcBef>
            </a:pPr>
            <a:r>
              <a:rPr sz="1000" spc="-10" dirty="0">
                <a:solidFill>
                  <a:srgbClr val="161616"/>
                </a:solidFill>
                <a:latin typeface="Arial"/>
                <a:cs typeface="Arial"/>
              </a:rPr>
              <a:t>Constitui</a:t>
            </a:r>
            <a:r>
              <a:rPr sz="1000" spc="7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61616"/>
                </a:solidFill>
                <a:latin typeface="Arial"/>
                <a:cs typeface="Arial"/>
              </a:rPr>
              <a:t>objeto</a:t>
            </a:r>
            <a:r>
              <a:rPr sz="1000" spc="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00" spc="-20" dirty="0">
                <a:solidFill>
                  <a:srgbClr val="262626"/>
                </a:solidFill>
                <a:latin typeface="Arial"/>
                <a:cs typeface="Arial"/>
              </a:rPr>
              <a:t>esse</a:t>
            </a:r>
            <a:r>
              <a:rPr sz="100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61616"/>
                </a:solidFill>
                <a:latin typeface="Arial"/>
                <a:cs typeface="Arial"/>
              </a:rPr>
              <a:t>contrato</a:t>
            </a:r>
            <a:r>
              <a:rPr sz="1000" spc="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spc="-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fornec</a:t>
            </a:r>
            <a:r>
              <a:rPr sz="1000" spc="6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mento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61616"/>
                </a:solidFill>
                <a:latin typeface="Arial"/>
                <a:cs typeface="Arial"/>
              </a:rPr>
              <a:t>dos</a:t>
            </a:r>
            <a:r>
              <a:rPr sz="100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62626"/>
                </a:solidFill>
                <a:latin typeface="Arial"/>
                <a:cs typeface="Arial"/>
              </a:rPr>
              <a:t>se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g</a:t>
            </a:r>
            <a:r>
              <a:rPr sz="1000" spc="30" dirty="0">
                <a:solidFill>
                  <a:srgbClr val="030303"/>
                </a:solidFill>
                <a:latin typeface="Arial"/>
                <a:cs typeface="Arial"/>
              </a:rPr>
              <a:t>uin</a:t>
            </a:r>
            <a:r>
              <a:rPr sz="1000" spc="-4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es</a:t>
            </a:r>
            <a:r>
              <a:rPr sz="1000" spc="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62626"/>
                </a:solidFill>
                <a:latin typeface="Arial"/>
                <a:cs typeface="Arial"/>
              </a:rPr>
              <a:t>ite</a:t>
            </a:r>
            <a:r>
              <a:rPr sz="1000" spc="-5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00" spc="20" dirty="0">
                <a:solidFill>
                  <a:srgbClr val="262626"/>
                </a:solidFill>
                <a:latin typeface="Arial"/>
                <a:cs typeface="Arial"/>
              </a:rPr>
              <a:t>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2931" y="8591877"/>
            <a:ext cx="5780405" cy="492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ct val="100000"/>
              </a:lnSpc>
            </a:pPr>
            <a:r>
              <a:rPr sz="1000" spc="-40" dirty="0">
                <a:solidFill>
                  <a:srgbClr val="161616"/>
                </a:solidFill>
                <a:latin typeface="Arial"/>
                <a:cs typeface="Arial"/>
              </a:rPr>
              <a:t>Para</a:t>
            </a:r>
            <a:r>
              <a:rPr sz="1000" spc="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161616"/>
                </a:solidFill>
                <a:latin typeface="Arial"/>
                <a:cs typeface="Arial"/>
              </a:rPr>
              <a:t>trei</a:t>
            </a:r>
            <a:r>
              <a:rPr sz="1000" spc="10" dirty="0">
                <a:solidFill>
                  <a:srgbClr val="161616"/>
                </a:solidFill>
                <a:latin typeface="Arial"/>
                <a:cs typeface="Arial"/>
              </a:rPr>
              <a:t>namento</a:t>
            </a:r>
            <a:r>
              <a:rPr sz="1000" spc="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000" spc="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2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030303"/>
                </a:solidFill>
                <a:latin typeface="Arial"/>
                <a:cs typeface="Arial"/>
              </a:rPr>
              <a:t>v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spc="30" dirty="0">
                <a:solidFill>
                  <a:srgbClr val="030303"/>
                </a:solidFill>
                <a:latin typeface="Arial"/>
                <a:cs typeface="Arial"/>
              </a:rPr>
              <a:t>lv</a:t>
            </a:r>
            <a:r>
              <a:rPr sz="1000" spc="-8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00" spc="50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os</a:t>
            </a:r>
            <a:r>
              <a:rPr sz="1000" spc="1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00" spc="8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spc="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Projeto</a:t>
            </a:r>
            <a:r>
              <a:rPr sz="1000" spc="114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MACKENZ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30303"/>
                </a:solidFill>
                <a:latin typeface="Arial"/>
                <a:cs typeface="Arial"/>
              </a:rPr>
              <a:t>FORMANDO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30303"/>
                </a:solidFill>
                <a:latin typeface="Arial"/>
                <a:cs typeface="Arial"/>
              </a:rPr>
              <a:t>ATLETAS</a:t>
            </a:r>
            <a:r>
              <a:rPr sz="1050" spc="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050" spc="-5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50" spc="245" dirty="0">
                <a:solidFill>
                  <a:srgbClr val="030303"/>
                </a:solidFill>
                <a:latin typeface="Arial"/>
                <a:cs typeface="Arial"/>
              </a:rPr>
              <a:t>Í</a:t>
            </a:r>
            <a:r>
              <a:rPr sz="1050" spc="15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1050" spc="70" dirty="0">
                <a:solidFill>
                  <a:srgbClr val="030303"/>
                </a:solidFill>
                <a:latin typeface="Arial"/>
                <a:cs typeface="Arial"/>
              </a:rPr>
              <a:t>P</a:t>
            </a:r>
            <a:r>
              <a:rPr sz="1050" spc="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30303"/>
                </a:solidFill>
                <a:latin typeface="Arial"/>
                <a:cs typeface="Arial"/>
              </a:rPr>
              <a:t>COS</a:t>
            </a:r>
            <a:endParaRPr sz="1050">
              <a:latin typeface="Arial"/>
              <a:cs typeface="Arial"/>
            </a:endParaRPr>
          </a:p>
          <a:p>
            <a:pPr marL="12700" marR="5080">
              <a:lnSpc>
                <a:spcPct val="102699"/>
              </a:lnSpc>
              <a:spcBef>
                <a:spcPts val="35"/>
              </a:spcBef>
            </a:pPr>
            <a:r>
              <a:rPr sz="1050" spc="1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204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265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1050" spc="-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confo</a:t>
            </a:r>
            <a:r>
              <a:rPr sz="1000" spc="7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1000" spc="25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1000" spc="-4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030303"/>
                </a:solidFill>
                <a:latin typeface="Arial"/>
                <a:cs typeface="Arial"/>
              </a:rPr>
              <a:t>da</a:t>
            </a:r>
            <a:r>
              <a:rPr sz="1000" spc="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00" spc="6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00" spc="80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as </a:t>
            </a:r>
            <a:r>
              <a:rPr sz="1000" spc="-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62626"/>
                </a:solidFill>
                <a:latin typeface="Arial"/>
                <a:cs typeface="Arial"/>
              </a:rPr>
              <a:t>especificaçõ</a:t>
            </a:r>
            <a:r>
              <a:rPr sz="1000" spc="-2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62626"/>
                </a:solidFill>
                <a:latin typeface="Arial"/>
                <a:cs typeface="Arial"/>
              </a:rPr>
              <a:t>descr</a:t>
            </a:r>
            <a:r>
              <a:rPr sz="1000" spc="-17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62626"/>
                </a:solidFill>
                <a:latin typeface="Arial"/>
                <a:cs typeface="Arial"/>
              </a:rPr>
              <a:t>tas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no</a:t>
            </a:r>
            <a:r>
              <a:rPr sz="1000" spc="1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ANEXO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050" spc="265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apres</a:t>
            </a:r>
            <a:r>
              <a:rPr sz="1000" spc="3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262626"/>
                </a:solidFill>
                <a:latin typeface="Arial"/>
                <a:cs typeface="Arial"/>
              </a:rPr>
              <a:t>tado</a:t>
            </a:r>
            <a:r>
              <a:rPr sz="10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61616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-100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050" spc="60" dirty="0">
                <a:solidFill>
                  <a:srgbClr val="030303"/>
                </a:solidFill>
                <a:latin typeface="Arial"/>
                <a:cs typeface="Arial"/>
              </a:rPr>
              <a:t>ITAL</a:t>
            </a:r>
            <a:r>
              <a:rPr sz="1050" spc="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CONCORRÊNC</a:t>
            </a:r>
            <a:r>
              <a:rPr sz="1050" spc="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050" spc="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050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30303"/>
                </a:solidFill>
                <a:latin typeface="Arial"/>
                <a:cs typeface="Arial"/>
              </a:rPr>
              <a:t>Nº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30303"/>
                </a:solidFill>
                <a:latin typeface="Arial"/>
                <a:cs typeface="Arial"/>
              </a:rPr>
              <a:t>03/</a:t>
            </a:r>
            <a:r>
              <a:rPr sz="1050" spc="-1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30303"/>
                </a:solidFill>
                <a:latin typeface="Arial"/>
                <a:cs typeface="Arial"/>
              </a:rPr>
              <a:t>2</a:t>
            </a:r>
            <a:r>
              <a:rPr sz="1050" spc="75" dirty="0">
                <a:solidFill>
                  <a:srgbClr val="030303"/>
                </a:solidFill>
                <a:latin typeface="Arial"/>
                <a:cs typeface="Arial"/>
              </a:rPr>
              <a:t>0</a:t>
            </a:r>
            <a:r>
              <a:rPr sz="1050" spc="6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050" spc="75" dirty="0">
                <a:solidFill>
                  <a:srgbClr val="030303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76809" y="4141811"/>
          <a:ext cx="6413500" cy="4292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1573"/>
                <a:gridCol w="1109161"/>
                <a:gridCol w="1790846"/>
                <a:gridCol w="604166"/>
                <a:gridCol w="850395"/>
                <a:gridCol w="763758"/>
                <a:gridCol w="786559"/>
              </a:tblGrid>
              <a:tr h="476935">
                <a:tc>
                  <a:txBody>
                    <a:bodyPr/>
                    <a:lstStyle/>
                    <a:p>
                      <a:pPr marL="13906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ITEM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13679">
                      <a:solidFill>
                        <a:srgbClr val="4F4F4F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 marR="139065" indent="31750">
                        <a:lnSpc>
                          <a:spcPts val="93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MATERIAL</a:t>
                      </a:r>
                      <a:r>
                        <a:rPr sz="850" spc="7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OU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EQUIPAMENTO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367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232323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ESPECIFICAÇÃO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232323"/>
                      </a:solidFill>
                      <a:prstDash val="solid"/>
                    </a:lnL>
                    <a:lnR w="9119">
                      <a:solidFill>
                        <a:srgbClr val="3F3F3F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UNIDADE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3F3F3F"/>
                      </a:solidFill>
                      <a:prstDash val="solid"/>
                    </a:lnL>
                    <a:lnR w="9119">
                      <a:solidFill>
                        <a:srgbClr val="1F1F1F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1F1F1F"/>
                      </a:solidFill>
                      <a:prstDash val="solid"/>
                    </a:lnL>
                    <a:lnR w="9119">
                      <a:solidFill>
                        <a:srgbClr val="3B3B3B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695" marR="88265" indent="90805">
                        <a:lnSpc>
                          <a:spcPts val="101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VALOR UNITÁRIO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3B3B3B"/>
                      </a:solidFill>
                      <a:prstDash val="solid"/>
                    </a:lnL>
                    <a:lnR w="9119">
                      <a:solidFill>
                        <a:srgbClr val="444444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120" marR="222250" indent="-9525">
                        <a:lnSpc>
                          <a:spcPts val="969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VALOR 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444444"/>
                      </a:solidFill>
                      <a:prstDash val="solid"/>
                    </a:lnL>
                    <a:lnR w="4559">
                      <a:solidFill>
                        <a:srgbClr val="000000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1067970">
                <a:tc>
                  <a:txBody>
                    <a:bodyPr/>
                    <a:lstStyle/>
                    <a:p>
                      <a:pPr marL="6921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1367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ts val="1015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CARRINHOS</a:t>
                      </a:r>
                      <a:r>
                        <a:rPr sz="850" spc="7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9685" algn="ctr">
                        <a:lnSpc>
                          <a:spcPts val="1015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BOLAS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679">
                      <a:solidFill>
                        <a:srgbClr val="4F4F4F"/>
                      </a:solidFill>
                      <a:prstDash val="solid"/>
                    </a:lnL>
                    <a:lnR w="9119">
                      <a:solidFill>
                        <a:srgbClr val="232323"/>
                      </a:solidFill>
                      <a:prstDash val="solid"/>
                    </a:lnR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895" marR="5715" indent="4445" algn="just">
                        <a:lnSpc>
                          <a:spcPct val="102699"/>
                        </a:lnSpc>
                        <a:tabLst>
                          <a:tab pos="1143000" algn="l"/>
                        </a:tabLst>
                      </a:pP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Carr</a:t>
                      </a:r>
                      <a:r>
                        <a:rPr sz="8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nho</a:t>
                      </a:r>
                      <a:r>
                        <a:rPr sz="85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Retr</a:t>
                      </a:r>
                      <a:r>
                        <a:rPr sz="850" spc="-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85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-1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5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transporte</a:t>
                      </a:r>
                      <a:r>
                        <a:rPr sz="85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Bo</a:t>
                      </a:r>
                      <a:r>
                        <a:rPr sz="8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s.  </a:t>
                      </a:r>
                      <a:r>
                        <a:rPr sz="85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Util</a:t>
                      </a:r>
                      <a:r>
                        <a:rPr sz="85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85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 </a:t>
                      </a:r>
                      <a:r>
                        <a:rPr sz="85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  </a:t>
                      </a:r>
                      <a:r>
                        <a:rPr sz="850" spc="-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esp</a:t>
                      </a:r>
                      <a:r>
                        <a:rPr sz="85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es  </a:t>
                      </a:r>
                      <a:r>
                        <a:rPr sz="850" spc="-7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5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5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adra.   </a:t>
                      </a:r>
                      <a:r>
                        <a:rPr sz="8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Estru</a:t>
                      </a:r>
                      <a:r>
                        <a:rPr sz="8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   </a:t>
                      </a:r>
                      <a:r>
                        <a:rPr sz="850" spc="-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dobrá</a:t>
                      </a:r>
                      <a:r>
                        <a:rPr sz="8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-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  </a:t>
                      </a:r>
                      <a:r>
                        <a:rPr sz="8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85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nio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spc="8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sa </a:t>
                      </a:r>
                      <a:r>
                        <a:rPr sz="85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5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85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on.   </a:t>
                      </a:r>
                      <a:r>
                        <a:rPr sz="8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Rod</a:t>
                      </a:r>
                      <a:r>
                        <a:rPr sz="8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850" spc="8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PU  </a:t>
                      </a:r>
                      <a:r>
                        <a:rPr sz="8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850" spc="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6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ação  </a:t>
                      </a:r>
                      <a:r>
                        <a:rPr sz="850" spc="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1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  </a:t>
                      </a:r>
                      <a:r>
                        <a:rPr sz="8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360º </a:t>
                      </a:r>
                      <a:r>
                        <a:rPr sz="8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spc="-1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mensões	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apr</a:t>
                      </a:r>
                      <a:r>
                        <a:rPr sz="8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3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50" spc="-1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mad</a:t>
                      </a:r>
                      <a:r>
                        <a:rPr sz="85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1275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(Montado)</a:t>
                      </a:r>
                      <a:r>
                        <a:rPr sz="1275" spc="-187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.   </a:t>
                      </a:r>
                      <a:r>
                        <a:rPr sz="1275" spc="-75" baseline="3267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53   </a:t>
                      </a:r>
                      <a:r>
                        <a:rPr sz="850" spc="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X     </a:t>
                      </a:r>
                      <a:r>
                        <a:rPr sz="700" spc="-9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53   </a:t>
                      </a:r>
                      <a:r>
                        <a:rPr sz="850" spc="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X     </a:t>
                      </a:r>
                      <a:r>
                        <a:rPr sz="1050" spc="-135" baseline="3968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275" spc="22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275" baseline="3267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Caoacidade</a:t>
                      </a:r>
                      <a:r>
                        <a:rPr sz="850" spc="9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oara</a:t>
                      </a:r>
                      <a:r>
                        <a:rPr sz="85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50" spc="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85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5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232323"/>
                      </a:solidFill>
                      <a:prstDash val="solid"/>
                    </a:lnL>
                    <a:lnR w="9119">
                      <a:solidFill>
                        <a:srgbClr val="3F3F3F"/>
                      </a:solidFill>
                      <a:prstDash val="solid"/>
                    </a:lnR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3F3F3F"/>
                      </a:solidFill>
                      <a:prstDash val="solid"/>
                    </a:lnL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</a:pPr>
                      <a:r>
                        <a:rPr sz="8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5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385</a:t>
                      </a:r>
                      <a:r>
                        <a:rPr sz="85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9">
                      <a:solidFill>
                        <a:srgbClr val="444444"/>
                      </a:solidFill>
                      <a:prstDash val="solid"/>
                    </a:lnR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77</a:t>
                      </a:r>
                      <a:r>
                        <a:rPr sz="85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15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44444"/>
                      </a:solidFill>
                      <a:prstDash val="solid"/>
                    </a:lnL>
                    <a:lnR w="4559">
                      <a:solidFill>
                        <a:srgbClr val="000000"/>
                      </a:solidFill>
                      <a:prstDash val="solid"/>
                    </a:lnR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518011">
                <a:tc>
                  <a:txBody>
                    <a:bodyPr/>
                    <a:lstStyle/>
                    <a:p>
                      <a:pPr marL="6096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13679">
                      <a:solidFill>
                        <a:srgbClr val="4F4F4F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96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BOLSAS</a:t>
                      </a:r>
                      <a:r>
                        <a:rPr sz="850" spc="8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850" spc="5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BOLAS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3679">
                      <a:solidFill>
                        <a:srgbClr val="4F4F4F"/>
                      </a:solidFill>
                      <a:prstDash val="solid"/>
                    </a:lnL>
                    <a:lnR w="13679">
                      <a:solidFill>
                        <a:srgbClr val="3B3B3B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 marR="1270" indent="-5080" algn="just">
                        <a:lnSpc>
                          <a:spcPct val="967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Capacidade </a:t>
                      </a:r>
                      <a:r>
                        <a:rPr sz="85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50" spc="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10 </a:t>
                      </a:r>
                      <a:r>
                        <a:rPr sz="8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50" spc="-10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50" spc="-114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850" spc="-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er</a:t>
                      </a:r>
                      <a:r>
                        <a:rPr sz="85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1275" baseline="3267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Lona    </a:t>
                      </a:r>
                      <a:r>
                        <a:rPr sz="1275" spc="-135" baseline="3267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PVC.   </a:t>
                      </a:r>
                      <a:r>
                        <a:rPr sz="1350" spc="82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Formato   </a:t>
                      </a:r>
                      <a:r>
                        <a:rPr sz="850" spc="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75" spc="-15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75" spc="-217" baseline="3267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spc="-225" baseline="3267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275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ndrico. Fecho    </a:t>
                      </a:r>
                      <a:r>
                        <a:rPr sz="1275" spc="30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   </a:t>
                      </a:r>
                      <a:r>
                        <a:rPr sz="850" spc="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275" spc="-150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275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1275" spc="22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275" baseline="3267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   </a:t>
                      </a:r>
                      <a:r>
                        <a:rPr sz="1275" spc="44" baseline="3267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spc="22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75" spc="-270" baseline="3267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ça    </a:t>
                      </a:r>
                      <a:r>
                        <a:rPr sz="1275" spc="150" baseline="3267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tra</a:t>
                      </a:r>
                      <a:r>
                        <a:rPr sz="8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sp</a:t>
                      </a:r>
                      <a:r>
                        <a:rPr sz="85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5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1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850" spc="-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3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rofibra.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679">
                      <a:solidFill>
                        <a:srgbClr val="3B3B3B"/>
                      </a:solidFill>
                      <a:prstDash val="solid"/>
                    </a:lnL>
                    <a:lnR w="9119">
                      <a:solidFill>
                        <a:srgbClr val="3F3F3F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sz="85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8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3F3F3F"/>
                      </a:solidFill>
                      <a:prstDash val="solid"/>
                    </a:lnL>
                    <a:lnR w="9119">
                      <a:solidFill>
                        <a:srgbClr val="444444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444444"/>
                      </a:solidFill>
                      <a:prstDash val="solid"/>
                    </a:lnL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80</a:t>
                      </a:r>
                      <a:r>
                        <a:rPr sz="85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9">
                      <a:solidFill>
                        <a:srgbClr val="444444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13679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720</a:t>
                      </a:r>
                      <a:r>
                        <a:rPr sz="8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44444"/>
                      </a:solidFill>
                      <a:prstDash val="solid"/>
                    </a:lnL>
                    <a:lnR w="4559">
                      <a:solidFill>
                        <a:srgbClr val="000000"/>
                      </a:solidFill>
                      <a:prstDash val="solid"/>
                    </a:lnR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645802">
                <a:tc>
                  <a:txBody>
                    <a:bodyPr/>
                    <a:lstStyle/>
                    <a:p>
                      <a:pPr marL="211454">
                        <a:lnSpc>
                          <a:spcPct val="100000"/>
                        </a:lnSpc>
                      </a:pPr>
                      <a:r>
                        <a:rPr sz="950" spc="-229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950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6</a:t>
                      </a:r>
                      <a:endParaRPr sz="9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2B2B2B"/>
                      </a:solidFill>
                      <a:prstDash val="solid"/>
                    </a:lnR>
                    <a:lnT w="9119">
                      <a:solidFill>
                        <a:srgbClr val="3F3F3F"/>
                      </a:solidFill>
                      <a:prstDash val="solid"/>
                    </a:lnT>
                    <a:lnB w="9119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PRISMA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2B2B2B"/>
                      </a:solidFill>
                      <a:prstDash val="solid"/>
                    </a:lnL>
                    <a:lnT w="9119">
                      <a:solidFill>
                        <a:srgbClr val="3F3F3F"/>
                      </a:solidFill>
                      <a:prstDash val="solid"/>
                    </a:lnT>
                    <a:lnB w="1367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 marR="22860" indent="-9525">
                        <a:lnSpc>
                          <a:spcPct val="101099"/>
                        </a:lnSpc>
                      </a:pP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porte </a:t>
                      </a:r>
                      <a:r>
                        <a:rPr sz="8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1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sma </a:t>
                      </a:r>
                      <a:r>
                        <a:rPr sz="85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50" spc="-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puma </a:t>
                      </a:r>
                      <a:r>
                        <a:rPr sz="8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900" spc="-45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900" spc="-284" baseline="-27777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 </a:t>
                      </a:r>
                      <a:r>
                        <a:rPr sz="850" spc="-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50" spc="-2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4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9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) </a:t>
                      </a:r>
                      <a:r>
                        <a:rPr sz="850" spc="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ngr</a:t>
                      </a:r>
                      <a:r>
                        <a:rPr sz="85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850" spc="-1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50" spc="-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43 </a:t>
                      </a:r>
                      <a:r>
                        <a:rPr sz="850" spc="10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x  </a:t>
                      </a:r>
                      <a:r>
                        <a:rPr sz="850" spc="-7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4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3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Area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8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mpr</a:t>
                      </a:r>
                      <a:r>
                        <a:rPr sz="8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4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ão 3</a:t>
                      </a:r>
                      <a:r>
                        <a:rPr sz="8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850" spc="-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50" spc="4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9">
                      <a:solidFill>
                        <a:srgbClr val="3F3F3F"/>
                      </a:solidFill>
                      <a:prstDash val="solid"/>
                    </a:lnR>
                    <a:lnT w="9119">
                      <a:solidFill>
                        <a:srgbClr val="3F3F3F"/>
                      </a:solidFill>
                      <a:prstDash val="solid"/>
                    </a:lnT>
                    <a:lnB w="1367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3F3F3F"/>
                      </a:solidFill>
                      <a:prstDash val="solid"/>
                    </a:lnL>
                    <a:lnR w="9119">
                      <a:solidFill>
                        <a:srgbClr val="444444"/>
                      </a:solidFill>
                      <a:prstDash val="solid"/>
                    </a:lnR>
                    <a:lnT w="9119">
                      <a:solidFill>
                        <a:srgbClr val="3F3F3F"/>
                      </a:solidFill>
                      <a:prstDash val="solid"/>
                    </a:lnT>
                    <a:lnB w="1367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38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44444"/>
                      </a:solidFill>
                      <a:prstDash val="solid"/>
                    </a:lnL>
                    <a:lnR w="9119">
                      <a:solidFill>
                        <a:srgbClr val="3F3F3F"/>
                      </a:solidFill>
                      <a:prstDash val="solid"/>
                    </a:lnR>
                    <a:lnT w="9119">
                      <a:solidFill>
                        <a:srgbClr val="3F3F3F"/>
                      </a:solidFill>
                      <a:prstDash val="solid"/>
                    </a:lnT>
                    <a:lnB w="9119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834</a:t>
                      </a:r>
                      <a:r>
                        <a:rPr sz="85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3F3F3F"/>
                      </a:solidFill>
                      <a:prstDash val="solid"/>
                    </a:lnL>
                    <a:lnT w="13679">
                      <a:solidFill>
                        <a:srgbClr val="646464"/>
                      </a:solidFill>
                      <a:prstDash val="solid"/>
                    </a:lnT>
                    <a:lnB w="911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651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R#</a:t>
                      </a:r>
                      <a:r>
                        <a:rPr sz="8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31.692,00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59">
                      <a:solidFill>
                        <a:srgbClr val="000000"/>
                      </a:solidFill>
                      <a:prstDash val="solid"/>
                    </a:lnR>
                    <a:lnT w="9119">
                      <a:solidFill>
                        <a:srgbClr val="444444"/>
                      </a:solidFill>
                      <a:prstDash val="solid"/>
                    </a:lnT>
                    <a:lnB w="9119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1204890">
                <a:tc>
                  <a:txBody>
                    <a:bodyPr/>
                    <a:lstStyle/>
                    <a:p>
                      <a:pPr marL="211454">
                        <a:lnSpc>
                          <a:spcPct val="100000"/>
                        </a:lnSpc>
                      </a:pPr>
                      <a:r>
                        <a:rPr sz="950" spc="-229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950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7</a:t>
                      </a:r>
                      <a:endParaRPr sz="9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T w="9119">
                      <a:solidFill>
                        <a:srgbClr val="3B3B3B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 marR="31115" indent="-2540" algn="ctr">
                        <a:lnSpc>
                          <a:spcPts val="101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REDE PROFI</a:t>
                      </a:r>
                      <a:r>
                        <a:rPr sz="850" spc="-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SIONAL</a:t>
                      </a:r>
                      <a:r>
                        <a:rPr sz="850" spc="7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DE VÔLEI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4559">
                      <a:solidFill>
                        <a:srgbClr val="000000"/>
                      </a:solidFill>
                      <a:prstDash val="solid"/>
                    </a:lnR>
                    <a:lnT w="1367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 indent="8890" algn="just">
                        <a:lnSpc>
                          <a:spcPct val="714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5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lOcm; </a:t>
                      </a:r>
                      <a:r>
                        <a:rPr sz="85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Fio </a:t>
                      </a:r>
                      <a:r>
                        <a:rPr sz="8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"seda" </a:t>
                      </a:r>
                      <a:r>
                        <a:rPr sz="850" spc="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5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5 </a:t>
                      </a:r>
                      <a:r>
                        <a:rPr sz="850" spc="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mm; </a:t>
                      </a:r>
                      <a:r>
                        <a:rPr sz="1275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Tamanho    </a:t>
                      </a:r>
                      <a:r>
                        <a:rPr sz="1275" spc="-52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3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   </a:t>
                      </a:r>
                      <a:r>
                        <a:rPr sz="85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   </a:t>
                      </a:r>
                      <a:r>
                        <a:rPr sz="1275" spc="37" baseline="3267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X     </a:t>
                      </a:r>
                      <a:r>
                        <a:rPr sz="1050" spc="-82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  </a:t>
                      </a:r>
                      <a:r>
                        <a:rPr sz="1275" spc="82" baseline="3267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104" baseline="2314" dirty="0">
                          <a:solidFill>
                            <a:srgbClr val="161616"/>
                          </a:solidFill>
                          <a:latin typeface="Courier New"/>
                          <a:cs typeface="Courier New"/>
                        </a:rPr>
                        <a:t>m</a:t>
                      </a:r>
                      <a:r>
                        <a:rPr sz="1800" baseline="2314" dirty="0">
                          <a:solidFill>
                            <a:srgbClr val="161616"/>
                          </a:solidFill>
                          <a:latin typeface="Courier New"/>
                          <a:cs typeface="Courier New"/>
                        </a:rPr>
                        <a:t>;</a:t>
                      </a:r>
                      <a:endParaRPr sz="1800" baseline="2314">
                        <a:latin typeface="Courier New"/>
                        <a:cs typeface="Courier New"/>
                      </a:endParaRPr>
                    </a:p>
                    <a:p>
                      <a:pPr marL="60325" algn="just">
                        <a:lnSpc>
                          <a:spcPts val="935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Exte</a:t>
                      </a:r>
                      <a:r>
                        <a:rPr sz="850" spc="-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ores </a:t>
                      </a:r>
                      <a:r>
                        <a:rPr sz="85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50" spc="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50" spc="-6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eda" </a:t>
                      </a:r>
                      <a:r>
                        <a:rPr sz="85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cabo 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60325" marR="16510" algn="just">
                        <a:lnSpc>
                          <a:spcPct val="96500"/>
                        </a:lnSpc>
                        <a:spcBef>
                          <a:spcPts val="90"/>
                        </a:spcBef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aço</a:t>
                      </a:r>
                      <a:r>
                        <a:rPr sz="850" spc="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50" spc="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5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ção;</a:t>
                      </a:r>
                      <a:r>
                        <a:rPr sz="85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Quadro</a:t>
                      </a:r>
                      <a:r>
                        <a:rPr sz="85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est</a:t>
                      </a:r>
                      <a:r>
                        <a:rPr sz="85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utural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confe</a:t>
                      </a:r>
                      <a:r>
                        <a:rPr sz="850" spc="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3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ionado</a:t>
                      </a:r>
                      <a:r>
                        <a:rPr sz="85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om</a:t>
                      </a:r>
                      <a:r>
                        <a:rPr sz="85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4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orda</a:t>
                      </a:r>
                      <a:r>
                        <a:rPr sz="850" spc="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9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2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4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a"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6m</a:t>
                      </a:r>
                      <a:r>
                        <a:rPr sz="8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spc="-3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50" spc="5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50" spc="-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onas"</a:t>
                      </a:r>
                      <a:r>
                        <a:rPr sz="850" spc="8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3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8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ecci</a:t>
                      </a:r>
                      <a:r>
                        <a:rPr sz="850" spc="1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nad</a:t>
                      </a:r>
                      <a:r>
                        <a:rPr sz="8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 </a:t>
                      </a:r>
                      <a:r>
                        <a:rPr sz="850" spc="1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embo</a:t>
                      </a:r>
                      <a:r>
                        <a:rPr sz="85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achado,  </a:t>
                      </a:r>
                      <a:r>
                        <a:rPr sz="850" spc="-8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850" spc="-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costura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du</a:t>
                      </a:r>
                      <a:r>
                        <a:rPr sz="85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1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50" spc="-8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"Lona" </a:t>
                      </a:r>
                      <a:r>
                        <a:rPr sz="850" spc="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50" spc="-114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50" spc="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5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5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50" spc="-1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2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2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" </a:t>
                      </a:r>
                      <a:r>
                        <a:rPr sz="850" spc="-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50" spc="3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6cm;</a:t>
                      </a:r>
                      <a:r>
                        <a:rPr sz="85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5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ponte</a:t>
                      </a:r>
                      <a:r>
                        <a:rPr sz="85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850" spc="-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-2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li</a:t>
                      </a:r>
                      <a:r>
                        <a:rPr sz="85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3F3F3F"/>
                      </a:solidFill>
                      <a:prstDash val="solid"/>
                    </a:lnR>
                    <a:lnT w="1367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8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3F3F3F"/>
                      </a:solidFill>
                      <a:prstDash val="solid"/>
                    </a:lnL>
                    <a:lnR w="9119">
                      <a:solidFill>
                        <a:srgbClr val="444444"/>
                      </a:solidFill>
                      <a:prstDash val="solid"/>
                    </a:lnR>
                    <a:lnT w="1367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</a:pPr>
                      <a:r>
                        <a:rPr sz="1950" dirty="0">
                          <a:solidFill>
                            <a:srgbClr val="956044"/>
                          </a:solidFill>
                          <a:latin typeface="Arial"/>
                          <a:cs typeface="Arial"/>
                        </a:rPr>
                        <a:t>•</a:t>
                      </a:r>
                      <a:endParaRPr sz="195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44444"/>
                      </a:solidFill>
                      <a:prstDash val="solid"/>
                    </a:lnL>
                    <a:lnT w="9119">
                      <a:solidFill>
                        <a:srgbClr val="3B3B3B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</a:pPr>
                      <a:r>
                        <a:rPr sz="8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50" spc="-15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50" spc="-10" dirty="0">
                          <a:solidFill>
                            <a:srgbClr val="484848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50" spc="-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19">
                      <a:solidFill>
                        <a:srgbClr val="4F4F4F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5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320</a:t>
                      </a:r>
                      <a:r>
                        <a:rPr sz="85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59">
                      <a:solidFill>
                        <a:srgbClr val="000000"/>
                      </a:solidFill>
                      <a:prstDash val="solid"/>
                    </a:lnR>
                    <a:lnT w="9119">
                      <a:solidFill>
                        <a:srgbClr val="4F4F4F"/>
                      </a:solidFill>
                      <a:prstDash val="solid"/>
                    </a:lnT>
                    <a:lnB w="9119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371963">
                <a:tc gridSpan="5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spc="5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TOTA</a:t>
                      </a:r>
                      <a:r>
                        <a:rPr sz="850" spc="4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850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545454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0576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5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900" spc="-7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900" spc="-21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502,00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545454"/>
                      </a:solidFill>
                      <a:prstDash val="solid"/>
                    </a:lnL>
                    <a:lnR w="4559">
                      <a:solidFill>
                        <a:srgbClr val="000000"/>
                      </a:solidFill>
                      <a:prstDash val="solid"/>
                    </a:lnR>
                    <a:lnT w="911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7260" y="827532"/>
            <a:ext cx="672084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129784" y="9532619"/>
            <a:ext cx="1042415" cy="7955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02552" y="10177271"/>
            <a:ext cx="589788" cy="3703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01059" y="936452"/>
            <a:ext cx="5772785" cy="7588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07744">
              <a:lnSpc>
                <a:spcPct val="100000"/>
              </a:lnSpc>
            </a:pPr>
            <a:r>
              <a:rPr sz="1850" b="1" spc="25" dirty="0">
                <a:solidFill>
                  <a:srgbClr val="111111"/>
                </a:solidFill>
                <a:latin typeface="Arial"/>
                <a:cs typeface="Arial"/>
              </a:rPr>
              <a:t>MA</a:t>
            </a:r>
            <a:r>
              <a:rPr sz="1850" b="1" spc="2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850" b="1" dirty="0">
                <a:solidFill>
                  <a:srgbClr val="111111"/>
                </a:solidFill>
                <a:latin typeface="Arial"/>
                <a:cs typeface="Arial"/>
              </a:rPr>
              <a:t>KENZIE</a:t>
            </a:r>
            <a:endParaRPr sz="1850">
              <a:latin typeface="Arial"/>
              <a:cs typeface="Arial"/>
            </a:endParaRPr>
          </a:p>
          <a:p>
            <a:pPr marL="1007744">
              <a:lnSpc>
                <a:spcPct val="100000"/>
              </a:lnSpc>
              <a:spcBef>
                <a:spcPts val="30"/>
              </a:spcBef>
            </a:pPr>
            <a:r>
              <a:rPr sz="1250" spc="2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2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25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indent="4850130">
              <a:lnSpc>
                <a:spcPct val="100000"/>
              </a:lnSpc>
            </a:pP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Página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111111"/>
                </a:solidFill>
                <a:latin typeface="Arial"/>
                <a:cs typeface="Arial"/>
              </a:rPr>
              <a:t>2</a:t>
            </a:r>
            <a:r>
              <a:rPr sz="1200" b="1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-10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b="1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marR="13335" algn="just">
              <a:lnSpc>
                <a:spcPts val="1260"/>
              </a:lnSpc>
            </a:pP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sofrer </a:t>
            </a:r>
            <a:r>
              <a:rPr sz="105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-6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terações</a:t>
            </a:r>
            <a:r>
              <a:rPr sz="1050" spc="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acréscimos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0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12121"/>
                </a:solidFill>
                <a:latin typeface="Arial"/>
                <a:cs typeface="Arial"/>
              </a:rPr>
              <a:t>supressõe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050" spc="260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050" spc="-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até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mite</a:t>
            </a:r>
            <a:r>
              <a:rPr sz="10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 </a:t>
            </a:r>
            <a:r>
              <a:rPr sz="10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25%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343434"/>
                </a:solidFill>
                <a:latin typeface="Arial"/>
                <a:cs typeface="Arial"/>
              </a:rPr>
              <a:t>(v</a:t>
            </a:r>
            <a:r>
              <a:rPr sz="1050" spc="-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343434"/>
                </a:solidFill>
                <a:latin typeface="Arial"/>
                <a:cs typeface="Arial"/>
              </a:rPr>
              <a:t>nte</a:t>
            </a:r>
            <a:r>
              <a:rPr sz="105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cinco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cento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cr</a:t>
            </a:r>
            <a:r>
              <a:rPr sz="1050" spc="-9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é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050" spc="-18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-75" dirty="0">
                <a:solidFill>
                  <a:srgbClr val="111111"/>
                </a:solidFill>
                <a:latin typeface="Arial"/>
                <a:cs typeface="Arial"/>
              </a:rPr>
              <a:t>TRATANTE,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ndependentemente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motivação,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nos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rmos</a:t>
            </a:r>
            <a:r>
              <a:rPr sz="105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5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art.</a:t>
            </a:r>
            <a:r>
              <a:rPr sz="10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5</a:t>
            </a:r>
            <a:r>
              <a:rPr sz="1050" spc="260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11111"/>
                </a:solidFill>
                <a:latin typeface="Times New Roman"/>
                <a:cs typeface="Times New Roman"/>
              </a:rPr>
              <a:t>§</a:t>
            </a:r>
            <a:r>
              <a:rPr sz="1150" spc="-120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1150" spc="75" dirty="0">
                <a:solidFill>
                  <a:srgbClr val="111111"/>
                </a:solidFill>
                <a:latin typeface="Times New Roman"/>
                <a:cs typeface="Times New Roman"/>
              </a:rPr>
              <a:t>º,</a:t>
            </a:r>
            <a:r>
              <a:rPr sz="1150" spc="13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Lei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8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666/93.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000" b="1" spc="-30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000" b="1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111111"/>
                </a:solidFill>
                <a:latin typeface="Arial"/>
                <a:cs typeface="Arial"/>
              </a:rPr>
              <a:t>2ª</a:t>
            </a:r>
            <a:r>
              <a:rPr sz="1000" b="1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4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00" b="1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111111"/>
                </a:solidFill>
                <a:latin typeface="Arial"/>
                <a:cs typeface="Arial"/>
              </a:rPr>
              <a:t>ATRELADO</a:t>
            </a:r>
            <a:r>
              <a:rPr sz="1000" b="1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000" b="1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111111"/>
                </a:solidFill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200">
              <a:latin typeface="Times New Roman"/>
              <a:cs typeface="Times New Roman"/>
            </a:endParaRPr>
          </a:p>
          <a:p>
            <a:pPr marL="17145" marR="13970" algn="just">
              <a:lnSpc>
                <a:spcPts val="1220"/>
              </a:lnSpc>
            </a:pPr>
            <a:r>
              <a:rPr sz="1050" spc="-7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pres</a:t>
            </a:r>
            <a:r>
              <a:rPr sz="1050" spc="-9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nte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contrato</a:t>
            </a:r>
            <a:r>
              <a:rPr sz="105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está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 v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ncu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ado</a:t>
            </a:r>
            <a:r>
              <a:rPr sz="105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aos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termos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111111"/>
                </a:solidFill>
                <a:latin typeface="Arial"/>
                <a:cs typeface="Arial"/>
              </a:rPr>
              <a:t>EDITAL</a:t>
            </a:r>
            <a:r>
              <a:rPr sz="1000" b="1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111111"/>
                </a:solidFill>
                <a:latin typeface="Arial"/>
                <a:cs typeface="Arial"/>
              </a:rPr>
              <a:t>CONCORRÊNC</a:t>
            </a:r>
            <a:r>
              <a:rPr sz="1000" b="1" spc="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00" b="1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00" b="1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111111"/>
                </a:solidFill>
                <a:latin typeface="Arial"/>
                <a:cs typeface="Arial"/>
              </a:rPr>
              <a:t>Nº</a:t>
            </a:r>
            <a:r>
              <a:rPr sz="1000" b="1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35" dirty="0">
                <a:solidFill>
                  <a:srgbClr val="111111"/>
                </a:solidFill>
                <a:latin typeface="Arial"/>
                <a:cs typeface="Arial"/>
              </a:rPr>
              <a:t>03/</a:t>
            </a:r>
            <a:r>
              <a:rPr sz="1000" b="1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30" dirty="0">
                <a:solidFill>
                  <a:srgbClr val="111111"/>
                </a:solidFill>
                <a:latin typeface="Arial"/>
                <a:cs typeface="Arial"/>
              </a:rPr>
              <a:t>20</a:t>
            </a:r>
            <a:r>
              <a:rPr sz="1000" b="1" spc="-1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00" b="1" spc="135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r>
              <a:rPr sz="1000" b="1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e 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anexos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projeto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r>
              <a:rPr sz="1000" b="1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111111"/>
                </a:solidFill>
                <a:latin typeface="Arial"/>
                <a:cs typeface="Arial"/>
              </a:rPr>
              <a:t>FORMANDO</a:t>
            </a:r>
            <a:r>
              <a:rPr sz="1000" b="1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111111"/>
                </a:solidFill>
                <a:latin typeface="Arial"/>
                <a:cs typeface="Arial"/>
              </a:rPr>
              <a:t>ATLETAS</a:t>
            </a:r>
            <a:r>
              <a:rPr sz="1000" b="1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111111"/>
                </a:solidFill>
                <a:latin typeface="Arial"/>
                <a:cs typeface="Arial"/>
              </a:rPr>
              <a:t>OLÍMP</a:t>
            </a:r>
            <a:r>
              <a:rPr sz="1000" b="1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000" b="1" spc="-1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00" b="1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4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3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convên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io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111111"/>
                </a:solidFill>
                <a:latin typeface="Arial"/>
                <a:cs typeface="Arial"/>
              </a:rPr>
              <a:t>nº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45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entre</a:t>
            </a:r>
            <a:endParaRPr sz="1050">
              <a:latin typeface="Arial"/>
              <a:cs typeface="Arial"/>
            </a:endParaRPr>
          </a:p>
          <a:p>
            <a:pPr marL="17145" algn="just">
              <a:lnSpc>
                <a:spcPts val="1245"/>
              </a:lnSpc>
            </a:pPr>
            <a:r>
              <a:rPr sz="1350" spc="-110" dirty="0">
                <a:solidFill>
                  <a:srgbClr val="111111"/>
                </a:solidFill>
                <a:latin typeface="Times New Roman"/>
                <a:cs typeface="Times New Roman"/>
              </a:rPr>
              <a:t>a</a:t>
            </a:r>
            <a:r>
              <a:rPr sz="1350" spc="2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000" b="1" spc="-40" dirty="0">
                <a:solidFill>
                  <a:srgbClr val="111111"/>
                </a:solidFill>
                <a:latin typeface="Arial"/>
                <a:cs typeface="Arial"/>
              </a:rPr>
              <a:t>CBC</a:t>
            </a:r>
            <a:r>
              <a:rPr sz="1000" b="1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111111"/>
                </a:solidFill>
                <a:latin typeface="Arial"/>
                <a:cs typeface="Arial"/>
              </a:rPr>
              <a:t>CONFEDERAÇÃO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45" dirty="0">
                <a:solidFill>
                  <a:srgbClr val="111111"/>
                </a:solidFill>
                <a:latin typeface="Arial"/>
                <a:cs typeface="Arial"/>
              </a:rPr>
              <a:t>BRAS</a:t>
            </a:r>
            <a:r>
              <a:rPr sz="1000" b="1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00" b="1" spc="85" dirty="0">
                <a:solidFill>
                  <a:srgbClr val="111111"/>
                </a:solidFill>
                <a:latin typeface="Arial"/>
                <a:cs typeface="Arial"/>
              </a:rPr>
              <a:t>LE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IRA</a:t>
            </a:r>
            <a:r>
              <a:rPr sz="1000" b="1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00" b="1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111111"/>
                </a:solidFill>
                <a:latin typeface="Arial"/>
                <a:cs typeface="Arial"/>
              </a:rPr>
              <a:t>CLUBES</a:t>
            </a:r>
            <a:r>
              <a:rPr sz="1000" b="1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10" dirty="0">
                <a:solidFill>
                  <a:srgbClr val="212121"/>
                </a:solidFill>
                <a:latin typeface="Times New Roman"/>
                <a:cs typeface="Times New Roman"/>
              </a:rPr>
              <a:t>e </a:t>
            </a:r>
            <a:r>
              <a:rPr sz="1000" b="1" spc="35" dirty="0">
                <a:solidFill>
                  <a:srgbClr val="111111"/>
                </a:solidFill>
                <a:latin typeface="Arial"/>
                <a:cs typeface="Arial"/>
              </a:rPr>
              <a:t>MACKENZI</a:t>
            </a:r>
            <a:r>
              <a:rPr sz="1000" b="1" spc="-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00" b="1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000" b="1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111111"/>
                </a:solidFill>
                <a:latin typeface="Arial"/>
                <a:cs typeface="Arial"/>
              </a:rPr>
              <a:t>CLUB</a:t>
            </a:r>
            <a:r>
              <a:rPr sz="1000" b="1" spc="5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00" b="1" spc="75" dirty="0">
                <a:solidFill>
                  <a:srgbClr val="343434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7145" algn="just">
              <a:lnSpc>
                <a:spcPct val="100000"/>
              </a:lnSpc>
              <a:spcBef>
                <a:spcPts val="1085"/>
              </a:spcBef>
            </a:pPr>
            <a:r>
              <a:rPr sz="1000" b="1" spc="-30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000" b="1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111111"/>
                </a:solidFill>
                <a:latin typeface="Arial"/>
                <a:cs typeface="Arial"/>
              </a:rPr>
              <a:t>3ª</a:t>
            </a:r>
            <a:r>
              <a:rPr sz="1050" b="1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2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50" b="1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229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000" b="1" spc="25" dirty="0">
                <a:solidFill>
                  <a:srgbClr val="111111"/>
                </a:solidFill>
                <a:latin typeface="Arial"/>
                <a:cs typeface="Arial"/>
              </a:rPr>
              <a:t>IGÊNCIA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marL="17145" marR="10160" algn="just">
              <a:lnSpc>
                <a:spcPct val="102499"/>
              </a:lnSpc>
            </a:pPr>
            <a:r>
              <a:rPr sz="1050" spc="-70" dirty="0">
                <a:solidFill>
                  <a:srgbClr val="111111"/>
                </a:solidFill>
                <a:latin typeface="Arial"/>
                <a:cs typeface="Arial"/>
              </a:rPr>
              <a:t>O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é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firmado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determ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nado,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vi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sz="1050" spc="-4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ndo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até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ia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30" dirty="0">
                <a:solidFill>
                  <a:srgbClr val="111111"/>
                </a:solidFill>
                <a:latin typeface="Arial"/>
                <a:cs typeface="Arial"/>
              </a:rPr>
              <a:t>30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111111"/>
                </a:solidFill>
                <a:latin typeface="Arial"/>
                <a:cs typeface="Arial"/>
              </a:rPr>
              <a:t>(</a:t>
            </a:r>
            <a:r>
              <a:rPr sz="1000" b="1" spc="95" dirty="0">
                <a:solidFill>
                  <a:srgbClr val="111111"/>
                </a:solidFill>
                <a:latin typeface="Arial"/>
                <a:cs typeface="Arial"/>
              </a:rPr>
              <a:t>tr</a:t>
            </a:r>
            <a:r>
              <a:rPr sz="1000" b="1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00" b="1" spc="90" dirty="0">
                <a:solidFill>
                  <a:srgbClr val="111111"/>
                </a:solidFill>
                <a:latin typeface="Arial"/>
                <a:cs typeface="Arial"/>
              </a:rPr>
              <a:t>nta</a:t>
            </a:r>
            <a:r>
              <a:rPr sz="1000" b="1" spc="60" dirty="0">
                <a:solidFill>
                  <a:srgbClr val="111111"/>
                </a:solidFill>
                <a:latin typeface="Arial"/>
                <a:cs typeface="Arial"/>
              </a:rPr>
              <a:t>)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000" b="1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00" b="1" spc="5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000" b="1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contados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part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recebi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fornecedor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e-mail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autorização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compra,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instrumento</a:t>
            </a:r>
            <a:r>
              <a:rPr sz="105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háb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1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todos</a:t>
            </a:r>
            <a:r>
              <a:rPr sz="10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0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fins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050" spc="-9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to.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12121"/>
                </a:solidFill>
                <a:latin typeface="Arial"/>
                <a:cs typeface="Arial"/>
              </a:rPr>
              <a:t>caso</a:t>
            </a:r>
            <a:r>
              <a:rPr sz="10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fornecimento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5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mais</a:t>
            </a:r>
            <a:r>
              <a:rPr sz="105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um</a:t>
            </a:r>
            <a:r>
              <a:rPr sz="105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ite</a:t>
            </a:r>
            <a:r>
              <a:rPr sz="1050" spc="-70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50" spc="420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spc="5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cro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ograma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entrega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itens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será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pecificado</a:t>
            </a:r>
            <a:r>
              <a:rPr sz="10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separadamente.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000" b="1" spc="-30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000" b="1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111111"/>
                </a:solidFill>
                <a:latin typeface="Arial"/>
                <a:cs typeface="Arial"/>
              </a:rPr>
              <a:t>4ª</a:t>
            </a:r>
            <a:r>
              <a:rPr sz="1050" b="1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2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50" b="1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111111"/>
                </a:solidFill>
                <a:latin typeface="Arial"/>
                <a:cs typeface="Arial"/>
              </a:rPr>
              <a:t>OBR</a:t>
            </a:r>
            <a:r>
              <a:rPr sz="1000" b="1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111111"/>
                </a:solidFill>
                <a:latin typeface="Arial"/>
                <a:cs typeface="Arial"/>
              </a:rPr>
              <a:t>GAÇÕES</a:t>
            </a:r>
            <a:r>
              <a:rPr sz="1000" b="1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00" b="1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111111"/>
                </a:solidFill>
                <a:latin typeface="Arial"/>
                <a:cs typeface="Arial"/>
              </a:rPr>
              <a:t>CONTRATADA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15240" algn="just">
              <a:lnSpc>
                <a:spcPts val="1220"/>
              </a:lnSpc>
            </a:pP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Entregar  </a:t>
            </a:r>
            <a:r>
              <a:rPr sz="10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mat</a:t>
            </a:r>
            <a:r>
              <a:rPr sz="1050" spc="-7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al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onforme   </a:t>
            </a:r>
            <a:r>
              <a:rPr sz="10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111111"/>
                </a:solidFill>
                <a:latin typeface="Arial"/>
                <a:cs typeface="Arial"/>
              </a:rPr>
              <a:t>ANEXO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000" b="1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9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00" b="1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apresentado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111111"/>
                </a:solidFill>
                <a:latin typeface="Arial"/>
                <a:cs typeface="Arial"/>
              </a:rPr>
              <a:t>EDITAL </a:t>
            </a:r>
            <a:r>
              <a:rPr sz="1000" b="1" spc="5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000" b="1" spc="-4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CORRÊN</a:t>
            </a:r>
            <a:r>
              <a:rPr sz="1000" b="1" spc="-35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000" b="1" spc="-1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111111"/>
                </a:solidFill>
                <a:latin typeface="Arial"/>
                <a:cs typeface="Arial"/>
              </a:rPr>
              <a:t>Nº</a:t>
            </a:r>
            <a:r>
              <a:rPr sz="100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45" dirty="0">
                <a:solidFill>
                  <a:srgbClr val="111111"/>
                </a:solidFill>
                <a:latin typeface="Arial"/>
                <a:cs typeface="Arial"/>
              </a:rPr>
              <a:t>03/</a:t>
            </a:r>
            <a:r>
              <a:rPr sz="1000" b="1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b="1" spc="130" dirty="0">
                <a:solidFill>
                  <a:srgbClr val="111111"/>
                </a:solidFill>
                <a:latin typeface="Arial"/>
                <a:cs typeface="Arial"/>
              </a:rPr>
              <a:t>20</a:t>
            </a:r>
            <a:r>
              <a:rPr sz="1000" b="1" spc="-1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00" b="1" spc="80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r>
              <a:rPr sz="1000" b="1" spc="18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00" b="1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responsabi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zand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-se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ntegral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ente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qual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dade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técn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65" dirty="0">
                <a:solidFill>
                  <a:srgbClr val="212121"/>
                </a:solidFill>
                <a:latin typeface="Arial"/>
                <a:cs typeface="Arial"/>
              </a:rPr>
              <a:t>ca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mater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al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oferec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cumpr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ndo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ntrega</a:t>
            </a:r>
            <a:r>
              <a:rPr sz="105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nformado.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12700" indent="-5080" algn="just">
              <a:lnSpc>
                <a:spcPct val="102499"/>
              </a:lnSpc>
            </a:pPr>
            <a:r>
              <a:rPr sz="1050" spc="-1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gência</a:t>
            </a:r>
            <a:r>
              <a:rPr sz="10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garant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oferec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rá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mantida,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part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data</a:t>
            </a:r>
            <a:r>
              <a:rPr sz="10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5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receb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mento</a:t>
            </a:r>
            <a:r>
              <a:rPr sz="105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definitivo</a:t>
            </a:r>
            <a:r>
              <a:rPr sz="10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bem,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observando-se,</a:t>
            </a:r>
            <a:r>
              <a:rPr sz="10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regras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estabe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ec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212121"/>
                </a:solidFill>
                <a:latin typeface="Arial"/>
                <a:cs typeface="Arial"/>
              </a:rPr>
              <a:t>das</a:t>
            </a:r>
            <a:r>
              <a:rPr sz="10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Cód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igo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Defesa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do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12121"/>
                </a:solidFill>
                <a:latin typeface="Arial"/>
                <a:cs typeface="Arial"/>
              </a:rPr>
              <a:t>Consum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dor.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marR="8890" indent="4445" algn="just">
              <a:lnSpc>
                <a:spcPct val="102499"/>
              </a:lnSpc>
            </a:pP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Prov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denciar</a:t>
            </a:r>
            <a:r>
              <a:rPr sz="10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med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ata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subst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ição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bem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defe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to,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quando</a:t>
            </a:r>
            <a:r>
              <a:rPr sz="10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apontado,</a:t>
            </a:r>
            <a:r>
              <a:rPr sz="10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dentro</a:t>
            </a:r>
            <a:r>
              <a:rPr sz="105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egal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após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data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050" spc="-4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ssão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ota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fisca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195" dirty="0">
                <a:solidFill>
                  <a:srgbClr val="343434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marR="6985" indent="8890" algn="just">
              <a:lnSpc>
                <a:spcPct val="98000"/>
              </a:lnSpc>
            </a:pP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Responsab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li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zar-se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pagamento</a:t>
            </a:r>
            <a:r>
              <a:rPr sz="10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todos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05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trib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tos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0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ncidam</a:t>
            </a:r>
            <a:r>
              <a:rPr sz="105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43434"/>
                </a:solidFill>
                <a:latin typeface="Arial"/>
                <a:cs typeface="Arial"/>
              </a:rPr>
              <a:t>ou</a:t>
            </a:r>
            <a:r>
              <a:rPr sz="105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venham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nc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dir,</a:t>
            </a:r>
            <a:r>
              <a:rPr sz="105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eta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ndiretamente,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objeto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 deste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responsabil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za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050" spc="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pe</a:t>
            </a:r>
            <a:r>
              <a:rPr sz="1050" spc="-4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ôn</a:t>
            </a:r>
            <a:r>
              <a:rPr sz="1050" spc="-85" dirty="0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resultante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quaisquer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açõe</a:t>
            </a:r>
            <a:r>
              <a:rPr sz="1050" spc="-7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050" spc="260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050" spc="-1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demanda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050" spc="42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custos</a:t>
            </a:r>
            <a:r>
              <a:rPr sz="105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212121"/>
                </a:solidFill>
                <a:latin typeface="Arial"/>
                <a:cs typeface="Arial"/>
              </a:rPr>
              <a:t>despesas</a:t>
            </a:r>
            <a:r>
              <a:rPr sz="1050" spc="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decorrentes</a:t>
            </a:r>
            <a:r>
              <a:rPr sz="105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dano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050" spc="34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seja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0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cu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lpa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q</a:t>
            </a:r>
            <a:r>
              <a:rPr sz="1050" spc="-8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quer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 </a:t>
            </a:r>
            <a:r>
              <a:rPr sz="105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seus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empregados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e/ou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preposto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050" spc="35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obri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gando-s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260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spc="-80" dirty="0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trossim,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squer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responsab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dades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decorrentes</a:t>
            </a:r>
            <a:r>
              <a:rPr sz="105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ações</a:t>
            </a:r>
            <a:r>
              <a:rPr sz="105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jud</a:t>
            </a:r>
            <a:r>
              <a:rPr sz="1050" spc="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ais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q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he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ven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h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am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atr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buídas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força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34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ac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onadas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cumpr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presente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contrato.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12700" algn="just">
              <a:lnSpc>
                <a:spcPts val="1220"/>
              </a:lnSpc>
            </a:pP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Submeter-se 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às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normas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determ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nações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11111"/>
                </a:solidFill>
                <a:latin typeface="Arial"/>
                <a:cs typeface="Arial"/>
              </a:rPr>
              <a:t>CONTRATA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se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refer</a:t>
            </a:r>
            <a:r>
              <a:rPr sz="1050" spc="-7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à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 contrat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295" dirty="0">
                <a:solidFill>
                  <a:srgbClr val="343434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050">
              <a:latin typeface="Times New Roman"/>
              <a:cs typeface="Times New Roman"/>
            </a:endParaRPr>
          </a:p>
          <a:p>
            <a:pPr marL="26034" marR="5080" algn="just">
              <a:lnSpc>
                <a:spcPts val="1220"/>
              </a:lnSpc>
            </a:pP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Per</a:t>
            </a:r>
            <a:r>
              <a:rPr sz="1050" spc="-13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tir</a:t>
            </a:r>
            <a:r>
              <a:rPr sz="10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vre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acesso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aos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documentos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registros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contábeis,</a:t>
            </a:r>
            <a:r>
              <a:rPr sz="10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referentes</a:t>
            </a:r>
            <a:r>
              <a:rPr sz="10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ao</a:t>
            </a:r>
            <a:r>
              <a:rPr sz="105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objeto</a:t>
            </a:r>
            <a:r>
              <a:rPr sz="105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contratado,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aos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serv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dores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órgãos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ent</a:t>
            </a:r>
            <a:r>
              <a:rPr sz="1050" spc="-4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dades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públicas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050" spc="-10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50" spc="-9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dentes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órgãos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contro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nterno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extern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195" dirty="0">
                <a:solidFill>
                  <a:srgbClr val="343434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92787" y="9109786"/>
            <a:ext cx="48514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26060" algn="l"/>
              </a:tabLst>
            </a:pPr>
            <a:r>
              <a:rPr sz="1050" spc="355" dirty="0">
                <a:solidFill>
                  <a:srgbClr val="B8BFDB"/>
                </a:solidFill>
                <a:latin typeface="Arial"/>
                <a:cs typeface="Arial"/>
              </a:rPr>
              <a:t>,	</a:t>
            </a:r>
            <a:r>
              <a:rPr sz="1800" i="1" spc="1035" dirty="0">
                <a:solidFill>
                  <a:srgbClr val="898A9E"/>
                </a:solidFill>
                <a:latin typeface="Arial"/>
                <a:cs typeface="Arial"/>
              </a:rPr>
              <a:t>J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14697" y="9167282"/>
            <a:ext cx="495046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Contratações  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Confederação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Brasi</a:t>
            </a: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eira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 de  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ubes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43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11111"/>
                </a:solidFill>
                <a:latin typeface="Arial"/>
                <a:cs typeface="Arial"/>
              </a:rPr>
              <a:t>CBC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111111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111111"/>
                </a:solidFill>
                <a:latin typeface="Times New Roman"/>
                <a:cs typeface="Times New Roman"/>
              </a:rPr>
              <a:t>  </a:t>
            </a:r>
            <a:r>
              <a:rPr sz="1250" spc="-4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006291" y="9186969"/>
            <a:ext cx="6965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5" dirty="0">
                <a:solidFill>
                  <a:srgbClr val="343434"/>
                </a:solidFill>
                <a:latin typeface="Arial"/>
                <a:cs typeface="Arial"/>
              </a:rPr>
              <a:t>6</a:t>
            </a:r>
            <a:r>
              <a:rPr sz="1050" spc="-4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trato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260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4697" y="8674108"/>
            <a:ext cx="5767705" cy="5124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2000"/>
              </a:lnSpc>
            </a:pPr>
            <a:r>
              <a:rPr sz="1250" spc="-195" dirty="0">
                <a:solidFill>
                  <a:srgbClr val="111111"/>
                </a:solidFill>
                <a:latin typeface="Arial"/>
                <a:cs typeface="Arial"/>
              </a:rPr>
              <a:t>É </a:t>
            </a:r>
            <a:r>
              <a:rPr sz="12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b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gação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11111"/>
                </a:solidFill>
                <a:latin typeface="Arial"/>
                <a:cs typeface="Arial"/>
              </a:rPr>
              <a:t>CONTRATADO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0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 manter,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durante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toda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trat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35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compatibilidade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obri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gações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assu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idas,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condi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ções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 de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habilitação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ficação</a:t>
            </a:r>
            <a:r>
              <a:rPr sz="10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50" spc="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g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idas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nstrumento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convocatór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ap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icabilidade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Regu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amento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29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050" spc="5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mpras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4697" y="9376957"/>
            <a:ext cx="2040889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60" dirty="0">
                <a:solidFill>
                  <a:srgbClr val="111111"/>
                </a:solidFill>
                <a:latin typeface="Times New Roman"/>
                <a:cs typeface="Times New Roman"/>
              </a:rPr>
              <a:t>especialmente,</a:t>
            </a:r>
            <a:r>
              <a:rPr sz="1250" spc="6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spc="-20" dirty="0">
                <a:solidFill>
                  <a:srgbClr val="111111"/>
                </a:solidFill>
                <a:latin typeface="Times New Roman"/>
                <a:cs typeface="Times New Roman"/>
              </a:rPr>
              <a:t>aos</a:t>
            </a:r>
            <a:r>
              <a:rPr sz="1250" spc="-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spc="-40" dirty="0">
                <a:solidFill>
                  <a:srgbClr val="111111"/>
                </a:solidFill>
                <a:latin typeface="Times New Roman"/>
                <a:cs typeface="Times New Roman"/>
              </a:rPr>
              <a:t>casos</a:t>
            </a:r>
            <a:r>
              <a:rPr sz="1250" spc="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spc="-65" dirty="0">
                <a:solidFill>
                  <a:srgbClr val="111111"/>
                </a:solidFill>
                <a:latin typeface="Times New Roman"/>
                <a:cs typeface="Times New Roman"/>
              </a:rPr>
              <a:t>omiss</a:t>
            </a:r>
            <a:r>
              <a:rPr sz="1250" spc="-110" dirty="0">
                <a:solidFill>
                  <a:srgbClr val="111111"/>
                </a:solidFill>
                <a:latin typeface="Times New Roman"/>
                <a:cs typeface="Times New Roman"/>
              </a:rPr>
              <a:t>o</a:t>
            </a:r>
            <a:r>
              <a:rPr sz="1250" spc="45" dirty="0">
                <a:solidFill>
                  <a:srgbClr val="111111"/>
                </a:solidFill>
                <a:latin typeface="Times New Roman"/>
                <a:cs typeface="Times New Roman"/>
              </a:rPr>
              <a:t>s</a:t>
            </a:r>
            <a:r>
              <a:rPr sz="1250" spc="50" dirty="0">
                <a:solidFill>
                  <a:srgbClr val="343434"/>
                </a:solidFill>
                <a:latin typeface="Times New Roman"/>
                <a:cs typeface="Times New Roman"/>
              </a:rPr>
              <a:t>;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24489" y="9162350"/>
            <a:ext cx="358775" cy="450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350" i="1" spc="-590" dirty="0">
                <a:solidFill>
                  <a:srgbClr val="9C9CAF"/>
                </a:solidFill>
                <a:latin typeface="Times New Roman"/>
                <a:cs typeface="Times New Roman"/>
              </a:rPr>
              <a:t>/</a:t>
            </a:r>
            <a:r>
              <a:rPr sz="3350" i="1" spc="-385" dirty="0">
                <a:solidFill>
                  <a:srgbClr val="9C9CAF"/>
                </a:solidFill>
                <a:latin typeface="Times New Roman"/>
                <a:cs typeface="Times New Roman"/>
              </a:rPr>
              <a:t>{i;</a:t>
            </a:r>
            <a:endParaRPr sz="33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97306" y="9095925"/>
            <a:ext cx="473709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0" spc="-370" dirty="0">
                <a:solidFill>
                  <a:srgbClr val="9C9CAF"/>
                </a:solidFill>
                <a:latin typeface="Times New Roman"/>
                <a:cs typeface="Times New Roman"/>
              </a:rPr>
              <a:t>i</a:t>
            </a:r>
            <a:r>
              <a:rPr sz="4000" spc="-550" dirty="0">
                <a:solidFill>
                  <a:srgbClr val="9C9CAF"/>
                </a:solidFill>
                <a:latin typeface="Times New Roman"/>
                <a:cs typeface="Times New Roman"/>
              </a:rPr>
              <a:t>f</a:t>
            </a:r>
            <a:r>
              <a:rPr sz="4000" spc="-1270" dirty="0">
                <a:solidFill>
                  <a:srgbClr val="777B9C"/>
                </a:solidFill>
                <a:latin typeface="Times New Roman"/>
                <a:cs typeface="Times New Roman"/>
              </a:rPr>
              <a:t>A"</a:t>
            </a:r>
            <a:endParaRPr sz="4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60119" y="850391"/>
            <a:ext cx="676656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62955" y="8933688"/>
            <a:ext cx="2206244" cy="16276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04469" y="960329"/>
            <a:ext cx="1421130" cy="456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10"/>
              </a:lnSpc>
            </a:pPr>
            <a:r>
              <a:rPr sz="1850" b="1" spc="-1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ts val="1550"/>
              </a:lnSpc>
            </a:pPr>
            <a:r>
              <a:rPr sz="1300" spc="-2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3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6841" y="9159279"/>
            <a:ext cx="20078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CLÁUSULA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8ª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SCAL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ZAÇÃO</a:t>
            </a:r>
            <a:endParaRPr sz="10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8754" y="1584064"/>
            <a:ext cx="5742940" cy="7410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824095">
              <a:lnSpc>
                <a:spcPct val="100000"/>
              </a:lnSpc>
            </a:pP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Pág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90" dirty="0">
                <a:solidFill>
                  <a:srgbClr val="0F0F0F"/>
                </a:solidFill>
                <a:latin typeface="Arial"/>
                <a:cs typeface="Arial"/>
              </a:rPr>
              <a:t>3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CLÁUSULA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F0F0F"/>
                </a:solidFill>
                <a:latin typeface="Arial"/>
                <a:cs typeface="Arial"/>
              </a:rPr>
              <a:t>5ª: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OBR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GAÇÕES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CONTRATAN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20320" algn="just">
              <a:lnSpc>
                <a:spcPct val="101400"/>
              </a:lnSpc>
            </a:pP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Ana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sar,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avaliar,</a:t>
            </a:r>
            <a:r>
              <a:rPr sz="10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det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60" dirty="0">
                <a:solidFill>
                  <a:srgbClr val="0F0F0F"/>
                </a:solidFill>
                <a:latin typeface="Arial"/>
                <a:cs typeface="Arial"/>
              </a:rPr>
              <a:t>rm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nar </a:t>
            </a:r>
            <a:r>
              <a:rPr sz="1000" spc="5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reg</a:t>
            </a:r>
            <a:r>
              <a:rPr sz="1000" spc="-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strar</a:t>
            </a:r>
            <a:r>
              <a:rPr sz="100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fa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has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contrada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00" spc="36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assim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como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cumpr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men</a:t>
            </a:r>
            <a:r>
              <a:rPr sz="1000" spc="-10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det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rm</a:t>
            </a: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naçõe</a:t>
            </a: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00" spc="365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3335" indent="8890" algn="just">
              <a:lnSpc>
                <a:spcPct val="104400"/>
              </a:lnSpc>
            </a:pP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Pagar </a:t>
            </a:r>
            <a:r>
              <a:rPr sz="10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vencimento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fatura/nota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apresentada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000" spc="-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CON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RATADA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fornec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mento</a:t>
            </a:r>
            <a:r>
              <a:rPr sz="10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itens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12121"/>
                </a:solidFill>
                <a:latin typeface="Arial"/>
                <a:cs typeface="Arial"/>
              </a:rPr>
              <a:t>objeto</a:t>
            </a:r>
            <a:r>
              <a:rPr sz="100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des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5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contrato</a:t>
            </a:r>
            <a:r>
              <a:rPr sz="100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notificar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0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escr</a:t>
            </a:r>
            <a:r>
              <a:rPr sz="1000" spc="-7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60" dirty="0">
                <a:solidFill>
                  <a:srgbClr val="212121"/>
                </a:solidFill>
                <a:latin typeface="Arial"/>
                <a:cs typeface="Arial"/>
              </a:rPr>
              <a:t>to,</a:t>
            </a:r>
            <a:r>
              <a:rPr sz="100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00" spc="4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ndo-l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he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0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corr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gir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defeitos</a:t>
            </a:r>
            <a:r>
              <a:rPr sz="10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100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rregu</a:t>
            </a: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ar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dades</a:t>
            </a:r>
            <a:r>
              <a:rPr sz="10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encontradas</a:t>
            </a:r>
            <a:r>
              <a:rPr sz="100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xe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ução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objeto</a:t>
            </a:r>
            <a:r>
              <a:rPr sz="10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CLÁUSULA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6ª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PREÇO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9525" indent="-5080" algn="just">
              <a:lnSpc>
                <a:spcPts val="1250"/>
              </a:lnSpc>
            </a:pPr>
            <a:r>
              <a:rPr sz="1000" spc="-35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10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preço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contratado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300" spc="30" dirty="0">
                <a:solidFill>
                  <a:srgbClr val="0F0F0F"/>
                </a:solidFill>
                <a:latin typeface="Times New Roman"/>
                <a:cs typeface="Times New Roman"/>
              </a:rPr>
              <a:t>é</a:t>
            </a:r>
            <a:r>
              <a:rPr sz="1300" spc="5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F0F0F"/>
                </a:solidFill>
                <a:latin typeface="Arial"/>
                <a:cs typeface="Arial"/>
              </a:rPr>
              <a:t>R$</a:t>
            </a:r>
            <a:r>
              <a:rPr sz="10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F0F0F"/>
                </a:solidFill>
                <a:latin typeface="Arial"/>
                <a:cs typeface="Arial"/>
              </a:rPr>
              <a:t>35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00" spc="110" dirty="0">
                <a:solidFill>
                  <a:srgbClr val="0F0F0F"/>
                </a:solidFill>
                <a:latin typeface="Arial"/>
                <a:cs typeface="Arial"/>
              </a:rPr>
              <a:t>50</a:t>
            </a:r>
            <a:r>
              <a:rPr sz="1000" spc="-350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1000" spc="-34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00" spc="12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r>
              <a:rPr sz="10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(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25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NTA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7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NCO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2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QU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NHEN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REA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140" dirty="0">
                <a:solidFill>
                  <a:srgbClr val="0F0F0F"/>
                </a:solidFill>
                <a:latin typeface="Arial"/>
                <a:cs typeface="Arial"/>
              </a:rPr>
              <a:t>)</a:t>
            </a:r>
            <a:r>
              <a:rPr sz="1050" spc="34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nclu</a:t>
            </a:r>
            <a:r>
              <a:rPr sz="1000" spc="-130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todas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necessár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200" spc="2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12121"/>
                </a:solidFill>
                <a:latin typeface="Arial"/>
                <a:cs typeface="Arial"/>
              </a:rPr>
              <a:t>sua</a:t>
            </a:r>
            <a:r>
              <a:rPr sz="100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perfe</a:t>
            </a:r>
            <a:r>
              <a:rPr sz="100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0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marR="12065" indent="8890" algn="just">
              <a:lnSpc>
                <a:spcPct val="103400"/>
              </a:lnSpc>
            </a:pP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95" dirty="0">
                <a:solidFill>
                  <a:srgbClr val="343434"/>
                </a:solidFill>
                <a:latin typeface="Arial"/>
                <a:cs typeface="Arial"/>
              </a:rPr>
              <a:t>:</a:t>
            </a:r>
            <a:r>
              <a:rPr sz="105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212121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po</a:t>
            </a:r>
            <a:r>
              <a:rPr sz="1000" spc="-7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4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rá</a:t>
            </a:r>
            <a:r>
              <a:rPr sz="10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acrescentar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100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supr</a:t>
            </a:r>
            <a:r>
              <a:rPr sz="1000" spc="50" dirty="0">
                <a:solidFill>
                  <a:srgbClr val="212121"/>
                </a:solidFill>
                <a:latin typeface="Arial"/>
                <a:cs typeface="Arial"/>
              </a:rPr>
              <a:t>im</a:t>
            </a:r>
            <a:r>
              <a:rPr sz="1000" spc="-4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8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00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25%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(v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nte</a:t>
            </a:r>
            <a:r>
              <a:rPr sz="10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nco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cento) 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va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est</a:t>
            </a:r>
            <a:r>
              <a:rPr sz="1000" spc="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mado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prev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sto 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0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caput </a:t>
            </a:r>
            <a:r>
              <a:rPr sz="100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desta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cláusu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00" spc="25" dirty="0">
                <a:solidFill>
                  <a:srgbClr val="212121"/>
                </a:solidFill>
                <a:latin typeface="Arial"/>
                <a:cs typeface="Arial"/>
              </a:rPr>
              <a:t>a,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mant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as </a:t>
            </a:r>
            <a:r>
              <a:rPr sz="100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mesmas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cond</a:t>
            </a:r>
            <a:r>
              <a:rPr sz="1000" spc="-3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ções</a:t>
            </a:r>
            <a:endParaRPr sz="1000">
              <a:latin typeface="Arial"/>
              <a:cs typeface="Arial"/>
            </a:endParaRPr>
          </a:p>
          <a:p>
            <a:pPr marL="12700" marR="13970" algn="just">
              <a:lnSpc>
                <a:spcPct val="77500"/>
              </a:lnSpc>
              <a:spcBef>
                <a:spcPts val="140"/>
              </a:spcBef>
            </a:pP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est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pu</a:t>
            </a:r>
            <a:r>
              <a:rPr sz="1000" spc="-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adas,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sem</a:t>
            </a:r>
            <a:r>
              <a:rPr sz="10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0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ca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ba</a:t>
            </a:r>
            <a:r>
              <a:rPr sz="100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200" spc="1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000" spc="-1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TRATADA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qua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er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usa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100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ndenização,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tudo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nos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termos</a:t>
            </a:r>
            <a:r>
              <a:rPr sz="10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ar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35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100" spc="5" dirty="0">
                <a:solidFill>
                  <a:srgbClr val="0F0F0F"/>
                </a:solidFill>
                <a:latin typeface="Times New Roman"/>
                <a:cs typeface="Times New Roman"/>
              </a:rPr>
              <a:t>65,</a:t>
            </a:r>
            <a:r>
              <a:rPr sz="1100" spc="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175" dirty="0">
                <a:solidFill>
                  <a:srgbClr val="0F0F0F"/>
                </a:solidFill>
                <a:latin typeface="Times New Roman"/>
                <a:cs typeface="Times New Roman"/>
              </a:rPr>
              <a:t>§</a:t>
            </a:r>
            <a:r>
              <a:rPr sz="1050" spc="-4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300" spc="55" dirty="0">
                <a:solidFill>
                  <a:srgbClr val="212121"/>
                </a:solidFill>
                <a:latin typeface="Times New Roman"/>
                <a:cs typeface="Times New Roman"/>
              </a:rPr>
              <a:t>º</a:t>
            </a:r>
            <a:r>
              <a:rPr sz="1300" spc="-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ei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12121"/>
                </a:solidFill>
                <a:latin typeface="Times New Roman"/>
                <a:cs typeface="Times New Roman"/>
              </a:rPr>
              <a:t>8.666/93.</a:t>
            </a:r>
            <a:endParaRPr sz="1100">
              <a:latin typeface="Times New Roman"/>
              <a:cs typeface="Times New Roman"/>
            </a:endParaRPr>
          </a:p>
          <a:p>
            <a:pPr marL="17145" marR="15240" indent="4445" algn="just">
              <a:lnSpc>
                <a:spcPct val="104600"/>
              </a:lnSpc>
              <a:spcBef>
                <a:spcPts val="869"/>
              </a:spcBef>
            </a:pP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Seg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ndo: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val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100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pago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corresponderá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300" spc="4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so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citação</a:t>
            </a:r>
            <a:r>
              <a:rPr sz="100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12121"/>
                </a:solidFill>
                <a:latin typeface="Arial"/>
                <a:cs typeface="Arial"/>
              </a:rPr>
              <a:t>efet</a:t>
            </a:r>
            <a:r>
              <a:rPr sz="1000" spc="-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vamente</a:t>
            </a:r>
            <a:r>
              <a:rPr sz="100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requ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00" spc="-9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F0F0F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ssão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respectiva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nota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fisca</a:t>
            </a:r>
            <a:r>
              <a:rPr sz="1000" spc="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27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espec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ficar </a:t>
            </a:r>
            <a:r>
              <a:rPr sz="100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produtos,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quant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dades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preços.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8255" indent="4445" algn="just">
              <a:lnSpc>
                <a:spcPct val="102499"/>
              </a:lnSpc>
            </a:pP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Tercei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95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r>
              <a:rPr sz="1050" spc="6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F0F0F"/>
                </a:solidFill>
                <a:latin typeface="Arial"/>
                <a:cs typeface="Arial"/>
              </a:rPr>
              <a:t>É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7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ação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é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imi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estabe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ecido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0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parágr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afo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0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ro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med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ante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acordo</a:t>
            </a:r>
            <a:r>
              <a:rPr sz="100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ntre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00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8255" algn="just">
              <a:lnSpc>
                <a:spcPts val="1180"/>
              </a:lnSpc>
            </a:pP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Parágrafo </a:t>
            </a:r>
            <a:r>
              <a:rPr sz="10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ar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o:</a:t>
            </a:r>
            <a:r>
              <a:rPr sz="10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rn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-</a:t>
            </a:r>
            <a:r>
              <a:rPr sz="1000" spc="-7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9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obr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gatór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8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cl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campo </a:t>
            </a:r>
            <a:r>
              <a:rPr sz="100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apropr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ado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documento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pagamento</a:t>
            </a:r>
            <a:r>
              <a:rPr sz="10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-4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guintes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dados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Convê</a:t>
            </a:r>
            <a:r>
              <a:rPr sz="1000" spc="-6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000" spc="-3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12121"/>
                </a:solidFill>
                <a:latin typeface="Arial"/>
                <a:cs typeface="Arial"/>
              </a:rPr>
              <a:t>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11430" indent="4445" algn="just">
              <a:lnSpc>
                <a:spcPct val="100000"/>
              </a:lnSpc>
            </a:pP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Pa!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ame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tens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pertence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MACKENZIE 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FORMANDO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AT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ETAS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OL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3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41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parcer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Macke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z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CBC.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6985" indent="8890" algn="just">
              <a:lnSpc>
                <a:spcPct val="103899"/>
              </a:lnSpc>
            </a:pP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Parágrafo 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nto: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pagamento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será</a:t>
            </a:r>
            <a:r>
              <a:rPr sz="100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realizado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parce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ún</a:t>
            </a: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ca,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ve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ci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mento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após</a:t>
            </a:r>
            <a:r>
              <a:rPr sz="100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10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(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dez)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as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út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s,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contar </a:t>
            </a:r>
            <a:r>
              <a:rPr sz="10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data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entrega </a:t>
            </a:r>
            <a:r>
              <a:rPr sz="100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produto,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med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ante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apresentação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Nota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0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scal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marL="26034" marR="6985" indent="4445" algn="just">
              <a:lnSpc>
                <a:spcPct val="100000"/>
              </a:lnSpc>
            </a:pP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Pa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ágrafo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Sexto: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ag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mento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343434"/>
                </a:solidFill>
                <a:latin typeface="Arial"/>
                <a:cs typeface="Arial"/>
              </a:rPr>
              <a:t>z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Times New Roman"/>
                <a:cs typeface="Times New Roman"/>
              </a:rPr>
              <a:t>BOLETO</a:t>
            </a:r>
            <a:r>
              <a:rPr sz="1000" dirty="0">
                <a:solidFill>
                  <a:srgbClr val="0F0F0F"/>
                </a:solidFill>
                <a:latin typeface="Times New Roman"/>
                <a:cs typeface="Times New Roman"/>
              </a:rPr>
              <a:t>   </a:t>
            </a:r>
            <a:r>
              <a:rPr sz="1000" spc="-4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30" dirty="0">
                <a:solidFill>
                  <a:srgbClr val="0F0F0F"/>
                </a:solidFill>
                <a:latin typeface="Times New Roman"/>
                <a:cs typeface="Times New Roman"/>
              </a:rPr>
              <a:t>BANCÁRIO</a:t>
            </a:r>
            <a:r>
              <a:rPr sz="1000" dirty="0">
                <a:solidFill>
                  <a:srgbClr val="0F0F0F"/>
                </a:solidFill>
                <a:latin typeface="Times New Roman"/>
                <a:cs typeface="Times New Roman"/>
              </a:rPr>
              <a:t>   </a:t>
            </a:r>
            <a:r>
              <a:rPr sz="1000" spc="-9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mit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pe</a:t>
            </a:r>
            <a:r>
              <a:rPr sz="1000" spc="-8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05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CLÁ</a:t>
            </a:r>
            <a:r>
              <a:rPr sz="1050" spc="-8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SULA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7ª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ONUS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ENCARGOS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800">
              <a:latin typeface="Times New Roman"/>
              <a:cs typeface="Times New Roman"/>
            </a:endParaRPr>
          </a:p>
          <a:p>
            <a:pPr marL="26034" marR="5080" indent="-5080" algn="just">
              <a:lnSpc>
                <a:spcPct val="103400"/>
              </a:lnSpc>
            </a:pP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Todos </a:t>
            </a:r>
            <a:r>
              <a:rPr sz="10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ônus</a:t>
            </a:r>
            <a:r>
              <a:rPr sz="100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100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encargos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referent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300" spc="14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deste </a:t>
            </a:r>
            <a:r>
              <a:rPr sz="10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Contrato, </a:t>
            </a:r>
            <a:r>
              <a:rPr sz="100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se</a:t>
            </a:r>
            <a:r>
              <a:rPr sz="100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dest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nem</a:t>
            </a:r>
            <a:r>
              <a:rPr sz="10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300" spc="-14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realização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0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serv</a:t>
            </a:r>
            <a:r>
              <a:rPr sz="1000" spc="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ços</a:t>
            </a:r>
            <a:r>
              <a:rPr sz="10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ficarão</a:t>
            </a:r>
            <a:r>
              <a:rPr sz="10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tota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mente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cargo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cabendo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nenhuma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transferência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ôn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23544" y="827532"/>
            <a:ext cx="676656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29983" y="9400031"/>
            <a:ext cx="839216" cy="10881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632703" y="9409176"/>
            <a:ext cx="781812" cy="7132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64165" y="10312306"/>
            <a:ext cx="706755" cy="0"/>
          </a:xfrm>
          <a:custGeom>
            <a:avLst/>
            <a:gdLst/>
            <a:ahLst/>
            <a:cxnLst/>
            <a:rect l="l" t="t" r="r" b="b"/>
            <a:pathLst>
              <a:path w="706754">
                <a:moveTo>
                  <a:pt x="0" y="0"/>
                </a:moveTo>
                <a:lnTo>
                  <a:pt x="706762" y="0"/>
                </a:lnTo>
              </a:path>
            </a:pathLst>
          </a:custGeom>
          <a:ln w="13679">
            <a:solidFill>
              <a:srgbClr val="8C8C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88719" y="937911"/>
            <a:ext cx="1462405" cy="452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95"/>
              </a:lnSpc>
            </a:pPr>
            <a:r>
              <a:rPr sz="1850" b="1" spc="10" dirty="0">
                <a:solidFill>
                  <a:srgbClr val="0A0A0A"/>
                </a:solidFill>
                <a:latin typeface="Arial"/>
                <a:cs typeface="Arial"/>
              </a:rPr>
              <a:t>MACKE</a:t>
            </a:r>
            <a:r>
              <a:rPr sz="1850" b="1" spc="-5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850" b="1" spc="20" dirty="0">
                <a:solidFill>
                  <a:srgbClr val="0A0A0A"/>
                </a:solidFill>
                <a:latin typeface="Arial"/>
                <a:cs typeface="Arial"/>
              </a:rPr>
              <a:t>Z</a:t>
            </a:r>
            <a:r>
              <a:rPr sz="1850" b="1" spc="114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850" b="1" spc="4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ts val="1535"/>
              </a:lnSpc>
            </a:pPr>
            <a:r>
              <a:rPr sz="1300" dirty="0">
                <a:solidFill>
                  <a:srgbClr val="1A1A1A"/>
                </a:solidFill>
                <a:latin typeface="Arial"/>
                <a:cs typeface="Arial"/>
              </a:rPr>
              <a:t>ESPORTE</a:t>
            </a:r>
            <a:r>
              <a:rPr sz="130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90132" y="1549660"/>
            <a:ext cx="5796280" cy="711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indent="4860290">
              <a:lnSpc>
                <a:spcPct val="100000"/>
              </a:lnSpc>
            </a:pP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Página</a:t>
            </a:r>
            <a:r>
              <a:rPr sz="10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210" dirty="0">
                <a:solidFill>
                  <a:srgbClr val="0A0A0A"/>
                </a:solidFill>
                <a:latin typeface="Arial"/>
                <a:cs typeface="Arial"/>
              </a:rPr>
              <a:t>4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900">
              <a:latin typeface="Times New Roman"/>
              <a:cs typeface="Times New Roman"/>
            </a:endParaRPr>
          </a:p>
          <a:p>
            <a:pPr marL="17145" marR="16510" indent="4445" algn="just">
              <a:lnSpc>
                <a:spcPct val="92700"/>
              </a:lnSpc>
            </a:pP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Nos</a:t>
            </a:r>
            <a:r>
              <a:rPr sz="105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termos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art.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6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7</a:t>
            </a:r>
            <a:r>
              <a:rPr sz="1050" spc="355" dirty="0">
                <a:solidFill>
                  <a:srgbClr val="1A1A1A"/>
                </a:solidFill>
                <a:latin typeface="Arial"/>
                <a:cs typeface="Arial"/>
              </a:rPr>
              <a:t>,</a:t>
            </a:r>
            <a:r>
              <a:rPr sz="1050" spc="-1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A0A0A"/>
                </a:solidFill>
                <a:latin typeface="Times New Roman"/>
                <a:cs typeface="Times New Roman"/>
              </a:rPr>
              <a:t>§</a:t>
            </a:r>
            <a:r>
              <a:rPr sz="110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100" spc="-13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1050" spc="85" dirty="0">
                <a:solidFill>
                  <a:srgbClr val="2B2B2B"/>
                </a:solidFill>
                <a:latin typeface="Arial"/>
                <a:cs typeface="Arial"/>
              </a:rPr>
              <a:t>º,</a:t>
            </a:r>
            <a:r>
              <a:rPr sz="1050" spc="7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114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21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nº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8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.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666/93,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designará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um</a:t>
            </a:r>
            <a:r>
              <a:rPr sz="10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representante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acompanhar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fisca</a:t>
            </a:r>
            <a:r>
              <a:rPr sz="1050" spc="6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izar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Contrato,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anotando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registro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própr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ocorrênc</a:t>
            </a:r>
            <a:r>
              <a:rPr sz="1050" spc="5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porve</a:t>
            </a:r>
            <a:r>
              <a:rPr sz="1050" spc="-10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tura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ex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stirem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determ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nando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for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necessár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1A1A1A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300" spc="-7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regu</a:t>
            </a: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ar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1A1A1A"/>
                </a:solidFill>
                <a:latin typeface="Arial"/>
                <a:cs typeface="Arial"/>
              </a:rPr>
              <a:t>zação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fa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tas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defe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tos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050" spc="-45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spc="-30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rvado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spc="95" dirty="0">
                <a:solidFill>
                  <a:srgbClr val="2B2B2B"/>
                </a:solidFill>
                <a:latin typeface="Arial"/>
                <a:cs typeface="Arial"/>
              </a:rPr>
              <a:t>.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Qua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spc="-10" dirty="0">
                <a:solidFill>
                  <a:srgbClr val="2B2B2B"/>
                </a:solidFill>
                <a:latin typeface="Arial"/>
                <a:cs typeface="Arial"/>
              </a:rPr>
              <a:t>q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uer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exi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g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ências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ca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ização,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ne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050" spc="2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ntes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objeto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endParaRPr sz="1050">
              <a:latin typeface="Arial"/>
              <a:cs typeface="Arial"/>
            </a:endParaRPr>
          </a:p>
          <a:p>
            <a:pPr marL="21590" marR="16510" algn="just">
              <a:lnSpc>
                <a:spcPts val="1260"/>
              </a:lnSpc>
              <a:spcBef>
                <a:spcPts val="40"/>
              </a:spcBef>
            </a:pP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Contrato,   </a:t>
            </a:r>
            <a:r>
              <a:rPr sz="105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deverão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 </a:t>
            </a:r>
            <a:r>
              <a:rPr sz="1050" spc="-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pro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tamente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5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atend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pe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sem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 </a:t>
            </a:r>
            <a:r>
              <a:rPr sz="10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ônus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A0A0A"/>
                </a:solidFill>
                <a:latin typeface="Arial"/>
                <a:cs typeface="Arial"/>
              </a:rPr>
              <a:t>CONTRATANT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295" dirty="0">
                <a:solidFill>
                  <a:srgbClr val="414141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CLAUSULA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9ª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RESPO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SAB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31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PELO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ATER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AL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ENTREGUE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950">
              <a:latin typeface="Times New Roman"/>
              <a:cs typeface="Times New Roman"/>
            </a:endParaRPr>
          </a:p>
          <a:p>
            <a:pPr marL="17145" marR="10795" indent="-5080" algn="just">
              <a:lnSpc>
                <a:spcPct val="94700"/>
              </a:lnSpc>
            </a:pP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A 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A1A1A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2B2B2B"/>
                </a:solidFill>
                <a:latin typeface="Times New Roman"/>
                <a:cs typeface="Times New Roman"/>
              </a:rPr>
              <a:t>é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10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responsável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pe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qua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dade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mater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ais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responsabiliza-se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tegral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exclus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vame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1A1A1A"/>
                </a:solidFill>
                <a:latin typeface="Arial"/>
                <a:cs typeface="Arial"/>
              </a:rPr>
              <a:t>la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promoção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de 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readequações,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sempre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forem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detectadas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mpropr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edades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10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possam</a:t>
            </a:r>
            <a:r>
              <a:rPr sz="10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comprometer</a:t>
            </a:r>
            <a:r>
              <a:rPr sz="10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ua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utilização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dos</a:t>
            </a:r>
            <a:r>
              <a:rPr sz="10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50" spc="-50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-60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50" spc="-35" dirty="0">
                <a:solidFill>
                  <a:srgbClr val="2B2B2B"/>
                </a:solidFill>
                <a:latin typeface="Arial"/>
                <a:cs typeface="Arial"/>
              </a:rPr>
              <a:t>os.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CLÁUSULA</a:t>
            </a:r>
            <a:r>
              <a:rPr sz="105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50" spc="100" dirty="0">
                <a:solidFill>
                  <a:srgbClr val="0A0A0A"/>
                </a:solidFill>
                <a:latin typeface="Arial"/>
                <a:cs typeface="Arial"/>
              </a:rPr>
              <a:t>0ª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70" dirty="0">
                <a:solidFill>
                  <a:srgbClr val="1A1A1A"/>
                </a:solidFill>
                <a:latin typeface="Arial"/>
                <a:cs typeface="Arial"/>
              </a:rPr>
              <a:t>-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RESPO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SAB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3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DADE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A0A0A"/>
                </a:solidFill>
                <a:latin typeface="Arial"/>
                <a:cs typeface="Arial"/>
              </a:rPr>
              <a:t>CIV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marR="18415" indent="-5080" algn="just">
              <a:lnSpc>
                <a:spcPct val="102699"/>
              </a:lnSpc>
            </a:pPr>
            <a:r>
              <a:rPr sz="1050" spc="-114" dirty="0">
                <a:solidFill>
                  <a:srgbClr val="0A0A0A"/>
                </a:solidFill>
                <a:latin typeface="Arial"/>
                <a:cs typeface="Arial"/>
              </a:rPr>
              <a:t>A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responderá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quaisquer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danos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preju</a:t>
            </a:r>
            <a:r>
              <a:rPr sz="1050" spc="-120" dirty="0">
                <a:solidFill>
                  <a:srgbClr val="0A0A0A"/>
                </a:solidFill>
                <a:latin typeface="Arial"/>
                <a:cs typeface="Arial"/>
              </a:rPr>
              <a:t>í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zos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 pessoa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mater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A1A1A"/>
                </a:solidFill>
                <a:latin typeface="Arial"/>
                <a:cs typeface="Arial"/>
              </a:rPr>
              <a:t>seus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empregados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preposto,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razão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de 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omissão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-45" dirty="0">
                <a:solidFill>
                  <a:srgbClr val="2B2B2B"/>
                </a:solidFill>
                <a:latin typeface="Arial"/>
                <a:cs typeface="Arial"/>
              </a:rPr>
              <a:t>sa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cu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posa,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venham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causar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ao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A0A0A"/>
                </a:solidFill>
                <a:latin typeface="Arial"/>
                <a:cs typeface="Arial"/>
              </a:rPr>
              <a:t>CONTRATAN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spc="-9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decorrência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prestação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5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spc="-30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rv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ços,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incluindo-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spc="3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danos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mater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ou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pessoais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causados</a:t>
            </a:r>
            <a:r>
              <a:rPr sz="105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terc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ros,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í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tulo</a:t>
            </a:r>
            <a:r>
              <a:rPr sz="10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for.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CLÁ</a:t>
            </a: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SULA</a:t>
            </a:r>
            <a:r>
              <a:rPr sz="105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50" spc="85" dirty="0">
                <a:solidFill>
                  <a:srgbClr val="0A0A0A"/>
                </a:solidFill>
                <a:latin typeface="Arial"/>
                <a:cs typeface="Arial"/>
              </a:rPr>
              <a:t>ª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7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ESC</a:t>
            </a:r>
            <a:r>
              <a:rPr sz="10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SÃO/PENAL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ES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prese</a:t>
            </a:r>
            <a:r>
              <a:rPr sz="1050" spc="-110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spc="50" dirty="0">
                <a:solidFill>
                  <a:srgbClr val="1A1A1A"/>
                </a:solidFill>
                <a:latin typeface="Arial"/>
                <a:cs typeface="Arial"/>
              </a:rPr>
              <a:t>te</a:t>
            </a:r>
            <a:r>
              <a:rPr sz="10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contrato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pode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spc="-6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rescind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SE: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50">
              <a:latin typeface="Times New Roman"/>
              <a:cs typeface="Times New Roman"/>
            </a:endParaRPr>
          </a:p>
          <a:p>
            <a:pPr marL="441325" indent="-205740">
              <a:lnSpc>
                <a:spcPts val="1260"/>
              </a:lnSpc>
              <a:buClr>
                <a:srgbClr val="0A0A0A"/>
              </a:buClr>
              <a:buFont typeface="Arial"/>
              <a:buChar char="•"/>
              <a:tabLst>
                <a:tab pos="450850" algn="l"/>
              </a:tabLst>
            </a:pP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Não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for</a:t>
            </a:r>
            <a:r>
              <a:rPr sz="105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cumpr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B2B2B"/>
                </a:solidFill>
                <a:latin typeface="Arial"/>
                <a:cs typeface="Arial"/>
              </a:rPr>
              <a:t>essas</a:t>
            </a:r>
            <a:r>
              <a:rPr sz="1050" spc="4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cláusu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B2B2B"/>
                </a:solidFill>
                <a:latin typeface="Arial"/>
                <a:cs typeface="Arial"/>
              </a:rPr>
              <a:t>contratuais,</a:t>
            </a:r>
            <a:r>
              <a:rPr sz="1050" spc="8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B2B2B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3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pr</a:t>
            </a: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414141"/>
                </a:solidFill>
                <a:latin typeface="Arial"/>
                <a:cs typeface="Arial"/>
              </a:rPr>
              <a:t>zos;</a:t>
            </a:r>
            <a:endParaRPr sz="1050">
              <a:latin typeface="Arial"/>
              <a:cs typeface="Arial"/>
            </a:endParaRPr>
          </a:p>
          <a:p>
            <a:pPr marL="441325" marR="18415" indent="-205740">
              <a:lnSpc>
                <a:spcPts val="1260"/>
              </a:lnSpc>
              <a:spcBef>
                <a:spcPts val="40"/>
              </a:spcBef>
              <a:buClr>
                <a:srgbClr val="0A0A0A"/>
              </a:buClr>
              <a:buFont typeface="Arial"/>
              <a:buChar char="•"/>
              <a:tabLst>
                <a:tab pos="450850" algn="l"/>
              </a:tabLst>
            </a:pP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Houver</a:t>
            </a:r>
            <a:r>
              <a:rPr sz="1050" spc="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cessão</a:t>
            </a:r>
            <a:r>
              <a:rPr sz="105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tran</a:t>
            </a:r>
            <a:r>
              <a:rPr sz="1050" spc="-30" dirty="0">
                <a:solidFill>
                  <a:srgbClr val="2B2B2B"/>
                </a:solidFill>
                <a:latin typeface="Arial"/>
                <a:cs typeface="Arial"/>
              </a:rPr>
              <a:t>sferênc</a:t>
            </a:r>
            <a:r>
              <a:rPr sz="1050" spc="10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2B2B2B"/>
                </a:solidFill>
                <a:latin typeface="Arial"/>
                <a:cs typeface="Arial"/>
              </a:rPr>
              <a:t>a</a:t>
            </a:r>
            <a:r>
              <a:rPr sz="1050" spc="11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dos</a:t>
            </a:r>
            <a:r>
              <a:rPr sz="10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d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re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tos</a:t>
            </a:r>
            <a:r>
              <a:rPr sz="105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obr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gações,</a:t>
            </a:r>
            <a:r>
              <a:rPr sz="105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2B2B2B"/>
                </a:solidFill>
                <a:latin typeface="Arial"/>
                <a:cs typeface="Arial"/>
              </a:rPr>
              <a:t>f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050" spc="-20" dirty="0">
                <a:solidFill>
                  <a:srgbClr val="2B2B2B"/>
                </a:solidFill>
                <a:latin typeface="Arial"/>
                <a:cs typeface="Arial"/>
              </a:rPr>
              <a:t>são,</a:t>
            </a:r>
            <a:r>
              <a:rPr sz="1050" spc="8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cisão</a:t>
            </a:r>
            <a:r>
              <a:rPr sz="10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incorporação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CO</a:t>
            </a:r>
            <a:r>
              <a:rPr sz="1050" spc="-17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TRATADA;</a:t>
            </a:r>
            <a:endParaRPr sz="1050">
              <a:latin typeface="Arial"/>
              <a:cs typeface="Arial"/>
            </a:endParaRPr>
          </a:p>
          <a:p>
            <a:pPr marL="450215" indent="-214629">
              <a:lnSpc>
                <a:spcPts val="1250"/>
              </a:lnSpc>
              <a:buClr>
                <a:srgbClr val="0A0A0A"/>
              </a:buClr>
              <a:buFont typeface="Arial"/>
              <a:buChar char="•"/>
              <a:tabLst>
                <a:tab pos="450850" algn="l"/>
              </a:tabLst>
            </a:pP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Houver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fa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ência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ou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B2B2B"/>
                </a:solidFill>
                <a:latin typeface="Arial"/>
                <a:cs typeface="Arial"/>
              </a:rPr>
              <a:t>concordata</a:t>
            </a:r>
            <a:r>
              <a:rPr sz="1050" spc="10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CONTRATADA;</a:t>
            </a:r>
            <a:endParaRPr sz="1050">
              <a:latin typeface="Arial"/>
              <a:cs typeface="Arial"/>
            </a:endParaRPr>
          </a:p>
          <a:p>
            <a:pPr marL="450215" marR="10160" indent="-214629">
              <a:lnSpc>
                <a:spcPts val="1260"/>
              </a:lnSpc>
              <a:spcBef>
                <a:spcPts val="40"/>
              </a:spcBef>
              <a:buClr>
                <a:srgbClr val="0A0A0A"/>
              </a:buClr>
              <a:buFont typeface="Arial"/>
              <a:buChar char="•"/>
              <a:tabLst>
                <a:tab pos="450850" algn="l"/>
              </a:tabLst>
            </a:pP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Houver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alteração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soc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al </a:t>
            </a:r>
            <a:r>
              <a:rPr sz="1050" spc="-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mod</a:t>
            </a: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ficação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finalidade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estr</a:t>
            </a:r>
            <a:r>
              <a:rPr sz="1050" spc="-80" dirty="0">
                <a:solidFill>
                  <a:srgbClr val="1A1A1A"/>
                </a:solidFill>
                <a:latin typeface="Arial"/>
                <a:cs typeface="Arial"/>
              </a:rPr>
              <a:t>u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tura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preju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execução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contrato;</a:t>
            </a:r>
            <a:endParaRPr sz="1050">
              <a:latin typeface="Arial"/>
              <a:cs typeface="Arial"/>
            </a:endParaRPr>
          </a:p>
          <a:p>
            <a:pPr marL="445770" indent="-205104">
              <a:lnSpc>
                <a:spcPts val="1215"/>
              </a:lnSpc>
              <a:buClr>
                <a:srgbClr val="0A0A0A"/>
              </a:buClr>
              <a:buFont typeface="Arial"/>
              <a:buChar char="•"/>
              <a:tabLst>
                <a:tab pos="446405" algn="l"/>
              </a:tabLst>
            </a:pP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caso 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fortuito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força</a:t>
            </a:r>
            <a:r>
              <a:rPr sz="1050" spc="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ma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or</a:t>
            </a:r>
            <a:r>
              <a:rPr sz="105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050" spc="-15" dirty="0">
                <a:solidFill>
                  <a:srgbClr val="2B2B2B"/>
                </a:solidFill>
                <a:latin typeface="Arial"/>
                <a:cs typeface="Arial"/>
              </a:rPr>
              <a:t>ed</a:t>
            </a:r>
            <a:r>
              <a:rPr sz="1050" spc="-50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va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B2B2B"/>
                </a:solidFill>
                <a:latin typeface="Arial"/>
                <a:cs typeface="Arial"/>
              </a:rPr>
              <a:t>exe</a:t>
            </a:r>
            <a:r>
              <a:rPr sz="1050" spc="-5" dirty="0">
                <a:solidFill>
                  <a:srgbClr val="2B2B2B"/>
                </a:solidFill>
                <a:latin typeface="Arial"/>
                <a:cs typeface="Arial"/>
              </a:rPr>
              <a:t>c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ç</a:t>
            </a:r>
            <a:r>
              <a:rPr sz="1050" spc="-20" dirty="0">
                <a:solidFill>
                  <a:srgbClr val="2B2B2B"/>
                </a:solidFill>
                <a:latin typeface="Arial"/>
                <a:cs typeface="Arial"/>
              </a:rPr>
              <a:t>ão</a:t>
            </a:r>
            <a:r>
              <a:rPr sz="1050" spc="1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co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trato.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9525" indent="8890" algn="just">
              <a:lnSpc>
                <a:spcPct val="97700"/>
              </a:lnSpc>
            </a:pPr>
            <a:r>
              <a:rPr sz="1100" spc="70" dirty="0">
                <a:solidFill>
                  <a:srgbClr val="0A0A0A"/>
                </a:solidFill>
                <a:latin typeface="Times New Roman"/>
                <a:cs typeface="Times New Roman"/>
              </a:rPr>
              <a:t>Parágrafo  </a:t>
            </a:r>
            <a:r>
              <a:rPr sz="1100" spc="-4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100" spc="55" dirty="0">
                <a:solidFill>
                  <a:srgbClr val="0A0A0A"/>
                </a:solidFill>
                <a:latin typeface="Times New Roman"/>
                <a:cs typeface="Times New Roman"/>
              </a:rPr>
              <a:t>Primeiro:</a:t>
            </a:r>
            <a:r>
              <a:rPr sz="1100" dirty="0">
                <a:solidFill>
                  <a:srgbClr val="0A0A0A"/>
                </a:solidFill>
                <a:latin typeface="Times New Roman"/>
                <a:cs typeface="Times New Roman"/>
              </a:rPr>
              <a:t>  </a:t>
            </a:r>
            <a:r>
              <a:rPr sz="1100" spc="1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ão </a:t>
            </a:r>
            <a:r>
              <a:rPr sz="1050" spc="114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B2B2B"/>
                </a:solidFill>
                <a:latin typeface="Arial"/>
                <a:cs typeface="Arial"/>
              </a:rPr>
              <a:t>c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mpri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50" spc="-10" dirty="0">
                <a:solidFill>
                  <a:srgbClr val="2B2B2B"/>
                </a:solidFill>
                <a:latin typeface="Arial"/>
                <a:cs typeface="Arial"/>
              </a:rPr>
              <a:t>ento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A1A1A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B2B2B"/>
                </a:solidFill>
                <a:latin typeface="Arial"/>
                <a:cs typeface="Arial"/>
              </a:rPr>
              <a:t>cond</a:t>
            </a:r>
            <a:r>
              <a:rPr sz="1050" spc="0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2B2B2B"/>
                </a:solidFill>
                <a:latin typeface="Arial"/>
                <a:cs typeface="Arial"/>
              </a:rPr>
              <a:t>ções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téc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icas,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comerciais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jur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í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cas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B2B2B"/>
                </a:solidFill>
                <a:latin typeface="Arial"/>
                <a:cs typeface="Arial"/>
              </a:rPr>
              <a:t>estab</a:t>
            </a:r>
            <a:r>
              <a:rPr sz="1050" spc="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ec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nos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nstrume</a:t>
            </a:r>
            <a:r>
              <a:rPr sz="1050" spc="-80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tos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convocatór</a:t>
            </a:r>
            <a:r>
              <a:rPr sz="1050" spc="7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B2B2B"/>
                </a:solidFill>
                <a:latin typeface="Arial"/>
                <a:cs typeface="Arial"/>
              </a:rPr>
              <a:t>co</a:t>
            </a:r>
            <a:r>
              <a:rPr sz="1050" spc="-95" dirty="0">
                <a:solidFill>
                  <a:srgbClr val="2B2B2B"/>
                </a:solidFill>
                <a:latin typeface="Arial"/>
                <a:cs typeface="Arial"/>
              </a:rPr>
              <a:t>n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tratual 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caracterizará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descumpr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mento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obrigações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assum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acarretar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B2B2B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part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cipa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te</a:t>
            </a:r>
            <a:r>
              <a:rPr sz="1050" spc="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B2B2B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B2B2B"/>
                </a:solidFill>
                <a:latin typeface="Arial"/>
                <a:cs typeface="Arial"/>
              </a:rPr>
              <a:t>se</a:t>
            </a:r>
            <a:r>
              <a:rPr sz="1050" spc="-5" dirty="0">
                <a:solidFill>
                  <a:srgbClr val="2B2B2B"/>
                </a:solidFill>
                <a:latin typeface="Arial"/>
                <a:cs typeface="Arial"/>
              </a:rPr>
              <a:t>g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ui</a:t>
            </a:r>
            <a:r>
              <a:rPr sz="1050" spc="-10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2B2B2B"/>
                </a:solidFill>
                <a:latin typeface="Arial"/>
                <a:cs typeface="Arial"/>
              </a:rPr>
              <a:t>es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pena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dades,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previstas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no </a:t>
            </a:r>
            <a:r>
              <a:rPr sz="1050" spc="4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strum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nto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convocatór</a:t>
            </a:r>
            <a:r>
              <a:rPr sz="1050" spc="7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o: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200">
              <a:latin typeface="Times New Roman"/>
              <a:cs typeface="Times New Roman"/>
            </a:endParaRPr>
          </a:p>
          <a:p>
            <a:pPr marL="440690" marR="4422775">
              <a:lnSpc>
                <a:spcPts val="1190"/>
              </a:lnSpc>
            </a:pPr>
            <a:r>
              <a:rPr sz="1050" spc="90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1050" spc="390" dirty="0">
                <a:solidFill>
                  <a:srgbClr val="2B2B2B"/>
                </a:solidFill>
                <a:latin typeface="Arial"/>
                <a:cs typeface="Arial"/>
              </a:rPr>
              <a:t>-</a:t>
            </a:r>
            <a:r>
              <a:rPr sz="1050" spc="-14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advertê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a;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25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390" dirty="0">
                <a:solidFill>
                  <a:srgbClr val="1A1A1A"/>
                </a:solidFill>
                <a:latin typeface="Arial"/>
                <a:cs typeface="Arial"/>
              </a:rPr>
              <a:t>-</a:t>
            </a:r>
            <a:r>
              <a:rPr sz="10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mu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ta;</a:t>
            </a:r>
            <a:endParaRPr sz="1050">
              <a:latin typeface="Arial"/>
              <a:cs typeface="Arial"/>
            </a:endParaRPr>
          </a:p>
          <a:p>
            <a:pPr marL="450215" marR="5080" indent="-5080">
              <a:lnSpc>
                <a:spcPts val="1220"/>
              </a:lnSpc>
              <a:spcBef>
                <a:spcPts val="5"/>
              </a:spcBef>
            </a:pPr>
            <a:r>
              <a:rPr sz="1050" spc="160" dirty="0">
                <a:solidFill>
                  <a:srgbClr val="1A1A1A"/>
                </a:solidFill>
                <a:latin typeface="Arial"/>
                <a:cs typeface="Arial"/>
              </a:rPr>
              <a:t>II</a:t>
            </a:r>
            <a:r>
              <a:rPr sz="1050" spc="27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390" dirty="0">
                <a:solidFill>
                  <a:srgbClr val="1A1A1A"/>
                </a:solidFill>
                <a:latin typeface="Arial"/>
                <a:cs typeface="Arial"/>
              </a:rPr>
              <a:t>-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susp</a:t>
            </a: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nsão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temporár</a:t>
            </a:r>
            <a:r>
              <a:rPr sz="1050" spc="5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part</a:t>
            </a:r>
            <a:r>
              <a:rPr sz="1050" spc="-7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par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pr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-55" dirty="0">
                <a:solidFill>
                  <a:srgbClr val="2B2B2B"/>
                </a:solidFill>
                <a:latin typeface="Arial"/>
                <a:cs typeface="Arial"/>
              </a:rPr>
              <a:t>cessos</a:t>
            </a:r>
            <a:r>
              <a:rPr sz="1050" spc="10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se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etivos</a:t>
            </a:r>
            <a:r>
              <a:rPr sz="10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A1A1A"/>
                </a:solidFill>
                <a:latin typeface="Arial"/>
                <a:cs typeface="Arial"/>
              </a:rPr>
              <a:t>CBC</a:t>
            </a:r>
            <a:r>
              <a:rPr sz="10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-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Mackenz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Esporte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Clube,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conseqüênc</a:t>
            </a:r>
            <a:r>
              <a:rPr sz="1050" spc="4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a,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3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co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tratar 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50" spc="-35" dirty="0">
                <a:solidFill>
                  <a:srgbClr val="2B2B2B"/>
                </a:solidFill>
                <a:latin typeface="Arial"/>
                <a:cs typeface="Arial"/>
              </a:rPr>
              <a:t>esma,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pe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 m</a:t>
            </a:r>
            <a:r>
              <a:rPr sz="1050" spc="-85" dirty="0">
                <a:solidFill>
                  <a:srgbClr val="414141"/>
                </a:solidFill>
                <a:latin typeface="Arial"/>
                <a:cs typeface="Arial"/>
              </a:rPr>
              <a:t>í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nimo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6</a:t>
            </a:r>
            <a:endParaRPr sz="1050">
              <a:latin typeface="Arial"/>
              <a:cs typeface="Arial"/>
            </a:endParaRPr>
          </a:p>
          <a:p>
            <a:pPr marL="450215" marR="5080">
              <a:lnSpc>
                <a:spcPts val="1220"/>
              </a:lnSpc>
              <a:spcBef>
                <a:spcPts val="70"/>
              </a:spcBef>
            </a:pP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(s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s)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mes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á</a:t>
            </a:r>
            <a:r>
              <a:rPr sz="1050" spc="10" dirty="0">
                <a:solidFill>
                  <a:srgbClr val="414141"/>
                </a:solidFill>
                <a:latin typeface="Arial"/>
                <a:cs typeface="Arial"/>
              </a:rPr>
              <a:t>x</a:t>
            </a:r>
            <a:r>
              <a:rPr sz="1050" spc="4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mo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24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(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vinte </a:t>
            </a:r>
            <a:r>
              <a:rPr sz="1050" spc="-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quatro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) 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meses,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nas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cond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ções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estab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nstrumento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convocatór</a:t>
            </a:r>
            <a:r>
              <a:rPr sz="1050" spc="5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o.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8371" y="8824059"/>
            <a:ext cx="577469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20" dirty="0">
                <a:solidFill>
                  <a:srgbClr val="0A0A0A"/>
                </a:solidFill>
                <a:latin typeface="Arial"/>
                <a:cs typeface="Arial"/>
              </a:rPr>
              <a:t>Parágrafo</a:t>
            </a:r>
            <a:r>
              <a:rPr sz="11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A0A0A"/>
                </a:solidFill>
                <a:latin typeface="Arial"/>
                <a:cs typeface="Arial"/>
              </a:rPr>
              <a:t>Seg</a:t>
            </a:r>
            <a:r>
              <a:rPr sz="1100" spc="-1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100" spc="50" dirty="0">
                <a:solidFill>
                  <a:srgbClr val="0A0A0A"/>
                </a:solidFill>
                <a:latin typeface="Arial"/>
                <a:cs typeface="Arial"/>
              </a:rPr>
              <a:t>ndo:</a:t>
            </a:r>
            <a:r>
              <a:rPr sz="11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5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penas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previstas</a:t>
            </a:r>
            <a:r>
              <a:rPr sz="105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nos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incisos</a:t>
            </a:r>
            <a:r>
              <a:rPr sz="10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95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1050" spc="350" dirty="0">
                <a:solidFill>
                  <a:srgbClr val="1A1A1A"/>
                </a:solidFill>
                <a:latin typeface="Arial"/>
                <a:cs typeface="Arial"/>
              </a:rPr>
              <a:t>,</a:t>
            </a:r>
            <a:r>
              <a:rPr sz="1050" spc="2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28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75" dirty="0">
                <a:solidFill>
                  <a:srgbClr val="0A0A0A"/>
                </a:solidFill>
                <a:latin typeface="Arial"/>
                <a:cs typeface="Arial"/>
              </a:rPr>
              <a:t>II</a:t>
            </a:r>
            <a:r>
              <a:rPr sz="1050" spc="27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deste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artigo</a:t>
            </a:r>
            <a:r>
              <a:rPr sz="1050" spc="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poderão</a:t>
            </a:r>
            <a:r>
              <a:rPr sz="10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ser</a:t>
            </a:r>
            <a:r>
              <a:rPr sz="10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apl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cadas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3811" y="8988944"/>
            <a:ext cx="57810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cumu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at</a:t>
            </a:r>
            <a:r>
              <a:rPr sz="1050" spc="-5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vamente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não,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sem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prejuízo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resc</a:t>
            </a:r>
            <a:r>
              <a:rPr sz="1050" spc="-7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são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20" dirty="0">
                <a:solidFill>
                  <a:srgbClr val="2B2B2B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B2B2B"/>
                </a:solidFill>
                <a:latin typeface="Arial"/>
                <a:cs typeface="Arial"/>
              </a:rPr>
              <a:t>aj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uste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ato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uni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5" dirty="0">
                <a:solidFill>
                  <a:srgbClr val="2B2B2B"/>
                </a:solidFill>
                <a:latin typeface="Arial"/>
                <a:cs typeface="Arial"/>
              </a:rPr>
              <a:t>at</a:t>
            </a:r>
            <a:r>
              <a:rPr sz="1050" spc="-3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ral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BC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8371" y="9183450"/>
            <a:ext cx="150685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25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r>
              <a:rPr sz="12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A1A1A"/>
                </a:solidFill>
                <a:latin typeface="Arial"/>
                <a:cs typeface="Arial"/>
              </a:rPr>
              <a:t>Esporte</a:t>
            </a:r>
            <a:r>
              <a:rPr sz="1200" spc="-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1200" spc="-100" dirty="0">
                <a:solidFill>
                  <a:srgbClr val="1A1A1A"/>
                </a:solidFill>
                <a:latin typeface="Arial"/>
                <a:cs typeface="Arial"/>
              </a:rPr>
              <a:t>u</a:t>
            </a:r>
            <a:r>
              <a:rPr sz="1200" spc="-65" dirty="0">
                <a:solidFill>
                  <a:srgbClr val="1A1A1A"/>
                </a:solidFill>
                <a:latin typeface="Arial"/>
                <a:cs typeface="Arial"/>
              </a:rPr>
              <a:t>be.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18287" y="8831742"/>
            <a:ext cx="631825" cy="615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650" i="1" spc="-465" dirty="0">
                <a:solidFill>
                  <a:srgbClr val="B8BAD3"/>
                </a:solidFill>
                <a:latin typeface="Times New Roman"/>
                <a:cs typeface="Times New Roman"/>
              </a:rPr>
              <a:t>dJ</a:t>
            </a:r>
            <a:r>
              <a:rPr sz="4650" i="1" spc="-690" dirty="0">
                <a:solidFill>
                  <a:srgbClr val="B8BAD3"/>
                </a:solidFill>
                <a:latin typeface="Times New Roman"/>
                <a:cs typeface="Times New Roman"/>
              </a:rPr>
              <a:t> </a:t>
            </a:r>
            <a:r>
              <a:rPr sz="4650" i="1" spc="-520" dirty="0">
                <a:solidFill>
                  <a:srgbClr val="A0A1C1"/>
                </a:solidFill>
                <a:latin typeface="Times New Roman"/>
                <a:cs typeface="Times New Roman"/>
              </a:rPr>
              <a:t>/</a:t>
            </a:r>
            <a:endParaRPr sz="46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85110" y="9645767"/>
            <a:ext cx="571500" cy="596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500" i="1" spc="900" dirty="0">
                <a:solidFill>
                  <a:srgbClr val="B8BAD3"/>
                </a:solidFill>
                <a:latin typeface="Times New Roman"/>
                <a:cs typeface="Times New Roman"/>
              </a:rPr>
              <a:t>{</a:t>
            </a:r>
            <a:r>
              <a:rPr sz="4500" i="1" spc="110" dirty="0">
                <a:solidFill>
                  <a:srgbClr val="B8BAD3"/>
                </a:solidFill>
                <a:latin typeface="Times New Roman"/>
                <a:cs typeface="Times New Roman"/>
              </a:rPr>
              <a:t> </a:t>
            </a:r>
            <a:r>
              <a:rPr sz="4500" i="1" spc="-780" dirty="0">
                <a:solidFill>
                  <a:srgbClr val="B8BAD3"/>
                </a:solidFill>
                <a:latin typeface="Times New Roman"/>
                <a:cs typeface="Times New Roman"/>
              </a:rPr>
              <a:t>,</a:t>
            </a:r>
            <a:endParaRPr sz="4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50975" y="813816"/>
            <a:ext cx="672084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77824" y="6108191"/>
            <a:ext cx="1234439" cy="5120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89120" y="5875020"/>
            <a:ext cx="2318004" cy="8686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86200" y="8202168"/>
            <a:ext cx="1335024" cy="4434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41579" y="8631525"/>
            <a:ext cx="2436495" cy="0"/>
          </a:xfrm>
          <a:custGeom>
            <a:avLst/>
            <a:gdLst/>
            <a:ahLst/>
            <a:cxnLst/>
            <a:rect l="l" t="t" r="r" b="b"/>
            <a:pathLst>
              <a:path w="2436495">
                <a:moveTo>
                  <a:pt x="0" y="0"/>
                </a:moveTo>
                <a:lnTo>
                  <a:pt x="2436221" y="0"/>
                </a:lnTo>
              </a:path>
            </a:pathLst>
          </a:custGeom>
          <a:ln w="18283">
            <a:solidFill>
              <a:srgbClr val="1F23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78702" y="8631525"/>
            <a:ext cx="1344295" cy="0"/>
          </a:xfrm>
          <a:custGeom>
            <a:avLst/>
            <a:gdLst/>
            <a:ahLst/>
            <a:cxnLst/>
            <a:rect l="l" t="t" r="r" b="b"/>
            <a:pathLst>
              <a:path w="1344295">
                <a:moveTo>
                  <a:pt x="0" y="0"/>
                </a:moveTo>
                <a:lnTo>
                  <a:pt x="1343807" y="0"/>
                </a:lnTo>
              </a:path>
            </a:pathLst>
          </a:custGeom>
          <a:ln w="1828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19737" y="921575"/>
            <a:ext cx="5810885" cy="5206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09015">
              <a:lnSpc>
                <a:spcPct val="100000"/>
              </a:lnSpc>
            </a:pPr>
            <a:r>
              <a:rPr sz="1850" b="1" dirty="0">
                <a:solidFill>
                  <a:srgbClr val="0E0F0F"/>
                </a:solidFill>
                <a:latin typeface="Arial"/>
                <a:cs typeface="Arial"/>
              </a:rPr>
              <a:t>MACKENZ</a:t>
            </a:r>
            <a:r>
              <a:rPr sz="1850" b="1" spc="15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850" b="1" spc="4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endParaRPr sz="1850">
              <a:latin typeface="Arial"/>
              <a:cs typeface="Arial"/>
            </a:endParaRPr>
          </a:p>
          <a:p>
            <a:pPr marL="1009015">
              <a:lnSpc>
                <a:spcPct val="100000"/>
              </a:lnSpc>
              <a:spcBef>
                <a:spcPts val="35"/>
              </a:spcBef>
            </a:pPr>
            <a:r>
              <a:rPr sz="1250" spc="30" dirty="0">
                <a:solidFill>
                  <a:srgbClr val="0E0F0F"/>
                </a:solidFill>
                <a:latin typeface="Arial"/>
                <a:cs typeface="Arial"/>
              </a:rPr>
              <a:t>ESPORTE</a:t>
            </a:r>
            <a:r>
              <a:rPr sz="1250" spc="8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250" spc="25" dirty="0">
                <a:solidFill>
                  <a:srgbClr val="0E0F0F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 marL="12700" indent="4872355">
              <a:lnSpc>
                <a:spcPct val="100000"/>
              </a:lnSpc>
              <a:spcBef>
                <a:spcPts val="1020"/>
              </a:spcBef>
            </a:pP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Pág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na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250" b="1" spc="114" dirty="0">
                <a:solidFill>
                  <a:srgbClr val="0E0F0F"/>
                </a:solidFill>
                <a:latin typeface="Times New Roman"/>
                <a:cs typeface="Times New Roman"/>
              </a:rPr>
              <a:t>5</a:t>
            </a:r>
            <a:r>
              <a:rPr sz="1250" b="1" spc="-50" dirty="0">
                <a:solidFill>
                  <a:srgbClr val="0E0F0F"/>
                </a:solidFill>
                <a:latin typeface="Times New Roman"/>
                <a:cs typeface="Times New Roman"/>
              </a:rPr>
              <a:t> </a:t>
            </a:r>
            <a:r>
              <a:rPr sz="1250" b="1" spc="-35" dirty="0">
                <a:solidFill>
                  <a:srgbClr val="0E0F0F"/>
                </a:solidFill>
                <a:latin typeface="Times New Roman"/>
                <a:cs typeface="Times New Roman"/>
              </a:rPr>
              <a:t>de</a:t>
            </a:r>
            <a:r>
              <a:rPr sz="1250" b="1" spc="70" dirty="0">
                <a:solidFill>
                  <a:srgbClr val="0E0F0F"/>
                </a:solidFill>
                <a:latin typeface="Times New Roman"/>
                <a:cs typeface="Times New Roman"/>
              </a:rPr>
              <a:t> </a:t>
            </a:r>
            <a:r>
              <a:rPr sz="1250" b="1" spc="114" dirty="0">
                <a:solidFill>
                  <a:srgbClr val="0E0F0F"/>
                </a:solidFill>
                <a:latin typeface="Times New Roman"/>
                <a:cs typeface="Times New Roman"/>
              </a:rPr>
              <a:t>5</a:t>
            </a:r>
            <a:endParaRPr sz="1250">
              <a:latin typeface="Times New Roman"/>
              <a:cs typeface="Times New Roman"/>
            </a:endParaRPr>
          </a:p>
          <a:p>
            <a:pPr marL="12700" marR="18415" indent="4445" algn="just">
              <a:lnSpc>
                <a:spcPct val="90200"/>
              </a:lnSpc>
              <a:spcBef>
                <a:spcPts val="994"/>
              </a:spcBef>
            </a:pPr>
            <a:r>
              <a:rPr sz="1050" b="1" spc="10" dirty="0">
                <a:solidFill>
                  <a:srgbClr val="0E0F0F"/>
                </a:solidFill>
                <a:latin typeface="Arial"/>
                <a:cs typeface="Arial"/>
              </a:rPr>
              <a:t>Parágrafo</a:t>
            </a:r>
            <a:r>
              <a:rPr sz="1050" b="1" spc="-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E0F0F"/>
                </a:solidFill>
                <a:latin typeface="Arial"/>
                <a:cs typeface="Arial"/>
              </a:rPr>
              <a:t>Terceiro:</a:t>
            </a:r>
            <a:r>
              <a:rPr sz="1050" b="1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notificação</a:t>
            </a:r>
            <a:r>
              <a:rPr sz="1050" spc="9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para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p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cação</a:t>
            </a:r>
            <a:r>
              <a:rPr sz="1050" spc="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das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penalidade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s</a:t>
            </a:r>
            <a:r>
              <a:rPr sz="1050" spc="385" dirty="0">
                <a:solidFill>
                  <a:srgbClr val="0E0F0F"/>
                </a:solidFill>
                <a:latin typeface="Arial"/>
                <a:cs typeface="Arial"/>
              </a:rPr>
              <a:t>,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re</a:t>
            </a: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at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vas</a:t>
            </a:r>
            <a:r>
              <a:rPr sz="1050" spc="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F0F"/>
                </a:solidFill>
                <a:latin typeface="Times New Roman"/>
                <a:cs typeface="Times New Roman"/>
              </a:rPr>
              <a:t>à</a:t>
            </a:r>
            <a:r>
              <a:rPr sz="1200" spc="95" dirty="0">
                <a:solidFill>
                  <a:srgbClr val="0E0F0F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2A2A2A"/>
                </a:solidFill>
                <a:latin typeface="Arial"/>
                <a:cs typeface="Arial"/>
              </a:rPr>
              <a:t>x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ecução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total</a:t>
            </a:r>
            <a:r>
              <a:rPr sz="1050" spc="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ou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parcial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prev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istas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neste</a:t>
            </a:r>
            <a:r>
              <a:rPr sz="1050" spc="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E0F0F"/>
                </a:solidFill>
                <a:latin typeface="Arial"/>
                <a:cs typeface="Arial"/>
              </a:rPr>
              <a:t>Cap</a:t>
            </a:r>
            <a:r>
              <a:rPr sz="1050" spc="-130" dirty="0">
                <a:solidFill>
                  <a:srgbClr val="0E0F0F"/>
                </a:solidFill>
                <a:latin typeface="Arial"/>
                <a:cs typeface="Arial"/>
              </a:rPr>
              <a:t>í</a:t>
            </a:r>
            <a:r>
              <a:rPr sz="1050" spc="40" dirty="0">
                <a:solidFill>
                  <a:srgbClr val="0E0F0F"/>
                </a:solidFill>
                <a:latin typeface="Arial"/>
                <a:cs typeface="Arial"/>
              </a:rPr>
              <a:t>tu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lo,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será</a:t>
            </a:r>
            <a:r>
              <a:rPr sz="1050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efet</a:t>
            </a:r>
            <a:r>
              <a:rPr sz="1050" spc="-75" dirty="0">
                <a:solidFill>
                  <a:srgbClr val="0E0F0F"/>
                </a:solidFill>
                <a:latin typeface="Arial"/>
                <a:cs typeface="Arial"/>
              </a:rPr>
              <a:t>u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ada</a:t>
            </a:r>
            <a:r>
              <a:rPr sz="1050" spc="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através</a:t>
            </a:r>
            <a:r>
              <a:rPr sz="1050" spc="10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de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comunicação</a:t>
            </a:r>
            <a:r>
              <a:rPr sz="1050" spc="1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formal</a:t>
            </a:r>
            <a:r>
              <a:rPr sz="1050" spc="6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encam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nhada</a:t>
            </a:r>
            <a:r>
              <a:rPr sz="1050" spc="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v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F0F"/>
                </a:solidFill>
                <a:latin typeface="Times New Roman"/>
                <a:cs typeface="Times New Roman"/>
              </a:rPr>
              <a:t>e­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ma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12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E0F0F"/>
                </a:solidFill>
                <a:latin typeface="Times New Roman"/>
                <a:cs typeface="Times New Roman"/>
              </a:rPr>
              <a:t>à</a:t>
            </a:r>
            <a:r>
              <a:rPr sz="1300" spc="110" dirty="0">
                <a:solidFill>
                  <a:srgbClr val="0E0F0F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onde</a:t>
            </a:r>
            <a:r>
              <a:rPr sz="1050" spc="1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assegurado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reito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E0F0F"/>
                </a:solidFill>
                <a:latin typeface="Times New Roman"/>
                <a:cs typeface="Times New Roman"/>
              </a:rPr>
              <a:t>à</a:t>
            </a:r>
            <a:r>
              <a:rPr sz="1300" spc="145" dirty="0">
                <a:solidFill>
                  <a:srgbClr val="0E0F0F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defesa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prév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a,</a:t>
            </a:r>
            <a:r>
              <a:rPr sz="1050" spc="9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respeitando-se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6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prazo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de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5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(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cinco)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as</a:t>
            </a:r>
            <a:r>
              <a:rPr sz="1050" spc="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F0F"/>
                </a:solidFill>
                <a:latin typeface="Arial"/>
                <a:cs typeface="Arial"/>
              </a:rPr>
              <a:t>ú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te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15875" indent="8890" algn="just">
              <a:lnSpc>
                <a:spcPct val="97100"/>
              </a:lnSpc>
            </a:pPr>
            <a:r>
              <a:rPr sz="1050" b="1" spc="10" dirty="0">
                <a:solidFill>
                  <a:srgbClr val="0E0F0F"/>
                </a:solidFill>
                <a:latin typeface="Arial"/>
                <a:cs typeface="Arial"/>
              </a:rPr>
              <a:t>Parágrafo </a:t>
            </a:r>
            <a:r>
              <a:rPr sz="1050" b="1" spc="-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E0F0F"/>
                </a:solidFill>
                <a:latin typeface="Arial"/>
                <a:cs typeface="Arial"/>
              </a:rPr>
              <a:t>Quarto:</a:t>
            </a:r>
            <a:r>
              <a:rPr sz="1050" b="1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F0F"/>
                </a:solidFill>
                <a:latin typeface="Arial"/>
                <a:cs typeface="Arial"/>
              </a:rPr>
              <a:t>Caso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haja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recusa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do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mater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al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ou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do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serv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ço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parte </a:t>
            </a:r>
            <a:r>
              <a:rPr sz="1050" spc="-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E0F0F"/>
                </a:solidFill>
                <a:latin typeface="Arial"/>
                <a:cs typeface="Arial"/>
              </a:rPr>
              <a:t>MACKENZ</a:t>
            </a:r>
            <a:r>
              <a:rPr sz="1050" b="1" spc="5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b="1" spc="-1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b="1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E0F0F"/>
                </a:solidFill>
                <a:latin typeface="Arial"/>
                <a:cs typeface="Arial"/>
              </a:rPr>
              <a:t>ES</a:t>
            </a:r>
            <a:r>
              <a:rPr sz="1050" b="1" spc="-140" dirty="0">
                <a:solidFill>
                  <a:srgbClr val="0E0F0F"/>
                </a:solidFill>
                <a:latin typeface="Arial"/>
                <a:cs typeface="Arial"/>
              </a:rPr>
              <a:t>P</a:t>
            </a:r>
            <a:r>
              <a:rPr sz="1050" b="1" spc="-40" dirty="0">
                <a:solidFill>
                  <a:srgbClr val="0E0F0F"/>
                </a:solidFill>
                <a:latin typeface="Arial"/>
                <a:cs typeface="Arial"/>
              </a:rPr>
              <a:t>ORTE</a:t>
            </a:r>
            <a:r>
              <a:rPr sz="1050" b="1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E0F0F"/>
                </a:solidFill>
                <a:latin typeface="Arial"/>
                <a:cs typeface="Arial"/>
              </a:rPr>
              <a:t>CLUBE,</a:t>
            </a:r>
            <a:r>
              <a:rPr sz="1050" b="1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10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-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deverá,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dentro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do </a:t>
            </a:r>
            <a:r>
              <a:rPr sz="1050" spc="8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or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g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na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men</a:t>
            </a:r>
            <a:r>
              <a:rPr sz="1050" spc="-75" dirty="0">
                <a:solidFill>
                  <a:srgbClr val="0E0F0F"/>
                </a:solidFill>
                <a:latin typeface="Arial"/>
                <a:cs typeface="Arial"/>
              </a:rPr>
              <a:t>t</a:t>
            </a:r>
            <a:r>
              <a:rPr sz="1050" spc="7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contratad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355" dirty="0">
                <a:solidFill>
                  <a:srgbClr val="0E0F0F"/>
                </a:solidFill>
                <a:latin typeface="Arial"/>
                <a:cs typeface="Arial"/>
              </a:rPr>
              <a:t>,</a:t>
            </a:r>
            <a:r>
              <a:rPr sz="1050" spc="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parar, cor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050" spc="-2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g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70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050" spc="114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remover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às</a:t>
            </a:r>
            <a:r>
              <a:rPr sz="1050" spc="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suas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c</a:t>
            </a: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u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stas,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no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todo </a:t>
            </a:r>
            <a:r>
              <a:rPr sz="1050" spc="-1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part</a:t>
            </a:r>
            <a:r>
              <a:rPr sz="1050" spc="-6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355" dirty="0">
                <a:solidFill>
                  <a:srgbClr val="0E0F0F"/>
                </a:solidFill>
                <a:latin typeface="Arial"/>
                <a:cs typeface="Arial"/>
              </a:rPr>
              <a:t>,</a:t>
            </a:r>
            <a:r>
              <a:rPr sz="1050" spc="-1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1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objeto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v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ado</a:t>
            </a:r>
            <a:r>
              <a:rPr sz="1050" spc="1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F0F"/>
                </a:solidFill>
                <a:latin typeface="Arial"/>
                <a:cs typeface="Arial"/>
              </a:rPr>
              <a:t>ou</a:t>
            </a:r>
            <a:r>
              <a:rPr sz="1050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com</a:t>
            </a:r>
            <a:r>
              <a:rPr sz="1050" spc="1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defeitos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F0F"/>
                </a:solidFill>
                <a:latin typeface="Arial"/>
                <a:cs typeface="Arial"/>
              </a:rPr>
              <a:t>ou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80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correçõe</a:t>
            </a:r>
            <a:r>
              <a:rPr sz="1050" spc="-4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2A2A2A"/>
                </a:solidFill>
                <a:latin typeface="Arial"/>
                <a:cs typeface="Arial"/>
              </a:rPr>
              <a:t>x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ecução,</a:t>
            </a:r>
            <a:r>
              <a:rPr sz="1050" spc="10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ob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pena</a:t>
            </a:r>
            <a:r>
              <a:rPr sz="1050" spc="8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-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restar</a:t>
            </a:r>
            <a:r>
              <a:rPr sz="1050" spc="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caracterizada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2A2A2A"/>
                </a:solidFill>
                <a:latin typeface="Arial"/>
                <a:cs typeface="Arial"/>
              </a:rPr>
              <a:t>x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ecução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total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ou</a:t>
            </a:r>
            <a:r>
              <a:rPr sz="1050" spc="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parcial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do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objeto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contratado,</a:t>
            </a:r>
            <a:r>
              <a:rPr sz="1050" spc="6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com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consequente</a:t>
            </a:r>
            <a:r>
              <a:rPr sz="1050" spc="9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apl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cação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5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-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anções</a:t>
            </a:r>
            <a:r>
              <a:rPr sz="1050" spc="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prev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istas</a:t>
            </a:r>
            <a:r>
              <a:rPr sz="1050" spc="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no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art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go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an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or.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21590" indent="8890" algn="just">
              <a:lnSpc>
                <a:spcPct val="101099"/>
              </a:lnSpc>
            </a:pPr>
            <a:r>
              <a:rPr sz="1050" b="1" spc="10" dirty="0">
                <a:solidFill>
                  <a:srgbClr val="0E0F0F"/>
                </a:solidFill>
                <a:latin typeface="Arial"/>
                <a:cs typeface="Arial"/>
              </a:rPr>
              <a:t>Parágrafo</a:t>
            </a:r>
            <a:r>
              <a:rPr sz="1050" b="1" spc="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E0F0F"/>
                </a:solidFill>
                <a:latin typeface="Arial"/>
                <a:cs typeface="Arial"/>
              </a:rPr>
              <a:t>Qu</a:t>
            </a:r>
            <a:r>
              <a:rPr sz="1050" b="1" spc="-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b="1" spc="30" dirty="0">
                <a:solidFill>
                  <a:srgbClr val="0E0F0F"/>
                </a:solidFill>
                <a:latin typeface="Arial"/>
                <a:cs typeface="Arial"/>
              </a:rPr>
              <a:t>nto:</a:t>
            </a:r>
            <a:r>
              <a:rPr sz="1050" b="1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pena</a:t>
            </a:r>
            <a:r>
              <a:rPr sz="1050" spc="8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multa</a:t>
            </a:r>
            <a:r>
              <a:rPr sz="1050" spc="10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pe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12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2A2A2A"/>
                </a:solidFill>
                <a:latin typeface="Arial"/>
                <a:cs typeface="Arial"/>
              </a:rPr>
              <a:t>x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ecução</a:t>
            </a:r>
            <a:r>
              <a:rPr sz="1050" spc="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total</a:t>
            </a:r>
            <a:r>
              <a:rPr sz="1050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ou</a:t>
            </a:r>
            <a:r>
              <a:rPr sz="1050" spc="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parc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al</a:t>
            </a:r>
            <a:r>
              <a:rPr sz="1050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do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ajuste</a:t>
            </a:r>
            <a:r>
              <a:rPr sz="1050" spc="10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ce</a:t>
            </a:r>
            <a:r>
              <a:rPr sz="1050" spc="-7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ebrado</a:t>
            </a:r>
            <a:r>
              <a:rPr sz="1050" spc="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com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F0F"/>
                </a:solidFill>
                <a:latin typeface="Arial"/>
                <a:cs typeface="Arial"/>
              </a:rPr>
              <a:t>CBC</a:t>
            </a:r>
            <a:r>
              <a:rPr sz="1050" spc="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com</a:t>
            </a:r>
            <a:r>
              <a:rPr sz="1050" spc="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10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Mackenz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Esporte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F0F"/>
                </a:solidFill>
                <a:latin typeface="Arial"/>
                <a:cs typeface="Arial"/>
              </a:rPr>
              <a:t>C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ube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será</a:t>
            </a:r>
            <a:r>
              <a:rPr sz="1050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ca</a:t>
            </a:r>
            <a:r>
              <a:rPr sz="1050" spc="-6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cu</a:t>
            </a:r>
            <a:r>
              <a:rPr sz="1050" spc="-6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ada</a:t>
            </a:r>
            <a:r>
              <a:rPr sz="1050" spc="9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em</a:t>
            </a:r>
            <a:r>
              <a:rPr sz="1050" spc="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até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50%</a:t>
            </a:r>
            <a:r>
              <a:rPr sz="1050" spc="10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(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ci</a:t>
            </a:r>
            <a:r>
              <a:rPr sz="1050" spc="-80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quenta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por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c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nto)</a:t>
            </a:r>
            <a:r>
              <a:rPr sz="1050" spc="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sobre</a:t>
            </a:r>
            <a:r>
              <a:rPr sz="1050" spc="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va</a:t>
            </a:r>
            <a:r>
              <a:rPr sz="1050" spc="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or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ajuste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atualizado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ou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va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or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correspondente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à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obr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gação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cumpr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da,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excet</a:t>
            </a:r>
            <a:r>
              <a:rPr sz="1050" spc="-75" dirty="0">
                <a:solidFill>
                  <a:srgbClr val="0E0F0F"/>
                </a:solidFill>
                <a:latin typeface="Arial"/>
                <a:cs typeface="Arial"/>
              </a:rPr>
              <a:t>u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ando-se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aq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u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las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de </a:t>
            </a:r>
            <a:r>
              <a:rPr sz="1050" spc="-1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grande </a:t>
            </a:r>
            <a:r>
              <a:rPr sz="1050" spc="-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vu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45" dirty="0">
                <a:solidFill>
                  <a:srgbClr val="0E0F0F"/>
                </a:solidFill>
                <a:latin typeface="Arial"/>
                <a:cs typeface="Arial"/>
              </a:rPr>
              <a:t>to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repercussões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s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gnificativa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s</a:t>
            </a:r>
            <a:r>
              <a:rPr sz="1050" spc="355" dirty="0">
                <a:solidFill>
                  <a:srgbClr val="0E0F0F"/>
                </a:solidFill>
                <a:latin typeface="Arial"/>
                <a:cs typeface="Arial"/>
              </a:rPr>
              <a:t>,</a:t>
            </a:r>
            <a:r>
              <a:rPr sz="1050" spc="-8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h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pótese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graduação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multa </a:t>
            </a:r>
            <a:r>
              <a:rPr sz="1050" spc="1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dev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rá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estar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prev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sta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no </a:t>
            </a:r>
            <a:r>
              <a:rPr sz="1050" spc="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nstru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m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nto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convocatór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no </a:t>
            </a:r>
            <a:r>
              <a:rPr sz="1050" spc="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competente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nstrumento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de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contrat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350" dirty="0">
                <a:solidFill>
                  <a:srgbClr val="0E0F0F"/>
                </a:solidFill>
                <a:latin typeface="Arial"/>
                <a:cs typeface="Arial"/>
              </a:rPr>
              <a:t>,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sendo</a:t>
            </a:r>
            <a:r>
              <a:rPr sz="1050" spc="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-6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tá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devidamente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justificada</a:t>
            </a:r>
            <a:r>
              <a:rPr sz="1050" spc="-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22860" indent="8890" algn="just">
              <a:lnSpc>
                <a:spcPts val="1220"/>
              </a:lnSpc>
            </a:pPr>
            <a:r>
              <a:rPr sz="1050" b="1" spc="10" dirty="0">
                <a:solidFill>
                  <a:srgbClr val="0E0F0F"/>
                </a:solidFill>
                <a:latin typeface="Arial"/>
                <a:cs typeface="Arial"/>
              </a:rPr>
              <a:t>Parágrafo     </a:t>
            </a:r>
            <a:r>
              <a:rPr sz="1050" b="1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E0F0F"/>
                </a:solidFill>
                <a:latin typeface="Arial"/>
                <a:cs typeface="Arial"/>
              </a:rPr>
              <a:t>Sexto:</a:t>
            </a:r>
            <a:r>
              <a:rPr sz="1050" b="1" dirty="0">
                <a:solidFill>
                  <a:srgbClr val="0E0F0F"/>
                </a:solidFill>
                <a:latin typeface="Arial"/>
                <a:cs typeface="Arial"/>
              </a:rPr>
              <a:t>   </a:t>
            </a:r>
            <a:r>
              <a:rPr sz="1050" b="1" spc="-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9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er  </a:t>
            </a:r>
            <a:r>
              <a:rPr sz="1050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scindido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1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antecipadament</a:t>
            </a:r>
            <a:r>
              <a:rPr sz="1050" spc="-1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p</a:t>
            </a:r>
            <a:r>
              <a:rPr sz="1050" spc="-1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lo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F0F"/>
                </a:solidFill>
                <a:latin typeface="Arial"/>
                <a:cs typeface="Arial"/>
              </a:rPr>
              <a:t>CO</a:t>
            </a:r>
            <a:r>
              <a:rPr sz="1050" spc="-175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35" dirty="0">
                <a:solidFill>
                  <a:srgbClr val="0E0F0F"/>
                </a:solidFill>
                <a:latin typeface="Arial"/>
                <a:cs typeface="Arial"/>
              </a:rPr>
              <a:t>T</a:t>
            </a: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RATA</a:t>
            </a:r>
            <a:r>
              <a:rPr sz="1050" spc="-165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T</a:t>
            </a:r>
            <a:r>
              <a:rPr sz="1050" spc="-9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350" dirty="0">
                <a:solidFill>
                  <a:srgbClr val="0E0F0F"/>
                </a:solidFill>
                <a:latin typeface="Arial"/>
                <a:cs typeface="Arial"/>
              </a:rPr>
              <a:t>,</a:t>
            </a:r>
            <a:r>
              <a:rPr sz="1050" spc="-45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-6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0E0F0F"/>
                </a:solidFill>
                <a:latin typeface="Arial"/>
                <a:cs typeface="Arial"/>
              </a:rPr>
              <a:t>m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2A2A2A"/>
                </a:solidFill>
                <a:latin typeface="Arial"/>
                <a:cs typeface="Arial"/>
              </a:rPr>
              <a:t>c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-10" dirty="0">
                <a:solidFill>
                  <a:srgbClr val="2A2A2A"/>
                </a:solidFill>
                <a:latin typeface="Arial"/>
                <a:cs typeface="Arial"/>
              </a:rPr>
              <a:t>ê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c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-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F0F"/>
                </a:solidFill>
                <a:latin typeface="Arial"/>
                <a:cs typeface="Arial"/>
              </a:rPr>
              <a:t>m</a:t>
            </a:r>
            <a:r>
              <a:rPr sz="1050" spc="-70" dirty="0">
                <a:solidFill>
                  <a:srgbClr val="0E0F0F"/>
                </a:solidFill>
                <a:latin typeface="Arial"/>
                <a:cs typeface="Arial"/>
              </a:rPr>
              <a:t>u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ta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 ou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in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niza</a:t>
            </a:r>
            <a:r>
              <a:rPr sz="1050" spc="-70" dirty="0">
                <a:solidFill>
                  <a:srgbClr val="0E0F0F"/>
                </a:solidFill>
                <a:latin typeface="Arial"/>
                <a:cs typeface="Arial"/>
              </a:rPr>
              <a:t>ç</a:t>
            </a:r>
            <a:r>
              <a:rPr sz="1050" spc="-15" dirty="0">
                <a:solidFill>
                  <a:srgbClr val="2A2A2A"/>
                </a:solidFill>
                <a:latin typeface="Arial"/>
                <a:cs typeface="Arial"/>
              </a:rPr>
              <a:t>ã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b="1" spc="-55" dirty="0">
                <a:solidFill>
                  <a:srgbClr val="0E0F0F"/>
                </a:solidFill>
                <a:latin typeface="Arial"/>
                <a:cs typeface="Arial"/>
              </a:rPr>
              <a:t>CLÁUSULA</a:t>
            </a:r>
            <a:r>
              <a:rPr sz="1050" b="1" spc="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E0F0F"/>
                </a:solidFill>
                <a:latin typeface="Arial"/>
                <a:cs typeface="Arial"/>
              </a:rPr>
              <a:t>1</a:t>
            </a:r>
            <a:r>
              <a:rPr sz="1050" b="1" spc="70" dirty="0">
                <a:solidFill>
                  <a:srgbClr val="0E0F0F"/>
                </a:solidFill>
                <a:latin typeface="Arial"/>
                <a:cs typeface="Arial"/>
              </a:rPr>
              <a:t>2ª</a:t>
            </a:r>
            <a:r>
              <a:rPr sz="1050" b="1" spc="6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130" dirty="0">
                <a:solidFill>
                  <a:srgbClr val="0E0F0F"/>
                </a:solidFill>
                <a:latin typeface="Arial"/>
                <a:cs typeface="Arial"/>
              </a:rPr>
              <a:t>-</a:t>
            </a:r>
            <a:r>
              <a:rPr sz="1050" b="1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35" dirty="0">
                <a:solidFill>
                  <a:srgbClr val="0E0F0F"/>
                </a:solidFill>
                <a:latin typeface="Arial"/>
                <a:cs typeface="Arial"/>
              </a:rPr>
              <a:t>FORO</a:t>
            </a:r>
            <a:endParaRPr sz="1050">
              <a:latin typeface="Arial"/>
              <a:cs typeface="Arial"/>
            </a:endParaRPr>
          </a:p>
          <a:p>
            <a:pPr marL="12700" marR="5080" indent="8890" algn="just">
              <a:lnSpc>
                <a:spcPct val="98600"/>
              </a:lnSpc>
              <a:spcBef>
                <a:spcPts val="50"/>
              </a:spcBef>
            </a:pP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Fi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ca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0E0F0F"/>
                </a:solidFill>
                <a:latin typeface="Arial"/>
                <a:cs typeface="Arial"/>
              </a:rPr>
              <a:t>to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1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foro 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de </a:t>
            </a:r>
            <a:r>
              <a:rPr sz="1050" spc="-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Be</a:t>
            </a:r>
            <a:r>
              <a:rPr sz="1050" spc="-10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Hor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zonte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E0F0F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E0F0F"/>
                </a:solidFill>
                <a:latin typeface="Arial"/>
                <a:cs typeface="Arial"/>
              </a:rPr>
              <a:t>MG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para</a:t>
            </a:r>
            <a:r>
              <a:rPr sz="1050" spc="1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70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m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questões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E0F0F"/>
                </a:solidFill>
                <a:latin typeface="Arial"/>
                <a:cs typeface="Arial"/>
              </a:rPr>
              <a:t>or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undas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presente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contrato.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estarem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F0F"/>
                </a:solidFill>
                <a:latin typeface="Arial"/>
                <a:cs typeface="Arial"/>
              </a:rPr>
              <a:t>j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u</a:t>
            </a:r>
            <a:r>
              <a:rPr sz="1050" spc="-6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tos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contratad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5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firmam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F0F"/>
                </a:solidFill>
                <a:latin typeface="Arial"/>
                <a:cs typeface="Arial"/>
              </a:rPr>
              <a:t>con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t</a:t>
            </a:r>
            <a:r>
              <a:rPr sz="1050" spc="10" dirty="0">
                <a:solidFill>
                  <a:srgbClr val="2A2A2A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at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spc="355" dirty="0">
                <a:solidFill>
                  <a:srgbClr val="0E0F0F"/>
                </a:solidFill>
                <a:latin typeface="Arial"/>
                <a:cs typeface="Arial"/>
              </a:rPr>
              <a:t>,</a:t>
            </a:r>
            <a:r>
              <a:rPr sz="1050" spc="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F0F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F0F"/>
                </a:solidFill>
                <a:latin typeface="Arial"/>
                <a:cs typeface="Arial"/>
              </a:rPr>
              <a:t>presença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E0F0F"/>
                </a:solidFill>
                <a:latin typeface="Arial"/>
                <a:cs typeface="Arial"/>
              </a:rPr>
              <a:t>01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F0F"/>
                </a:solidFill>
                <a:latin typeface="Arial"/>
                <a:cs typeface="Arial"/>
              </a:rPr>
              <a:t>testemunha</a:t>
            </a:r>
            <a:r>
              <a:rPr sz="1050" spc="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do</a:t>
            </a:r>
            <a:r>
              <a:rPr sz="1050" spc="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E0F0F"/>
                </a:solidFill>
                <a:latin typeface="Arial"/>
                <a:cs typeface="Arial"/>
              </a:rPr>
              <a:t>CONTRATANTE</a:t>
            </a:r>
            <a:r>
              <a:rPr sz="1050" spc="1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outra</a:t>
            </a:r>
            <a:r>
              <a:rPr sz="1050" spc="2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do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E0F0F"/>
                </a:solidFill>
                <a:latin typeface="Arial"/>
                <a:cs typeface="Arial"/>
              </a:rPr>
              <a:t>CONTRATA</a:t>
            </a:r>
            <a:r>
              <a:rPr sz="1050" spc="-50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0E0F0F"/>
                </a:solidFill>
                <a:latin typeface="Arial"/>
                <a:cs typeface="Arial"/>
              </a:rPr>
              <a:t>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spc="-55" dirty="0">
                <a:solidFill>
                  <a:srgbClr val="0E0F0F"/>
                </a:solidFill>
                <a:latin typeface="Arial"/>
                <a:cs typeface="Arial"/>
              </a:rPr>
              <a:t>Be</a:t>
            </a:r>
            <a:r>
              <a:rPr sz="1050" spc="-100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Hor</a:t>
            </a:r>
            <a:r>
              <a:rPr sz="1050" spc="-9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zon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t</a:t>
            </a:r>
            <a:r>
              <a:rPr sz="1050" spc="9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-140" dirty="0">
                <a:solidFill>
                  <a:srgbClr val="979CBC"/>
                </a:solidFill>
                <a:latin typeface="Arial"/>
                <a:cs typeface="Arial"/>
              </a:rPr>
              <a:t>-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28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F0F"/>
                </a:solidFill>
                <a:latin typeface="Arial"/>
                <a:cs typeface="Arial"/>
              </a:rPr>
              <a:t>de</a:t>
            </a:r>
            <a:r>
              <a:rPr sz="1050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F0F"/>
                </a:solidFill>
                <a:latin typeface="Arial"/>
                <a:cs typeface="Arial"/>
              </a:rPr>
              <a:t>Ma</a:t>
            </a:r>
            <a:r>
              <a:rPr sz="1050" spc="-45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050" spc="-60" dirty="0">
                <a:solidFill>
                  <a:srgbClr val="2A2A2A"/>
                </a:solidFill>
                <a:latin typeface="Arial"/>
                <a:cs typeface="Arial"/>
              </a:rPr>
              <a:t>ç</a:t>
            </a:r>
            <a:r>
              <a:rPr sz="1050" spc="2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630" dirty="0">
                <a:solidFill>
                  <a:srgbClr val="0E0F0F"/>
                </a:solidFill>
                <a:latin typeface="Arial"/>
                <a:cs typeface="Arial"/>
              </a:rPr>
              <a:t>d</a:t>
            </a:r>
            <a:r>
              <a:rPr sz="1050" spc="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20</a:t>
            </a:r>
            <a:r>
              <a:rPr sz="1050" spc="-125" dirty="0">
                <a:solidFill>
                  <a:srgbClr val="0E0F0F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0E0F0F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5746" y="6603762"/>
            <a:ext cx="193040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118235" algn="l"/>
                <a:tab pos="1818005" algn="l"/>
              </a:tabLst>
            </a:pPr>
            <a:r>
              <a:rPr sz="1100" spc="-55" dirty="0">
                <a:solidFill>
                  <a:srgbClr val="0E0F0F"/>
                </a:solidFill>
                <a:latin typeface="Arial"/>
                <a:cs typeface="Arial"/>
              </a:rPr>
              <a:t>CAR</a:t>
            </a:r>
            <a:r>
              <a:rPr sz="1100" spc="-10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0E0F0F"/>
                </a:solidFill>
                <a:latin typeface="Arial"/>
                <a:cs typeface="Arial"/>
              </a:rPr>
              <a:t>OS</a:t>
            </a:r>
            <a:r>
              <a:rPr sz="1100" spc="-10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100" spc="-1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100" spc="-50" dirty="0">
                <a:solidFill>
                  <a:srgbClr val="0E0F0F"/>
                </a:solidFill>
                <a:latin typeface="Arial"/>
                <a:cs typeface="Arial"/>
              </a:rPr>
              <a:t>B</a:t>
            </a:r>
            <a:r>
              <a:rPr sz="1100" spc="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E0F0F"/>
                </a:solidFill>
                <a:latin typeface="Arial"/>
                <a:cs typeface="Arial"/>
              </a:rPr>
              <a:t>	</a:t>
            </a:r>
            <a:r>
              <a:rPr sz="1100" spc="60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100" spc="-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E0F0F"/>
                </a:solidFill>
                <a:latin typeface="Arial"/>
                <a:cs typeface="Arial"/>
              </a:rPr>
              <a:t>	</a:t>
            </a:r>
            <a:r>
              <a:rPr sz="1100" spc="229" dirty="0">
                <a:solidFill>
                  <a:srgbClr val="0E0F0F"/>
                </a:solidFill>
                <a:latin typeface="Arial"/>
                <a:cs typeface="Arial"/>
              </a:rPr>
              <a:t>v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58302" y="6603762"/>
            <a:ext cx="50038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75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100" spc="-50" dirty="0">
                <a:solidFill>
                  <a:srgbClr val="0E0F0F"/>
                </a:solidFill>
                <a:latin typeface="Arial"/>
                <a:cs typeface="Arial"/>
              </a:rPr>
              <a:t>OCHA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84842" y="6764349"/>
            <a:ext cx="1989455" cy="329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5560" algn="ctr">
              <a:lnSpc>
                <a:spcPct val="100000"/>
              </a:lnSpc>
            </a:pPr>
            <a:r>
              <a:rPr sz="1050" b="1" spc="-350" dirty="0">
                <a:solidFill>
                  <a:srgbClr val="0E0F0F"/>
                </a:solidFill>
                <a:latin typeface="Arial"/>
                <a:cs typeface="Arial"/>
              </a:rPr>
              <a:t>P</a:t>
            </a:r>
            <a:r>
              <a:rPr sz="1050" b="1" spc="80" dirty="0">
                <a:solidFill>
                  <a:srgbClr val="0E0F0F"/>
                </a:solidFill>
                <a:latin typeface="Arial"/>
                <a:cs typeface="Arial"/>
              </a:rPr>
              <a:t>ji&amp;5{</a:t>
            </a:r>
            <a:r>
              <a:rPr sz="1050" b="1" spc="100" dirty="0">
                <a:solidFill>
                  <a:srgbClr val="0E0F0F"/>
                </a:solidFill>
                <a:latin typeface="Arial"/>
                <a:cs typeface="Arial"/>
              </a:rPr>
              <a:t>ó</a:t>
            </a:r>
            <a:r>
              <a:rPr sz="1050" b="1" spc="10" dirty="0">
                <a:solidFill>
                  <a:srgbClr val="0E0F0F"/>
                </a:solidFill>
                <a:latin typeface="Arial"/>
                <a:cs typeface="Arial"/>
              </a:rPr>
              <a:t>ENTE</a:t>
            </a:r>
            <a:endParaRPr sz="10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0"/>
              </a:spcBef>
            </a:pPr>
            <a:r>
              <a:rPr sz="1100" spc="-35" dirty="0">
                <a:solidFill>
                  <a:srgbClr val="0E0F0F"/>
                </a:solidFill>
                <a:latin typeface="Arial"/>
                <a:cs typeface="Arial"/>
              </a:rPr>
              <a:t>MA</a:t>
            </a:r>
            <a:r>
              <a:rPr sz="1100" spc="-105" dirty="0">
                <a:solidFill>
                  <a:srgbClr val="0E0F0F"/>
                </a:solidFill>
                <a:latin typeface="Arial"/>
                <a:cs typeface="Arial"/>
              </a:rPr>
              <a:t>C</a:t>
            </a:r>
            <a:r>
              <a:rPr sz="1100" spc="20" dirty="0">
                <a:solidFill>
                  <a:srgbClr val="0E0F0F"/>
                </a:solidFill>
                <a:latin typeface="Arial"/>
                <a:cs typeface="Arial"/>
              </a:rPr>
              <a:t>KENZ</a:t>
            </a:r>
            <a:r>
              <a:rPr sz="1100" spc="-50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100" spc="-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100" spc="-130" dirty="0">
                <a:solidFill>
                  <a:srgbClr val="0E0F0F"/>
                </a:solidFill>
                <a:latin typeface="Arial"/>
                <a:cs typeface="Arial"/>
              </a:rPr>
              <a:t>S</a:t>
            </a:r>
            <a:r>
              <a:rPr sz="1100" spc="-40" dirty="0">
                <a:solidFill>
                  <a:srgbClr val="0E0F0F"/>
                </a:solidFill>
                <a:latin typeface="Arial"/>
                <a:cs typeface="Arial"/>
              </a:rPr>
              <a:t>PO</a:t>
            </a:r>
            <a:r>
              <a:rPr sz="1100" spc="-165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100" spc="-15" dirty="0">
                <a:solidFill>
                  <a:srgbClr val="0E0F0F"/>
                </a:solidFill>
                <a:latin typeface="Arial"/>
                <a:cs typeface="Arial"/>
              </a:rPr>
              <a:t>TE</a:t>
            </a:r>
            <a:r>
              <a:rPr sz="1100" spc="-80" dirty="0">
                <a:solidFill>
                  <a:srgbClr val="0E0F0F"/>
                </a:solidFill>
                <a:latin typeface="Arial"/>
                <a:cs typeface="Arial"/>
              </a:rPr>
              <a:t> C</a:t>
            </a:r>
            <a:r>
              <a:rPr sz="1100" spc="35" dirty="0">
                <a:solidFill>
                  <a:srgbClr val="0E0F0F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0E0F0F"/>
                </a:solidFill>
                <a:latin typeface="Arial"/>
                <a:cs typeface="Arial"/>
              </a:rPr>
              <a:t>U</a:t>
            </a:r>
            <a:r>
              <a:rPr sz="1100" spc="1220" dirty="0">
                <a:solidFill>
                  <a:srgbClr val="4F5059"/>
                </a:solidFill>
                <a:latin typeface="Arial"/>
                <a:cs typeface="Arial"/>
              </a:rPr>
              <a:t>j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80926" y="6764349"/>
            <a:ext cx="1948180" cy="329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4445" algn="ctr">
              <a:lnSpc>
                <a:spcPct val="100000"/>
              </a:lnSpc>
            </a:pPr>
            <a:r>
              <a:rPr sz="1050" b="1" spc="10" dirty="0">
                <a:solidFill>
                  <a:srgbClr val="0E0F0F"/>
                </a:solidFill>
                <a:latin typeface="Arial"/>
                <a:cs typeface="Arial"/>
              </a:rPr>
              <a:t>VICE</a:t>
            </a:r>
            <a:r>
              <a:rPr sz="1050" b="1" spc="10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30" dirty="0">
                <a:solidFill>
                  <a:srgbClr val="0E0F0F"/>
                </a:solidFill>
                <a:latin typeface="Arial"/>
                <a:cs typeface="Arial"/>
              </a:rPr>
              <a:t>PRE</a:t>
            </a:r>
            <a:r>
              <a:rPr sz="1050" b="1" spc="-165" dirty="0">
                <a:solidFill>
                  <a:srgbClr val="0E0F0F"/>
                </a:solidFill>
                <a:latin typeface="Arial"/>
                <a:cs typeface="Arial"/>
              </a:rPr>
              <a:t>S</a:t>
            </a:r>
            <a:r>
              <a:rPr sz="1050" b="1" spc="2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b="1" spc="-30" dirty="0">
                <a:solidFill>
                  <a:srgbClr val="0E0F0F"/>
                </a:solidFill>
                <a:latin typeface="Arial"/>
                <a:cs typeface="Arial"/>
              </a:rPr>
              <a:t>DENTE</a:t>
            </a:r>
            <a:endParaRPr sz="10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0"/>
              </a:spcBef>
            </a:pPr>
            <a:r>
              <a:rPr sz="1100" spc="-20" dirty="0">
                <a:solidFill>
                  <a:srgbClr val="0E0F0F"/>
                </a:solidFill>
                <a:latin typeface="Arial"/>
                <a:cs typeface="Arial"/>
              </a:rPr>
              <a:t>MACKENZ</a:t>
            </a:r>
            <a:r>
              <a:rPr sz="1100" spc="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100" spc="-7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E0F0F"/>
                </a:solidFill>
                <a:latin typeface="Arial"/>
                <a:cs typeface="Arial"/>
              </a:rPr>
              <a:t>ESPO</a:t>
            </a:r>
            <a:r>
              <a:rPr sz="1100" spc="-160" dirty="0">
                <a:solidFill>
                  <a:srgbClr val="0E0F0F"/>
                </a:solidFill>
                <a:latin typeface="Arial"/>
                <a:cs typeface="Arial"/>
              </a:rPr>
              <a:t>R</a:t>
            </a:r>
            <a:r>
              <a:rPr sz="1100" spc="-40" dirty="0">
                <a:solidFill>
                  <a:srgbClr val="0E0F0F"/>
                </a:solidFill>
                <a:latin typeface="Arial"/>
                <a:cs typeface="Arial"/>
              </a:rPr>
              <a:t>TE</a:t>
            </a:r>
            <a:r>
              <a:rPr sz="1100" spc="-3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E0F0F"/>
                </a:solidFill>
                <a:latin typeface="Arial"/>
                <a:cs typeface="Arial"/>
              </a:rPr>
              <a:t>CLU</a:t>
            </a:r>
            <a:r>
              <a:rPr sz="1100" spc="-85" dirty="0">
                <a:solidFill>
                  <a:srgbClr val="0E0F0F"/>
                </a:solidFill>
                <a:latin typeface="Arial"/>
                <a:cs typeface="Arial"/>
              </a:rPr>
              <a:t>B</a:t>
            </a:r>
            <a:r>
              <a:rPr sz="1100" spc="-4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21179" y="7116050"/>
            <a:ext cx="2004695" cy="711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400" i="1" spc="-185" dirty="0">
                <a:solidFill>
                  <a:srgbClr val="4F5059"/>
                </a:solidFill>
                <a:latin typeface="Times New Roman"/>
                <a:cs typeface="Times New Roman"/>
              </a:rPr>
              <a:t>i</a:t>
            </a:r>
            <a:r>
              <a:rPr sz="5400" i="1" spc="-905" dirty="0">
                <a:solidFill>
                  <a:srgbClr val="4F5059"/>
                </a:solidFill>
                <a:latin typeface="Times New Roman"/>
                <a:cs typeface="Times New Roman"/>
              </a:rPr>
              <a:t>i</a:t>
            </a:r>
            <a:r>
              <a:rPr sz="5400" i="1" spc="2935" dirty="0">
                <a:solidFill>
                  <a:srgbClr val="4F5059"/>
                </a:solidFill>
                <a:latin typeface="Times New Roman"/>
                <a:cs typeface="Times New Roman"/>
              </a:rPr>
              <a:t>*.</a:t>
            </a:r>
            <a:r>
              <a:rPr sz="5400" i="1" spc="-660" dirty="0">
                <a:solidFill>
                  <a:srgbClr val="4F5059"/>
                </a:solidFill>
                <a:latin typeface="Times New Roman"/>
                <a:cs typeface="Times New Roman"/>
              </a:rPr>
              <a:t> </a:t>
            </a:r>
            <a:r>
              <a:rPr sz="5400" i="1" spc="-810" dirty="0">
                <a:solidFill>
                  <a:srgbClr val="4F5059"/>
                </a:solidFill>
                <a:latin typeface="Times New Roman"/>
                <a:cs typeface="Times New Roman"/>
              </a:rPr>
              <a:t>rt-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77929" y="7715280"/>
            <a:ext cx="449897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solidFill>
                  <a:srgbClr val="0E0F0F"/>
                </a:solidFill>
                <a:latin typeface="Arial"/>
                <a:cs typeface="Arial"/>
              </a:rPr>
              <a:t>PEQUITA</a:t>
            </a:r>
            <a:r>
              <a:rPr sz="1050" b="1" spc="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13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b="1" spc="10" dirty="0">
                <a:solidFill>
                  <a:srgbClr val="0E0F0F"/>
                </a:solidFill>
                <a:latin typeface="Arial"/>
                <a:cs typeface="Arial"/>
              </a:rPr>
              <a:t>NDUSTRIA</a:t>
            </a:r>
            <a:r>
              <a:rPr sz="1050" b="1" spc="6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E0F0F"/>
                </a:solidFill>
                <a:latin typeface="Arial"/>
                <a:cs typeface="Arial"/>
              </a:rPr>
              <a:t>E</a:t>
            </a:r>
            <a:r>
              <a:rPr sz="1050" b="1" spc="-4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E0F0F"/>
                </a:solidFill>
                <a:latin typeface="Arial"/>
                <a:cs typeface="Arial"/>
              </a:rPr>
              <a:t>COMERC</a:t>
            </a:r>
            <a:r>
              <a:rPr sz="1050" b="1" spc="-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b="1" spc="5" dirty="0">
                <a:solidFill>
                  <a:srgbClr val="0E0F0F"/>
                </a:solidFill>
                <a:latin typeface="Arial"/>
                <a:cs typeface="Arial"/>
              </a:rPr>
              <a:t>O</a:t>
            </a:r>
            <a:r>
              <a:rPr sz="1050" b="1" spc="-1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E0F0F"/>
                </a:solidFill>
                <a:latin typeface="Arial"/>
                <a:cs typeface="Arial"/>
              </a:rPr>
              <a:t>DE</a:t>
            </a:r>
            <a:r>
              <a:rPr sz="1050" b="1" spc="-6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40" dirty="0">
                <a:solidFill>
                  <a:srgbClr val="0E0F0F"/>
                </a:solidFill>
                <a:latin typeface="Arial"/>
                <a:cs typeface="Arial"/>
              </a:rPr>
              <a:t>ART</a:t>
            </a:r>
            <a:r>
              <a:rPr sz="1050" b="1" spc="-15" dirty="0">
                <a:solidFill>
                  <a:srgbClr val="0E0F0F"/>
                </a:solidFill>
                <a:latin typeface="Arial"/>
                <a:cs typeface="Arial"/>
              </a:rPr>
              <a:t>I</a:t>
            </a:r>
            <a:r>
              <a:rPr sz="1050" b="1" spc="-25" dirty="0">
                <a:solidFill>
                  <a:srgbClr val="0E0F0F"/>
                </a:solidFill>
                <a:latin typeface="Arial"/>
                <a:cs typeface="Arial"/>
              </a:rPr>
              <a:t>GOS</a:t>
            </a:r>
            <a:r>
              <a:rPr sz="1050" b="1" spc="1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E0F0F"/>
                </a:solidFill>
                <a:latin typeface="Arial"/>
                <a:cs typeface="Arial"/>
              </a:rPr>
              <a:t>ESPORTIVOS</a:t>
            </a:r>
            <a:r>
              <a:rPr sz="1050" b="1" spc="85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50" b="1" spc="-35" dirty="0">
                <a:solidFill>
                  <a:srgbClr val="0E0F0F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24308" y="8172458"/>
            <a:ext cx="2125345" cy="537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950"/>
              </a:lnSpc>
            </a:pPr>
            <a:r>
              <a:rPr sz="1050" b="1" spc="-30" dirty="0">
                <a:solidFill>
                  <a:srgbClr val="0E0F0F"/>
                </a:solidFill>
                <a:latin typeface="Arial"/>
                <a:cs typeface="Arial"/>
              </a:rPr>
              <a:t>TESTEMUNHAS</a:t>
            </a:r>
            <a:endParaRPr sz="1050">
              <a:latin typeface="Arial"/>
              <a:cs typeface="Arial"/>
            </a:endParaRPr>
          </a:p>
          <a:p>
            <a:pPr marL="154305">
              <a:lnSpc>
                <a:spcPts val="3290"/>
              </a:lnSpc>
              <a:tabLst>
                <a:tab pos="1141095" algn="l"/>
              </a:tabLst>
            </a:pPr>
            <a:r>
              <a:rPr sz="2300" i="1" spc="-130" dirty="0">
                <a:solidFill>
                  <a:srgbClr val="646679"/>
                </a:solidFill>
                <a:latin typeface="Times New Roman"/>
                <a:cs typeface="Times New Roman"/>
              </a:rPr>
              <a:t>l</a:t>
            </a:r>
            <a:r>
              <a:rPr sz="2300" i="1" spc="-85" dirty="0">
                <a:solidFill>
                  <a:srgbClr val="646679"/>
                </a:solidFill>
                <a:latin typeface="Times New Roman"/>
                <a:cs typeface="Times New Roman"/>
              </a:rPr>
              <a:t> </a:t>
            </a:r>
            <a:r>
              <a:rPr sz="2300" i="1" spc="575" dirty="0">
                <a:solidFill>
                  <a:srgbClr val="4F5059"/>
                </a:solidFill>
                <a:latin typeface="Times New Roman"/>
                <a:cs typeface="Times New Roman"/>
              </a:rPr>
              <a:t>l</a:t>
            </a:r>
            <a:r>
              <a:rPr sz="2300" i="1" spc="-555" dirty="0">
                <a:solidFill>
                  <a:srgbClr val="646679"/>
                </a:solidFill>
                <a:latin typeface="Times New Roman"/>
                <a:cs typeface="Times New Roman"/>
              </a:rPr>
              <a:t>r</a:t>
            </a:r>
            <a:r>
              <a:rPr sz="2300" i="1" spc="-705" dirty="0">
                <a:solidFill>
                  <a:srgbClr val="646679"/>
                </a:solidFill>
                <a:latin typeface="Times New Roman"/>
                <a:cs typeface="Times New Roman"/>
              </a:rPr>
              <a:t>o</a:t>
            </a:r>
            <a:r>
              <a:rPr sz="2300" i="1" spc="-245" dirty="0">
                <a:solidFill>
                  <a:srgbClr val="464F79"/>
                </a:solidFill>
                <a:latin typeface="Times New Roman"/>
                <a:cs typeface="Times New Roman"/>
              </a:rPr>
              <a:t>v</a:t>
            </a:r>
            <a:r>
              <a:rPr sz="2300" i="1" spc="-400" dirty="0">
                <a:solidFill>
                  <a:srgbClr val="646679"/>
                </a:solidFill>
                <a:latin typeface="Times New Roman"/>
                <a:cs typeface="Times New Roman"/>
              </a:rPr>
              <a:t>w</a:t>
            </a:r>
            <a:r>
              <a:rPr sz="2300" i="1" dirty="0">
                <a:solidFill>
                  <a:srgbClr val="646679"/>
                </a:solidFill>
                <a:latin typeface="Times New Roman"/>
                <a:cs typeface="Times New Roman"/>
              </a:rPr>
              <a:t>	</a:t>
            </a:r>
            <a:r>
              <a:rPr sz="3000" i="1" spc="1575" dirty="0">
                <a:solidFill>
                  <a:srgbClr val="646679"/>
                </a:solidFill>
                <a:latin typeface="Times New Roman"/>
                <a:cs typeface="Times New Roman"/>
              </a:rPr>
              <a:t>u</a:t>
            </a:r>
            <a:r>
              <a:rPr sz="3000" i="1" spc="-85" dirty="0">
                <a:solidFill>
                  <a:srgbClr val="646679"/>
                </a:solidFill>
                <a:latin typeface="Times New Roman"/>
                <a:cs typeface="Times New Roman"/>
              </a:rPr>
              <a:t> </a:t>
            </a:r>
            <a:r>
              <a:rPr sz="1950" spc="2490" dirty="0">
                <a:solidFill>
                  <a:srgbClr val="8C8E9A"/>
                </a:solidFill>
                <a:latin typeface="Arial"/>
                <a:cs typeface="Arial"/>
              </a:rPr>
              <a:t>Ú</a:t>
            </a:r>
            <a:endParaRPr sz="19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38020" y="8666210"/>
            <a:ext cx="46990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solidFill>
                  <a:srgbClr val="0E0F0F"/>
                </a:solidFill>
                <a:latin typeface="Arial"/>
                <a:cs typeface="Arial"/>
              </a:rPr>
              <a:t>NOME: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38020" y="8834506"/>
            <a:ext cx="160083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114" dirty="0">
                <a:solidFill>
                  <a:srgbClr val="0E0F0F"/>
                </a:solidFill>
                <a:latin typeface="Arial"/>
                <a:cs typeface="Arial"/>
              </a:rPr>
              <a:t>CPF: </a:t>
            </a:r>
            <a:r>
              <a:rPr sz="1150" b="1" spc="-120" dirty="0">
                <a:solidFill>
                  <a:srgbClr val="0E0F0F"/>
                </a:solidFill>
                <a:latin typeface="Arial"/>
                <a:cs typeface="Arial"/>
              </a:rPr>
              <a:t> </a:t>
            </a:r>
            <a:r>
              <a:rPr sz="1000" spc="265" dirty="0">
                <a:solidFill>
                  <a:srgbClr val="8C8E9A"/>
                </a:solidFill>
                <a:latin typeface="Times New Roman"/>
                <a:cs typeface="Times New Roman"/>
              </a:rPr>
              <a:t>Ol</a:t>
            </a:r>
            <a:r>
              <a:rPr sz="1000" spc="-25" dirty="0">
                <a:solidFill>
                  <a:srgbClr val="8C8E9A"/>
                </a:solidFill>
                <a:latin typeface="Times New Roman"/>
                <a:cs typeface="Times New Roman"/>
              </a:rPr>
              <a:t> </a:t>
            </a:r>
            <a:r>
              <a:rPr sz="850" spc="-160" dirty="0">
                <a:solidFill>
                  <a:srgbClr val="8C8E9A"/>
                </a:solidFill>
                <a:latin typeface="Times New Roman"/>
                <a:cs typeface="Times New Roman"/>
              </a:rPr>
              <a:t>Z.</a:t>
            </a:r>
            <a:r>
              <a:rPr sz="850" dirty="0">
                <a:solidFill>
                  <a:srgbClr val="8C8E9A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8C8E9A"/>
                </a:solidFill>
                <a:latin typeface="Times New Roman"/>
                <a:cs typeface="Times New Roman"/>
              </a:rPr>
              <a:t> </a:t>
            </a:r>
            <a:r>
              <a:rPr sz="1000" spc="80" dirty="0">
                <a:solidFill>
                  <a:srgbClr val="8C8E9A"/>
                </a:solidFill>
                <a:latin typeface="Times New Roman"/>
                <a:cs typeface="Times New Roman"/>
              </a:rPr>
              <a:t>04i.,</a:t>
            </a:r>
            <a:r>
              <a:rPr sz="1000" dirty="0">
                <a:solidFill>
                  <a:srgbClr val="8C8E9A"/>
                </a:solidFill>
                <a:latin typeface="Times New Roman"/>
                <a:cs typeface="Times New Roman"/>
              </a:rPr>
              <a:t> </a:t>
            </a:r>
            <a:r>
              <a:rPr sz="1000" spc="100" dirty="0">
                <a:solidFill>
                  <a:srgbClr val="8C8E9A"/>
                </a:solidFill>
                <a:latin typeface="Times New Roman"/>
                <a:cs typeface="Times New Roman"/>
              </a:rPr>
              <a:t> </a:t>
            </a:r>
            <a:r>
              <a:rPr sz="1050" spc="-204" dirty="0">
                <a:solidFill>
                  <a:srgbClr val="797B8C"/>
                </a:solidFill>
                <a:latin typeface="Times New Roman"/>
                <a:cs typeface="Times New Roman"/>
              </a:rPr>
              <a:t>Ui</a:t>
            </a:r>
            <a:r>
              <a:rPr sz="1050" spc="-15" dirty="0">
                <a:solidFill>
                  <a:srgbClr val="797B8C"/>
                </a:solidFill>
                <a:latin typeface="Times New Roman"/>
                <a:cs typeface="Times New Roman"/>
              </a:rPr>
              <a:t> </a:t>
            </a:r>
            <a:r>
              <a:rPr sz="950" i="1" dirty="0">
                <a:solidFill>
                  <a:srgbClr val="8C8E9A"/>
                </a:solidFill>
                <a:latin typeface="Times New Roman"/>
                <a:cs typeface="Times New Roman"/>
              </a:rPr>
              <a:t>5G </a:t>
            </a:r>
            <a:r>
              <a:rPr sz="950" i="1" spc="-90" dirty="0">
                <a:solidFill>
                  <a:srgbClr val="8C8E9A"/>
                </a:solidFill>
                <a:latin typeface="Times New Roman"/>
                <a:cs typeface="Times New Roman"/>
              </a:rPr>
              <a:t> </a:t>
            </a:r>
            <a:r>
              <a:rPr sz="950" spc="55" dirty="0">
                <a:solidFill>
                  <a:srgbClr val="AAA8B5"/>
                </a:solidFill>
                <a:latin typeface="Times New Roman"/>
                <a:cs typeface="Times New Roman"/>
              </a:rPr>
              <a:t>-</a:t>
            </a:r>
            <a:r>
              <a:rPr sz="950" spc="-110" dirty="0">
                <a:solidFill>
                  <a:srgbClr val="AAA8B5"/>
                </a:solidFill>
                <a:latin typeface="Times New Roman"/>
                <a:cs typeface="Times New Roman"/>
              </a:rPr>
              <a:t> </a:t>
            </a:r>
            <a:r>
              <a:rPr sz="1200" i="1" spc="20" dirty="0">
                <a:solidFill>
                  <a:srgbClr val="8C8E9A"/>
                </a:solidFill>
                <a:latin typeface="Times New Roman"/>
                <a:cs typeface="Times New Roman"/>
              </a:rPr>
              <a:t>oo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666771" y="8657067"/>
            <a:ext cx="1745614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185" dirty="0">
                <a:solidFill>
                  <a:srgbClr val="8C8E9A"/>
                </a:solidFill>
                <a:latin typeface="Arial"/>
                <a:cs typeface="Arial"/>
              </a:rPr>
              <a:t>(</a:t>
            </a:r>
            <a:r>
              <a:rPr sz="1050" b="1" spc="254" dirty="0">
                <a:solidFill>
                  <a:srgbClr val="8C8E9A"/>
                </a:solidFill>
                <a:latin typeface="Arial"/>
                <a:cs typeface="Arial"/>
              </a:rPr>
              <a:t>"</a:t>
            </a:r>
            <a:r>
              <a:rPr sz="1050" b="1" spc="140" dirty="0">
                <a:solidFill>
                  <a:srgbClr val="8C8E9A"/>
                </a:solidFill>
                <a:latin typeface="Arial"/>
                <a:cs typeface="Arial"/>
              </a:rPr>
              <a:t>'</a:t>
            </a:r>
            <a:r>
              <a:rPr sz="1050" b="1" spc="-10" dirty="0">
                <a:solidFill>
                  <a:srgbClr val="0E0F0F"/>
                </a:solidFill>
                <a:latin typeface="Arial"/>
                <a:cs typeface="Arial"/>
              </a:rPr>
              <a:t>NOME:</a:t>
            </a:r>
            <a:endParaRPr sz="1050">
              <a:latin typeface="Arial"/>
              <a:cs typeface="Arial"/>
            </a:endParaRPr>
          </a:p>
          <a:p>
            <a:pPr marL="222885">
              <a:lnSpc>
                <a:spcPct val="100000"/>
              </a:lnSpc>
              <a:spcBef>
                <a:spcPts val="70"/>
              </a:spcBef>
            </a:pPr>
            <a:r>
              <a:rPr sz="1300" i="1" spc="-160" dirty="0">
                <a:solidFill>
                  <a:srgbClr val="0E0F0F"/>
                </a:solidFill>
                <a:latin typeface="Times New Roman"/>
                <a:cs typeface="Times New Roman"/>
              </a:rPr>
              <a:t>C</a:t>
            </a:r>
            <a:r>
              <a:rPr sz="1300" i="1" spc="-250" dirty="0">
                <a:solidFill>
                  <a:srgbClr val="0E0F0F"/>
                </a:solidFill>
                <a:latin typeface="Times New Roman"/>
                <a:cs typeface="Times New Roman"/>
              </a:rPr>
              <a:t>P</a:t>
            </a:r>
            <a:r>
              <a:rPr sz="1300" i="1" spc="-105" dirty="0">
                <a:solidFill>
                  <a:srgbClr val="0E0F0F"/>
                </a:solidFill>
                <a:latin typeface="Times New Roman"/>
                <a:cs typeface="Times New Roman"/>
              </a:rPr>
              <a:t>F</a:t>
            </a:r>
            <a:r>
              <a:rPr sz="1300" i="1" spc="15" dirty="0">
                <a:solidFill>
                  <a:srgbClr val="646679"/>
                </a:solidFill>
                <a:latin typeface="Times New Roman"/>
                <a:cs typeface="Times New Roman"/>
              </a:rPr>
              <a:t>=</a:t>
            </a:r>
            <a:r>
              <a:rPr sz="1300" i="1" spc="-120" dirty="0">
                <a:solidFill>
                  <a:srgbClr val="646679"/>
                </a:solidFill>
                <a:latin typeface="Times New Roman"/>
                <a:cs typeface="Times New Roman"/>
              </a:rPr>
              <a:t>5</a:t>
            </a:r>
            <a:r>
              <a:rPr sz="1300" i="1" spc="25" dirty="0">
                <a:solidFill>
                  <a:srgbClr val="8C8E9A"/>
                </a:solidFill>
                <a:latin typeface="Times New Roman"/>
                <a:cs typeface="Times New Roman"/>
              </a:rPr>
              <a:t>51St6</a:t>
            </a:r>
            <a:r>
              <a:rPr sz="1300" i="1" spc="-155" dirty="0">
                <a:solidFill>
                  <a:srgbClr val="8C8E9A"/>
                </a:solidFill>
                <a:latin typeface="Times New Roman"/>
                <a:cs typeface="Times New Roman"/>
              </a:rPr>
              <a:t> </a:t>
            </a:r>
            <a:r>
              <a:rPr sz="1300" i="1" spc="65" dirty="0">
                <a:solidFill>
                  <a:srgbClr val="8C8E9A"/>
                </a:solidFill>
                <a:latin typeface="Times New Roman"/>
                <a:cs typeface="Times New Roman"/>
              </a:rPr>
              <a:t>5</a:t>
            </a:r>
            <a:r>
              <a:rPr sz="1300" i="1" spc="-170" dirty="0">
                <a:solidFill>
                  <a:srgbClr val="8C8E9A"/>
                </a:solidFill>
                <a:latin typeface="Times New Roman"/>
                <a:cs typeface="Times New Roman"/>
              </a:rPr>
              <a:t>.5&amp;</a:t>
            </a:r>
            <a:r>
              <a:rPr sz="1300" i="1" spc="-114" dirty="0">
                <a:solidFill>
                  <a:srgbClr val="8C8E9A"/>
                </a:solidFill>
                <a:latin typeface="Times New Roman"/>
                <a:cs typeface="Times New Roman"/>
              </a:rPr>
              <a:t>.</a:t>
            </a:r>
            <a:r>
              <a:rPr sz="1300" i="1" spc="204" dirty="0">
                <a:solidFill>
                  <a:srgbClr val="AAA8B5"/>
                </a:solidFill>
                <a:latin typeface="Times New Roman"/>
                <a:cs typeface="Times New Roman"/>
              </a:rPr>
              <a:t>-</a:t>
            </a:r>
            <a:r>
              <a:rPr sz="1300" i="1" spc="-270" dirty="0">
                <a:solidFill>
                  <a:srgbClr val="8C8E9A"/>
                </a:solidFill>
                <a:latin typeface="Times New Roman"/>
                <a:cs typeface="Times New Roman"/>
              </a:rPr>
              <a:t>C?</a:t>
            </a:r>
            <a:r>
              <a:rPr sz="1300" i="1" spc="40" dirty="0">
                <a:solidFill>
                  <a:srgbClr val="8C8E9A"/>
                </a:solidFill>
                <a:latin typeface="Times New Roman"/>
                <a:cs typeface="Times New Roman"/>
              </a:rPr>
              <a:t> </a:t>
            </a:r>
            <a:r>
              <a:rPr sz="1300" spc="-105" dirty="0">
                <a:solidFill>
                  <a:srgbClr val="646679"/>
                </a:solidFill>
                <a:latin typeface="Times New Roman"/>
                <a:cs typeface="Times New Roman"/>
              </a:rPr>
              <a:t>"/</a:t>
            </a:r>
            <a:endParaRPr sz="1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1950</Words>
  <Application>Microsoft Office PowerPoint</Application>
  <PresentationFormat>Benutzerdefiniert</PresentationFormat>
  <Paragraphs>190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2018-06-25T20:09:48Z</dcterms:created>
  <dcterms:modified xsi:type="dcterms:W3CDTF">2018-06-25T18:09:50Z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