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4985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316736" y="521208"/>
            <a:ext cx="708660" cy="8092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266444" y="6044184"/>
            <a:ext cx="781812" cy="22402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274954" y="9782698"/>
            <a:ext cx="5238750" cy="0"/>
          </a:xfrm>
          <a:custGeom>
            <a:avLst/>
            <a:gdLst/>
            <a:ahLst/>
            <a:cxnLst/>
            <a:rect l="l" t="t" r="r" b="b"/>
            <a:pathLst>
              <a:path w="5238750">
                <a:moveTo>
                  <a:pt x="0" y="0"/>
                </a:moveTo>
                <a:lnTo>
                  <a:pt x="5238494" y="0"/>
                </a:lnTo>
              </a:path>
            </a:pathLst>
          </a:custGeom>
          <a:ln w="8947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www.mackcnzicbh.com.br/" TargetMode="Externa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mackenzie@Jmackenziebh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16736" y="461772"/>
            <a:ext cx="694944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423659" y="9107423"/>
            <a:ext cx="1001267" cy="13075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83453" y="9794316"/>
            <a:ext cx="5311140" cy="0"/>
          </a:xfrm>
          <a:custGeom>
            <a:avLst/>
            <a:gdLst/>
            <a:ahLst/>
            <a:cxnLst/>
            <a:rect l="l" t="t" r="r" b="b"/>
            <a:pathLst>
              <a:path w="5311140">
                <a:moveTo>
                  <a:pt x="0" y="0"/>
                </a:moveTo>
                <a:lnTo>
                  <a:pt x="5310685" y="0"/>
                </a:lnTo>
              </a:path>
            </a:pathLst>
          </a:custGeom>
          <a:ln w="9070">
            <a:solidFill>
              <a:srgbClr val="676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327447" y="579129"/>
            <a:ext cx="1790700" cy="574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dirty="0">
                <a:solidFill>
                  <a:srgbClr val="131313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600" b="1" spc="20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600" b="1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131313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73930" y="10097023"/>
            <a:ext cx="185229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25" dirty="0">
                <a:solidFill>
                  <a:srgbClr val="2F2F2F"/>
                </a:solidFill>
                <a:latin typeface="Arial"/>
                <a:cs typeface="Arial"/>
              </a:rPr>
              <a:t>Ho</a:t>
            </a:r>
            <a:r>
              <a:rPr sz="850" dirty="0">
                <a:solidFill>
                  <a:srgbClr val="131313"/>
                </a:solidFill>
                <a:latin typeface="Arial"/>
                <a:cs typeface="Arial"/>
              </a:rPr>
              <a:t>m</a:t>
            </a:r>
            <a:r>
              <a:rPr sz="850" spc="-25" dirty="0">
                <a:solidFill>
                  <a:srgbClr val="444446"/>
                </a:solidFill>
                <a:latin typeface="Arial"/>
                <a:cs typeface="Arial"/>
              </a:rPr>
              <a:t>e</a:t>
            </a:r>
            <a:r>
              <a:rPr sz="850" spc="-10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850" spc="-35" dirty="0">
                <a:solidFill>
                  <a:srgbClr val="2F2F2F"/>
                </a:solidFill>
                <a:latin typeface="Arial"/>
                <a:cs typeface="Arial"/>
              </a:rPr>
              <a:t>Page:</a:t>
            </a:r>
            <a:r>
              <a:rPr sz="85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575759"/>
                </a:solidFill>
                <a:latin typeface="Arial"/>
                <a:cs typeface="Arial"/>
                <a:hlinkClick r:id="rId5"/>
              </a:rPr>
              <a:t>www</a:t>
            </a:r>
            <a:r>
              <a:rPr sz="850" spc="45" dirty="0">
                <a:solidFill>
                  <a:srgbClr val="575759"/>
                </a:solidFill>
                <a:latin typeface="Arial"/>
                <a:cs typeface="Arial"/>
                <a:hlinkClick r:id="rId5"/>
              </a:rPr>
              <a:t>.</a:t>
            </a:r>
            <a:r>
              <a:rPr sz="850" spc="-35" dirty="0">
                <a:solidFill>
                  <a:srgbClr val="2F2F2F"/>
                </a:solidFill>
                <a:latin typeface="Arial"/>
                <a:cs typeface="Arial"/>
                <a:hlinkClick r:id="rId5"/>
              </a:rPr>
              <a:t>m</a:t>
            </a:r>
            <a:r>
              <a:rPr sz="850" u="sng" spc="-30" dirty="0">
                <a:solidFill>
                  <a:srgbClr val="575759"/>
                </a:solidFill>
                <a:latin typeface="Arial"/>
                <a:cs typeface="Arial"/>
                <a:hlinkClick r:id="rId5"/>
              </a:rPr>
              <a:t>a</a:t>
            </a:r>
            <a:r>
              <a:rPr sz="850" spc="-30" dirty="0">
                <a:solidFill>
                  <a:srgbClr val="575759"/>
                </a:solidFill>
                <a:latin typeface="Arial"/>
                <a:cs typeface="Arial"/>
                <a:hlinkClick r:id="rId5"/>
              </a:rPr>
              <a:t>ckcnz</a:t>
            </a:r>
            <a:r>
              <a:rPr sz="850" spc="-5" dirty="0">
                <a:solidFill>
                  <a:srgbClr val="575759"/>
                </a:solidFill>
                <a:latin typeface="Arial"/>
                <a:cs typeface="Arial"/>
                <a:hlinkClick r:id="rId5"/>
              </a:rPr>
              <a:t>i</a:t>
            </a:r>
            <a:r>
              <a:rPr sz="850" spc="-20" dirty="0">
                <a:solidFill>
                  <a:srgbClr val="575759"/>
                </a:solidFill>
                <a:latin typeface="Arial"/>
                <a:cs typeface="Arial"/>
                <a:hlinkClick r:id="rId5"/>
              </a:rPr>
              <a:t>cb</a:t>
            </a:r>
            <a:r>
              <a:rPr sz="850" spc="20" dirty="0">
                <a:solidFill>
                  <a:srgbClr val="575759"/>
                </a:solidFill>
                <a:latin typeface="Arial"/>
                <a:cs typeface="Arial"/>
                <a:hlinkClick r:id="rId5"/>
              </a:rPr>
              <a:t>h</a:t>
            </a:r>
            <a:r>
              <a:rPr sz="850" spc="-100" dirty="0">
                <a:solidFill>
                  <a:srgbClr val="2F2F2F"/>
                </a:solidFill>
                <a:latin typeface="Arial"/>
                <a:cs typeface="Arial"/>
                <a:hlinkClick r:id="rId5"/>
              </a:rPr>
              <a:t>.</a:t>
            </a:r>
            <a:r>
              <a:rPr sz="850" spc="-25" dirty="0">
                <a:solidFill>
                  <a:srgbClr val="707070"/>
                </a:solidFill>
                <a:latin typeface="Arial"/>
                <a:cs typeface="Arial"/>
                <a:hlinkClick r:id="rId5"/>
              </a:rPr>
              <a:t>com</a:t>
            </a:r>
            <a:r>
              <a:rPr sz="850" spc="-15" dirty="0">
                <a:solidFill>
                  <a:srgbClr val="707070"/>
                </a:solidFill>
                <a:latin typeface="Arial"/>
                <a:cs typeface="Arial"/>
                <a:hlinkClick r:id="rId5"/>
              </a:rPr>
              <a:t>.</a:t>
            </a:r>
            <a:r>
              <a:rPr sz="850" spc="-10" dirty="0">
                <a:solidFill>
                  <a:srgbClr val="707070"/>
                </a:solidFill>
                <a:latin typeface="Arial"/>
                <a:cs typeface="Arial"/>
                <a:hlinkClick r:id="rId5"/>
              </a:rPr>
              <a:t>br</a:t>
            </a:r>
            <a:endParaRPr sz="8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87095" y="10097023"/>
            <a:ext cx="192278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85" dirty="0">
                <a:solidFill>
                  <a:srgbClr val="575759"/>
                </a:solidFill>
                <a:latin typeface="Arial"/>
                <a:cs typeface="Arial"/>
              </a:rPr>
              <a:t>E</a:t>
            </a:r>
            <a:r>
              <a:rPr sz="850" spc="-40" dirty="0">
                <a:solidFill>
                  <a:srgbClr val="575759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2F2F2F"/>
                </a:solidFill>
                <a:latin typeface="Arial"/>
                <a:cs typeface="Arial"/>
              </a:rPr>
              <a:t>M</a:t>
            </a:r>
            <a:r>
              <a:rPr sz="850" spc="-50" dirty="0">
                <a:solidFill>
                  <a:srgbClr val="575759"/>
                </a:solidFill>
                <a:latin typeface="Arial"/>
                <a:cs typeface="Arial"/>
              </a:rPr>
              <a:t>a</a:t>
            </a:r>
            <a:r>
              <a:rPr sz="850" spc="114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850" dirty="0">
                <a:solidFill>
                  <a:srgbClr val="2F2F2F"/>
                </a:solidFill>
                <a:latin typeface="Arial"/>
                <a:cs typeface="Arial"/>
              </a:rPr>
              <a:t>l</a:t>
            </a:r>
            <a:r>
              <a:rPr sz="850" spc="220" dirty="0">
                <a:solidFill>
                  <a:srgbClr val="575759"/>
                </a:solidFill>
                <a:latin typeface="Arial"/>
                <a:cs typeface="Arial"/>
              </a:rPr>
              <a:t>:</a:t>
            </a:r>
            <a:r>
              <a:rPr sz="850" spc="-50" dirty="0">
                <a:solidFill>
                  <a:srgbClr val="575759"/>
                </a:solidFill>
                <a:latin typeface="Arial"/>
                <a:cs typeface="Arial"/>
              </a:rPr>
              <a:t>mac</a:t>
            </a:r>
            <a:r>
              <a:rPr sz="850" dirty="0">
                <a:solidFill>
                  <a:srgbClr val="2F2F2F"/>
                </a:solidFill>
                <a:latin typeface="Arial"/>
                <a:cs typeface="Arial"/>
              </a:rPr>
              <a:t>k</a:t>
            </a:r>
            <a:r>
              <a:rPr sz="850" spc="-35" dirty="0">
                <a:solidFill>
                  <a:srgbClr val="707070"/>
                </a:solidFill>
                <a:latin typeface="Arial"/>
                <a:cs typeface="Arial"/>
              </a:rPr>
              <a:t>enz</a:t>
            </a:r>
            <a:r>
              <a:rPr sz="850" spc="-5" dirty="0">
                <a:solidFill>
                  <a:srgbClr val="707070"/>
                </a:solidFill>
                <a:latin typeface="Arial"/>
                <a:cs typeface="Arial"/>
              </a:rPr>
              <a:t>i</a:t>
            </a:r>
            <a:r>
              <a:rPr sz="850" spc="-165" dirty="0">
                <a:solidFill>
                  <a:srgbClr val="707070"/>
                </a:solidFill>
                <a:latin typeface="Arial"/>
                <a:cs typeface="Arial"/>
              </a:rPr>
              <a:t>cC</a:t>
            </a:r>
            <a:r>
              <a:rPr sz="850" spc="-270" dirty="0">
                <a:solidFill>
                  <a:srgbClr val="707070"/>
                </a:solidFill>
                <a:latin typeface="Arial"/>
                <a:cs typeface="Arial"/>
              </a:rPr>
              <a:t>d</a:t>
            </a:r>
            <a:r>
              <a:rPr sz="850" spc="5" dirty="0">
                <a:solidFill>
                  <a:srgbClr val="959597"/>
                </a:solidFill>
                <a:latin typeface="Arial"/>
                <a:cs typeface="Arial"/>
              </a:rPr>
              <a:t>!</a:t>
            </a:r>
            <a:r>
              <a:rPr sz="850" spc="-75" dirty="0">
                <a:solidFill>
                  <a:srgbClr val="444446"/>
                </a:solidFill>
                <a:latin typeface="Arial"/>
                <a:cs typeface="Arial"/>
              </a:rPr>
              <a:t>m</a:t>
            </a:r>
            <a:r>
              <a:rPr sz="850" spc="-114" dirty="0">
                <a:solidFill>
                  <a:srgbClr val="444446"/>
                </a:solidFill>
                <a:latin typeface="Arial"/>
                <a:cs typeface="Arial"/>
              </a:rPr>
              <a:t>a</a:t>
            </a:r>
            <a:r>
              <a:rPr sz="850" spc="-15" dirty="0">
                <a:solidFill>
                  <a:srgbClr val="707070"/>
                </a:solidFill>
                <a:latin typeface="Arial"/>
                <a:cs typeface="Arial"/>
              </a:rPr>
              <a:t>ckenz</a:t>
            </a:r>
            <a:r>
              <a:rPr sz="850" spc="5" dirty="0">
                <a:solidFill>
                  <a:srgbClr val="707070"/>
                </a:solidFill>
                <a:latin typeface="Arial"/>
                <a:cs typeface="Arial"/>
              </a:rPr>
              <a:t>i</a:t>
            </a:r>
            <a:r>
              <a:rPr sz="850" spc="-15" dirty="0">
                <a:solidFill>
                  <a:srgbClr val="707070"/>
                </a:solidFill>
                <a:latin typeface="Arial"/>
                <a:cs typeface="Arial"/>
              </a:rPr>
              <a:t>cbh</a:t>
            </a:r>
            <a:r>
              <a:rPr sz="850" spc="-85" dirty="0">
                <a:solidFill>
                  <a:srgbClr val="707070"/>
                </a:solidFill>
                <a:latin typeface="Arial"/>
                <a:cs typeface="Arial"/>
              </a:rPr>
              <a:t>.</a:t>
            </a:r>
            <a:r>
              <a:rPr sz="850" dirty="0">
                <a:solidFill>
                  <a:srgbClr val="707070"/>
                </a:solidFill>
                <a:latin typeface="Arial"/>
                <a:cs typeface="Arial"/>
              </a:rPr>
              <a:t>c</a:t>
            </a:r>
            <a:r>
              <a:rPr sz="850" spc="20" dirty="0">
                <a:solidFill>
                  <a:srgbClr val="707070"/>
                </a:solidFill>
                <a:latin typeface="Arial"/>
                <a:cs typeface="Arial"/>
              </a:rPr>
              <a:t>o</a:t>
            </a:r>
            <a:r>
              <a:rPr sz="850" spc="-35" dirty="0">
                <a:solidFill>
                  <a:srgbClr val="444446"/>
                </a:solidFill>
                <a:latin typeface="Arial"/>
                <a:cs typeface="Arial"/>
              </a:rPr>
              <a:t>m.br</a:t>
            </a:r>
            <a:endParaRPr sz="8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66217" y="1487400"/>
            <a:ext cx="5340350" cy="7977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algn="just">
              <a:lnSpc>
                <a:spcPct val="100000"/>
              </a:lnSpc>
            </a:pPr>
            <a:r>
              <a:rPr sz="950" spc="-35" dirty="0">
                <a:solidFill>
                  <a:srgbClr val="131313"/>
                </a:solidFill>
                <a:latin typeface="Arial"/>
                <a:cs typeface="Arial"/>
              </a:rPr>
              <a:t>B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-4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o 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H</a:t>
            </a:r>
            <a:r>
              <a:rPr sz="950" spc="75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950" spc="-8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z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nt</a:t>
            </a:r>
            <a:r>
              <a:rPr sz="950" spc="4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2</a:t>
            </a:r>
            <a:r>
              <a:rPr sz="950" spc="60" dirty="0">
                <a:solidFill>
                  <a:srgbClr val="131313"/>
                </a:solidFill>
                <a:latin typeface="Arial"/>
                <a:cs typeface="Arial"/>
              </a:rPr>
              <a:t>7</a:t>
            </a:r>
            <a:r>
              <a:rPr sz="95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b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950" spc="-4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14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95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2</a:t>
            </a:r>
            <a:r>
              <a:rPr sz="950" spc="65" dirty="0">
                <a:solidFill>
                  <a:srgbClr val="2F2F2F"/>
                </a:solidFill>
                <a:latin typeface="Arial"/>
                <a:cs typeface="Arial"/>
              </a:rPr>
              <a:t>0</a:t>
            </a:r>
            <a:r>
              <a:rPr sz="950" spc="-3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5</a:t>
            </a:r>
            <a:r>
              <a:rPr sz="950" spc="120" dirty="0">
                <a:solidFill>
                  <a:srgbClr val="575759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ts val="1345"/>
              </a:lnSpc>
            </a:pPr>
            <a:r>
              <a:rPr sz="1150" b="1" spc="-20" dirty="0">
                <a:solidFill>
                  <a:srgbClr val="131313"/>
                </a:solidFill>
                <a:latin typeface="Arial"/>
                <a:cs typeface="Arial"/>
              </a:rPr>
              <a:t>ATA </a:t>
            </a:r>
            <a:r>
              <a:rPr sz="1150" b="1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b="1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JULGAMENTO </a:t>
            </a:r>
            <a:r>
              <a:rPr sz="1150" b="1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DA </a:t>
            </a:r>
            <a:r>
              <a:rPr sz="1150" b="1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PRIMEIRA </a:t>
            </a:r>
            <a:r>
              <a:rPr sz="1150" b="1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FASE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50" b="1" spc="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CONVITE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4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50" b="1" spc="-75" dirty="0">
                <a:solidFill>
                  <a:srgbClr val="131313"/>
                </a:solidFill>
                <a:latin typeface="Arial"/>
                <a:cs typeface="Arial"/>
              </a:rPr>
              <a:t>.</a:t>
            </a:r>
            <a:r>
              <a:rPr sz="975" b="1" spc="209" baseline="34188" dirty="0">
                <a:solidFill>
                  <a:srgbClr val="131313"/>
                </a:solidFill>
                <a:latin typeface="Arial"/>
                <a:cs typeface="Arial"/>
              </a:rPr>
              <a:t>0</a:t>
            </a:r>
            <a:r>
              <a:rPr sz="975" b="1" baseline="34188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75" b="1" spc="89" baseline="34188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131313"/>
                </a:solidFill>
                <a:latin typeface="Arial"/>
                <a:cs typeface="Arial"/>
              </a:rPr>
              <a:t>01/2015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440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endParaRPr sz="1150">
              <a:latin typeface="Arial"/>
              <a:cs typeface="Arial"/>
            </a:endParaRPr>
          </a:p>
          <a:p>
            <a:pPr marL="21590" marR="30480" indent="-9525" algn="just">
              <a:lnSpc>
                <a:spcPct val="97100"/>
              </a:lnSpc>
              <a:spcBef>
                <a:spcPts val="5"/>
              </a:spcBef>
            </a:pP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Aqu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20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ção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Mater</a:t>
            </a:r>
            <a:r>
              <a:rPr sz="1200" spc="-6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ais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Equ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pamentos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 Esport</a:t>
            </a:r>
            <a:r>
              <a:rPr sz="1200" spc="-6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vo</a:t>
            </a:r>
            <a:r>
              <a:rPr sz="1200" spc="45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200" spc="120" dirty="0">
                <a:solidFill>
                  <a:srgbClr val="444446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em  </a:t>
            </a:r>
            <a:r>
              <a:rPr sz="1200" spc="-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tendimento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 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Unidade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20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Mackenz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2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Cl</a:t>
            </a:r>
            <a:r>
              <a:rPr sz="1200" spc="-45" dirty="0">
                <a:solidFill>
                  <a:srgbClr val="131313"/>
                </a:solidFill>
                <a:latin typeface="Arial"/>
                <a:cs typeface="Arial"/>
              </a:rPr>
              <a:t>u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b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spc="120" dirty="0">
                <a:solidFill>
                  <a:srgbClr val="444446"/>
                </a:solidFill>
                <a:latin typeface="Arial"/>
                <a:cs typeface="Arial"/>
              </a:rPr>
              <a:t>,</a:t>
            </a:r>
            <a:r>
              <a:rPr sz="1200" spc="-114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localizada</a:t>
            </a:r>
            <a:r>
              <a:rPr sz="120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31313"/>
                </a:solidFill>
                <a:latin typeface="Arial"/>
                <a:cs typeface="Arial"/>
              </a:rPr>
              <a:t>na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Rua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 Congonha</a:t>
            </a:r>
            <a:r>
              <a:rPr sz="1200" spc="11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200" spc="30" dirty="0">
                <a:solidFill>
                  <a:srgbClr val="444446"/>
                </a:solidFill>
                <a:latin typeface="Arial"/>
                <a:cs typeface="Arial"/>
              </a:rPr>
              <a:t>,</a:t>
            </a:r>
            <a:r>
              <a:rPr sz="1200" spc="-25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200" spc="-100" dirty="0">
                <a:solidFill>
                  <a:srgbClr val="131313"/>
                </a:solidFill>
                <a:latin typeface="Arial"/>
                <a:cs typeface="Arial"/>
              </a:rPr>
              <a:t>.</a:t>
            </a:r>
            <a:r>
              <a:rPr sz="1050" spc="277" baseline="35714" dirty="0">
                <a:solidFill>
                  <a:srgbClr val="2F2F2F"/>
                </a:solidFill>
                <a:latin typeface="Times New Roman"/>
                <a:cs typeface="Times New Roman"/>
              </a:rPr>
              <a:t>0</a:t>
            </a:r>
            <a:r>
              <a:rPr sz="1050" baseline="35714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1050" spc="-97" baseline="35714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450</a:t>
            </a:r>
            <a:r>
              <a:rPr sz="1200" spc="-2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444446"/>
                </a:solidFill>
                <a:latin typeface="Arial"/>
                <a:cs typeface="Arial"/>
              </a:rPr>
              <a:t>,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Ba</a:t>
            </a:r>
            <a:r>
              <a:rPr sz="120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131313"/>
                </a:solidFill>
                <a:latin typeface="Arial"/>
                <a:cs typeface="Arial"/>
              </a:rPr>
              <a:t>rro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Santo</a:t>
            </a:r>
            <a:r>
              <a:rPr sz="120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Antô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3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200" spc="30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200" spc="-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CEP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3033</a:t>
            </a:r>
            <a:r>
              <a:rPr sz="1200" spc="0" dirty="0">
                <a:solidFill>
                  <a:srgbClr val="131313"/>
                </a:solidFill>
                <a:latin typeface="Arial"/>
                <a:cs typeface="Arial"/>
              </a:rPr>
              <a:t>0</a:t>
            </a:r>
            <a:r>
              <a:rPr sz="1200" spc="20" dirty="0">
                <a:solidFill>
                  <a:srgbClr val="2F2F2F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10</a:t>
            </a:r>
            <a:r>
              <a:rPr sz="1200" spc="-40" dirty="0">
                <a:solidFill>
                  <a:srgbClr val="131313"/>
                </a:solidFill>
                <a:latin typeface="Arial"/>
                <a:cs typeface="Arial"/>
              </a:rPr>
              <a:t>0</a:t>
            </a:r>
            <a:r>
              <a:rPr sz="1200" spc="120" dirty="0">
                <a:solidFill>
                  <a:srgbClr val="575759"/>
                </a:solidFill>
                <a:latin typeface="Arial"/>
                <a:cs typeface="Arial"/>
              </a:rPr>
              <a:t>,</a:t>
            </a:r>
            <a:r>
              <a:rPr sz="1200" spc="-190" dirty="0">
                <a:solidFill>
                  <a:srgbClr val="575759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em</a:t>
            </a:r>
            <a:r>
              <a:rPr sz="12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Belo</a:t>
            </a:r>
            <a:r>
              <a:rPr sz="12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Hor</a:t>
            </a:r>
            <a:r>
              <a:rPr sz="1200" spc="-8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zonte</a:t>
            </a:r>
            <a:r>
              <a:rPr sz="120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31313"/>
                </a:solidFill>
                <a:latin typeface="Arial"/>
                <a:cs typeface="Arial"/>
              </a:rPr>
              <a:t>M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G</a:t>
            </a:r>
            <a:r>
              <a:rPr sz="1200" spc="50" dirty="0">
                <a:solidFill>
                  <a:srgbClr val="444446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marL="21590" marR="30480" indent="-9525" algn="just">
              <a:lnSpc>
                <a:spcPts val="1400"/>
              </a:lnSpc>
              <a:spcBef>
                <a:spcPts val="1075"/>
              </a:spcBef>
            </a:pPr>
            <a:r>
              <a:rPr sz="1200" spc="-40" dirty="0">
                <a:solidFill>
                  <a:srgbClr val="131313"/>
                </a:solidFill>
                <a:latin typeface="Arial"/>
                <a:cs typeface="Arial"/>
              </a:rPr>
              <a:t>A </a:t>
            </a:r>
            <a:r>
              <a:rPr sz="12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Com</a:t>
            </a:r>
            <a:r>
              <a:rPr sz="1200" spc="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ssão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Compra</a:t>
            </a:r>
            <a:r>
              <a:rPr sz="1200" spc="7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200" spc="30" dirty="0">
                <a:solidFill>
                  <a:srgbClr val="444446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rep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sentando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neste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ato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Mackenz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Club</a:t>
            </a:r>
            <a:r>
              <a:rPr sz="1200" spc="5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spc="120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após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ana</a:t>
            </a:r>
            <a:r>
              <a:rPr sz="1200" spc="1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isar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ument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ç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ão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444446"/>
                </a:solidFill>
                <a:latin typeface="Arial"/>
                <a:cs typeface="Arial"/>
              </a:rPr>
              <a:t>"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Hab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il</a:t>
            </a:r>
            <a:r>
              <a:rPr sz="1200" spc="-9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taçã</a:t>
            </a:r>
            <a:r>
              <a:rPr sz="1200" spc="5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200" spc="-55" dirty="0">
                <a:solidFill>
                  <a:srgbClr val="444446"/>
                </a:solidFill>
                <a:latin typeface="Arial"/>
                <a:cs typeface="Arial"/>
              </a:rPr>
              <a:t>"</a:t>
            </a:r>
            <a:r>
              <a:rPr sz="1200" dirty="0">
                <a:solidFill>
                  <a:srgbClr val="444446"/>
                </a:solidFill>
                <a:latin typeface="Arial"/>
                <a:cs typeface="Arial"/>
              </a:rPr>
              <a:t>  </a:t>
            </a:r>
            <a:r>
              <a:rPr sz="1200" spc="-165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apresentada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na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primeira</a:t>
            </a:r>
            <a:r>
              <a:rPr sz="12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fase</a:t>
            </a:r>
            <a:r>
              <a:rPr sz="12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2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processo</a:t>
            </a:r>
            <a:r>
              <a:rPr sz="12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em</a:t>
            </a:r>
            <a:r>
              <a:rPr sz="120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refe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200" spc="45" dirty="0">
                <a:solidFill>
                  <a:srgbClr val="2F2F2F"/>
                </a:solidFill>
                <a:latin typeface="Arial"/>
                <a:cs typeface="Arial"/>
              </a:rPr>
              <a:t>ê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nc</a:t>
            </a:r>
            <a:r>
              <a:rPr sz="1200" spc="-9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114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30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200" spc="-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decide</a:t>
            </a:r>
            <a:r>
              <a:rPr sz="120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pelo</a:t>
            </a:r>
            <a:r>
              <a:rPr sz="120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seguinte</a:t>
            </a:r>
            <a:r>
              <a:rPr sz="12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resu</a:t>
            </a:r>
            <a:r>
              <a:rPr sz="1200" spc="-8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tado:</a:t>
            </a:r>
            <a:endParaRPr sz="120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775"/>
              </a:spcBef>
            </a:pP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EMPRESA</a:t>
            </a:r>
            <a:r>
              <a:rPr sz="1150" b="1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20" dirty="0">
                <a:solidFill>
                  <a:srgbClr val="131313"/>
                </a:solidFill>
                <a:latin typeface="Arial"/>
                <a:cs typeface="Arial"/>
              </a:rPr>
              <a:t>INAB</a:t>
            </a:r>
            <a:r>
              <a:rPr sz="1150" b="1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LITADA:</a:t>
            </a:r>
            <a:r>
              <a:rPr sz="1150" b="1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01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200">
              <a:latin typeface="Times New Roman"/>
              <a:cs typeface="Times New Roman"/>
            </a:endParaRPr>
          </a:p>
          <a:p>
            <a:pPr marL="293370" indent="-262890" algn="just">
              <a:lnSpc>
                <a:spcPct val="100000"/>
              </a:lnSpc>
              <a:buClr>
                <a:srgbClr val="131313"/>
              </a:buClr>
              <a:buFont typeface="Arial"/>
              <a:buAutoNum type="arabicParenR"/>
              <a:tabLst>
                <a:tab pos="294005" algn="l"/>
              </a:tabLst>
            </a:pPr>
            <a:r>
              <a:rPr sz="1150" b="1" spc="10" dirty="0">
                <a:solidFill>
                  <a:srgbClr val="131313"/>
                </a:solidFill>
                <a:latin typeface="Arial"/>
                <a:cs typeface="Arial"/>
              </a:rPr>
              <a:t>Esportes</a:t>
            </a: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 Camisa</a:t>
            </a:r>
            <a:r>
              <a:rPr sz="1150" b="1" spc="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131313"/>
                </a:solidFill>
                <a:latin typeface="Arial"/>
                <a:cs typeface="Arial"/>
              </a:rPr>
              <a:t>10</a:t>
            </a:r>
            <a:r>
              <a:rPr sz="1150" b="1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Ltd</a:t>
            </a:r>
            <a:r>
              <a:rPr sz="1150" b="1" spc="6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50" b="1" spc="5" dirty="0">
                <a:solidFill>
                  <a:srgbClr val="575759"/>
                </a:solidFill>
                <a:latin typeface="Arial"/>
                <a:cs typeface="Arial"/>
              </a:rPr>
              <a:t>,</a:t>
            </a:r>
            <a:r>
              <a:rPr sz="1150" b="1" spc="-45" dirty="0">
                <a:solidFill>
                  <a:srgbClr val="575759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pelos</a:t>
            </a:r>
            <a:r>
              <a:rPr sz="120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segu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ntes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motivo</a:t>
            </a:r>
            <a:r>
              <a:rPr sz="1200" spc="35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200" spc="150" dirty="0">
                <a:solidFill>
                  <a:srgbClr val="444446"/>
                </a:solidFill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21590" marR="38735" lvl="1" indent="-4445" algn="just">
              <a:lnSpc>
                <a:spcPct val="94600"/>
              </a:lnSpc>
              <a:spcBef>
                <a:spcPts val="894"/>
              </a:spcBef>
              <a:buClr>
                <a:srgbClr val="131313"/>
              </a:buClr>
              <a:buFont typeface="Arial"/>
              <a:buAutoNum type="alphaLcParenR"/>
              <a:tabLst>
                <a:tab pos="294005" algn="l"/>
              </a:tabLst>
            </a:pP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Por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apresentar</a:t>
            </a:r>
            <a:r>
              <a:rPr sz="12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Certidão</a:t>
            </a:r>
            <a:r>
              <a:rPr sz="12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Negat</a:t>
            </a:r>
            <a:r>
              <a:rPr sz="1200" spc="-9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va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Fa</a:t>
            </a:r>
            <a:r>
              <a:rPr sz="1200" spc="-9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ência</a:t>
            </a:r>
            <a:r>
              <a:rPr sz="12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Concordata</a:t>
            </a:r>
            <a:r>
              <a:rPr sz="120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em</a:t>
            </a:r>
            <a:r>
              <a:rPr sz="1200" spc="-6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tida</a:t>
            </a:r>
            <a:r>
              <a:rPr sz="12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em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200" spc="-125" dirty="0">
                <a:solidFill>
                  <a:srgbClr val="131313"/>
                </a:solidFill>
                <a:latin typeface="Arial"/>
                <a:cs typeface="Arial"/>
              </a:rPr>
              <a:t>8</a:t>
            </a:r>
            <a:r>
              <a:rPr sz="1200" spc="15" dirty="0">
                <a:solidFill>
                  <a:srgbClr val="444446"/>
                </a:solidFill>
                <a:latin typeface="Arial"/>
                <a:cs typeface="Arial"/>
              </a:rPr>
              <a:t>/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0</a:t>
            </a:r>
            <a:r>
              <a:rPr sz="1200" spc="-50" dirty="0">
                <a:solidFill>
                  <a:srgbClr val="131313"/>
                </a:solidFill>
                <a:latin typeface="Arial"/>
                <a:cs typeface="Arial"/>
              </a:rPr>
              <a:t>3</a:t>
            </a:r>
            <a:r>
              <a:rPr sz="1200" spc="15" dirty="0">
                <a:solidFill>
                  <a:srgbClr val="444446"/>
                </a:solidFill>
                <a:latin typeface="Arial"/>
                <a:cs typeface="Arial"/>
              </a:rPr>
              <a:t>/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201</a:t>
            </a:r>
            <a:r>
              <a:rPr sz="1200" spc="55" dirty="0">
                <a:solidFill>
                  <a:srgbClr val="131313"/>
                </a:solidFill>
                <a:latin typeface="Arial"/>
                <a:cs typeface="Arial"/>
              </a:rPr>
              <a:t>4</a:t>
            </a:r>
            <a:r>
              <a:rPr sz="1200" spc="120" dirty="0">
                <a:solidFill>
                  <a:srgbClr val="575759"/>
                </a:solidFill>
                <a:latin typeface="Arial"/>
                <a:cs typeface="Arial"/>
              </a:rPr>
              <a:t>,</a:t>
            </a:r>
            <a:r>
              <a:rPr sz="1200" spc="-80" dirty="0">
                <a:solidFill>
                  <a:srgbClr val="575759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contrariando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2F2F2F"/>
                </a:solidFill>
                <a:latin typeface="Arial"/>
                <a:cs typeface="Arial"/>
              </a:rPr>
              <a:t>xi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gência</a:t>
            </a:r>
            <a:r>
              <a:rPr sz="120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estabe</a:t>
            </a:r>
            <a:r>
              <a:rPr sz="1200" spc="1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ecida</a:t>
            </a:r>
            <a:r>
              <a:rPr sz="120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no</a:t>
            </a:r>
            <a:r>
              <a:rPr sz="12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tó</a:t>
            </a:r>
            <a:r>
              <a:rPr sz="1200" spc="30" dirty="0">
                <a:solidFill>
                  <a:srgbClr val="131313"/>
                </a:solidFill>
                <a:latin typeface="Arial"/>
                <a:cs typeface="Arial"/>
              </a:rPr>
              <a:t>p</a:t>
            </a:r>
            <a:r>
              <a:rPr sz="1200" spc="-2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co</a:t>
            </a:r>
            <a:r>
              <a:rPr sz="12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QUALIFICAÇÃO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ECONÔM</a:t>
            </a:r>
            <a:r>
              <a:rPr sz="1200" spc="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131313"/>
                </a:solidFill>
                <a:latin typeface="Arial"/>
                <a:cs typeface="Arial"/>
              </a:rPr>
              <a:t>CA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FINANCE</a:t>
            </a:r>
            <a:r>
              <a:rPr sz="1200" spc="7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30" dirty="0">
                <a:solidFill>
                  <a:srgbClr val="575759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575759"/>
                </a:solidFill>
                <a:latin typeface="Arial"/>
                <a:cs typeface="Arial"/>
              </a:rPr>
              <a:t>  </a:t>
            </a:r>
            <a:r>
              <a:rPr sz="1200" spc="-155" dirty="0">
                <a:solidFill>
                  <a:srgbClr val="575759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alínea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75759"/>
                </a:solidFill>
                <a:latin typeface="Arial"/>
                <a:cs typeface="Arial"/>
              </a:rPr>
              <a:t>"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-5" dirty="0">
                <a:solidFill>
                  <a:srgbClr val="575759"/>
                </a:solidFill>
                <a:latin typeface="Arial"/>
                <a:cs typeface="Arial"/>
              </a:rPr>
              <a:t>"</a:t>
            </a:r>
            <a:r>
              <a:rPr sz="1200" dirty="0">
                <a:solidFill>
                  <a:srgbClr val="575759"/>
                </a:solidFill>
                <a:latin typeface="Arial"/>
                <a:cs typeface="Arial"/>
              </a:rPr>
              <a:t>  </a:t>
            </a:r>
            <a:r>
              <a:rPr sz="1200" spc="-105" dirty="0">
                <a:solidFill>
                  <a:srgbClr val="575759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ed</a:t>
            </a:r>
            <a:r>
              <a:rPr sz="1200" spc="-7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tal  </a:t>
            </a:r>
            <a:r>
              <a:rPr sz="12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observ</a:t>
            </a:r>
            <a:r>
              <a:rPr sz="1200" spc="4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-35" dirty="0">
                <a:solidFill>
                  <a:srgbClr val="2F2F2F"/>
                </a:solidFill>
                <a:latin typeface="Arial"/>
                <a:cs typeface="Arial"/>
              </a:rPr>
              <a:t>ç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ão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nexist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ndo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prazo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va</a:t>
            </a:r>
            <a:r>
              <a:rPr sz="1200" spc="3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idad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200" spc="-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mesmas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são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vá</a:t>
            </a:r>
            <a:r>
              <a:rPr sz="1200" spc="2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idas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 por</a:t>
            </a:r>
            <a:r>
              <a:rPr sz="12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90</a:t>
            </a:r>
            <a:r>
              <a:rPr sz="12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(</a:t>
            </a:r>
            <a:r>
              <a:rPr sz="1200" spc="-40" dirty="0">
                <a:solidFill>
                  <a:srgbClr val="131313"/>
                </a:solidFill>
                <a:latin typeface="Arial"/>
                <a:cs typeface="Arial"/>
              </a:rPr>
              <a:t>noventa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)</a:t>
            </a:r>
            <a:r>
              <a:rPr sz="12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45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200" spc="50" dirty="0">
                <a:solidFill>
                  <a:srgbClr val="2F2F2F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marL="21590" marR="31750" lvl="1" algn="just">
              <a:lnSpc>
                <a:spcPts val="1360"/>
              </a:lnSpc>
              <a:spcBef>
                <a:spcPts val="1035"/>
              </a:spcBef>
              <a:buClr>
                <a:srgbClr val="131313"/>
              </a:buClr>
              <a:buFont typeface="Arial"/>
              <a:buAutoNum type="alphaLcParenR"/>
              <a:tabLst>
                <a:tab pos="294005" algn="l"/>
              </a:tabLst>
            </a:pP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Não </a:t>
            </a:r>
            <a:r>
              <a:rPr sz="1200" spc="-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cópia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Documento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dentidade</a:t>
            </a:r>
            <a:r>
              <a:rPr sz="1200" spc="-1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444446"/>
                </a:solidFill>
                <a:latin typeface="Arial"/>
                <a:cs typeface="Arial"/>
              </a:rPr>
              <a:t>,</a:t>
            </a:r>
            <a:r>
              <a:rPr sz="1200" spc="155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não</a:t>
            </a:r>
            <a:r>
              <a:rPr sz="120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atendendo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exigências</a:t>
            </a:r>
            <a:r>
              <a:rPr sz="12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2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tópico</a:t>
            </a:r>
            <a:r>
              <a:rPr sz="120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HAB</a:t>
            </a:r>
            <a:r>
              <a:rPr sz="1200" spc="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LITAÇÃO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JUR</a:t>
            </a:r>
            <a:r>
              <a:rPr sz="1200" spc="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200" spc="-8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85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1200" spc="-4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-1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444446"/>
                </a:solidFill>
                <a:latin typeface="Arial"/>
                <a:cs typeface="Arial"/>
              </a:rPr>
              <a:t>,</a:t>
            </a:r>
            <a:r>
              <a:rPr sz="1200" spc="-130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alínea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444446"/>
                </a:solidFill>
                <a:latin typeface="Arial"/>
                <a:cs typeface="Arial"/>
              </a:rPr>
              <a:t>"</a:t>
            </a:r>
            <a:r>
              <a:rPr sz="1200" spc="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-5" dirty="0">
                <a:solidFill>
                  <a:srgbClr val="575759"/>
                </a:solidFill>
                <a:latin typeface="Arial"/>
                <a:cs typeface="Arial"/>
              </a:rPr>
              <a:t>"</a:t>
            </a:r>
            <a:r>
              <a:rPr sz="1200" dirty="0">
                <a:solidFill>
                  <a:srgbClr val="575759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575759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2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ed</a:t>
            </a:r>
            <a:r>
              <a:rPr sz="1200" spc="-6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200" spc="7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l;</a:t>
            </a:r>
            <a:endParaRPr sz="1200">
              <a:latin typeface="Arial"/>
              <a:cs typeface="Arial"/>
            </a:endParaRPr>
          </a:p>
          <a:p>
            <a:pPr marL="21590" marR="32384" lvl="1" algn="just">
              <a:lnSpc>
                <a:spcPct val="93300"/>
              </a:lnSpc>
              <a:spcBef>
                <a:spcPts val="955"/>
              </a:spcBef>
              <a:buClr>
                <a:srgbClr val="131313"/>
              </a:buClr>
              <a:buFont typeface="Arial"/>
              <a:buAutoNum type="alphaLcParenR"/>
              <a:tabLst>
                <a:tab pos="298450" algn="l"/>
              </a:tabLst>
            </a:pP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Fa</a:t>
            </a:r>
            <a:r>
              <a:rPr sz="1200" spc="-12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ta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Comprovante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nscr</a:t>
            </a:r>
            <a:r>
              <a:rPr sz="120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2F2F2F"/>
                </a:solidFill>
                <a:latin typeface="Arial"/>
                <a:cs typeface="Arial"/>
              </a:rPr>
              <a:t>ç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ão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no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31313"/>
                </a:solidFill>
                <a:latin typeface="Arial"/>
                <a:cs typeface="Arial"/>
              </a:rPr>
              <a:t>Cadast</a:t>
            </a:r>
            <a:r>
              <a:rPr sz="1200" spc="9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200" spc="-3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200" spc="-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mp</a:t>
            </a:r>
            <a:r>
              <a:rPr sz="1200" spc="-6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200" spc="-6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30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iona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120" dirty="0">
                <a:solidFill>
                  <a:srgbClr val="444446"/>
                </a:solidFill>
                <a:latin typeface="Arial"/>
                <a:cs typeface="Arial"/>
              </a:rPr>
              <a:t>,</a:t>
            </a:r>
            <a:r>
              <a:rPr sz="1200" spc="60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2F2F2F"/>
                </a:solidFill>
                <a:latin typeface="Arial"/>
                <a:cs typeface="Arial"/>
              </a:rPr>
              <a:t>ã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atendendo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 as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exi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g</a:t>
            </a:r>
            <a:r>
              <a:rPr sz="1200" spc="45" dirty="0">
                <a:solidFill>
                  <a:srgbClr val="2F2F2F"/>
                </a:solidFill>
                <a:latin typeface="Arial"/>
                <a:cs typeface="Arial"/>
              </a:rPr>
              <a:t>ê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ncias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200" spc="1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tóp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co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HABILITAÇÃO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JUR</a:t>
            </a:r>
            <a:r>
              <a:rPr sz="1200" spc="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DIC</a:t>
            </a:r>
            <a:r>
              <a:rPr sz="1200" spc="4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30" dirty="0">
                <a:solidFill>
                  <a:srgbClr val="575759"/>
                </a:solidFill>
                <a:latin typeface="Arial"/>
                <a:cs typeface="Arial"/>
              </a:rPr>
              <a:t>,</a:t>
            </a:r>
            <a:r>
              <a:rPr sz="1200" spc="120" dirty="0">
                <a:solidFill>
                  <a:srgbClr val="575759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alínea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75759"/>
                </a:solidFill>
                <a:latin typeface="Arial"/>
                <a:cs typeface="Arial"/>
              </a:rPr>
              <a:t>"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spc="45" dirty="0">
                <a:solidFill>
                  <a:srgbClr val="444446"/>
                </a:solidFill>
                <a:latin typeface="Arial"/>
                <a:cs typeface="Arial"/>
              </a:rPr>
              <a:t>"</a:t>
            </a:r>
            <a:r>
              <a:rPr sz="1200" spc="114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ed</a:t>
            </a:r>
            <a:r>
              <a:rPr sz="1200" spc="-6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131313"/>
                </a:solidFill>
                <a:latin typeface="Arial"/>
                <a:cs typeface="Arial"/>
              </a:rPr>
              <a:t>tal.</a:t>
            </a:r>
            <a:endParaRPr sz="1200">
              <a:latin typeface="Arial"/>
              <a:cs typeface="Arial"/>
            </a:endParaRPr>
          </a:p>
          <a:p>
            <a:pPr marL="30480" algn="just">
              <a:lnSpc>
                <a:spcPct val="100000"/>
              </a:lnSpc>
              <a:spcBef>
                <a:spcPts val="890"/>
              </a:spcBef>
            </a:pPr>
            <a:r>
              <a:rPr sz="1150" b="1" u="heavy" spc="5" dirty="0">
                <a:solidFill>
                  <a:srgbClr val="131313"/>
                </a:solidFill>
                <a:latin typeface="Arial"/>
                <a:cs typeface="Arial"/>
              </a:rPr>
              <a:t>EMPRESAS</a:t>
            </a:r>
            <a:r>
              <a:rPr sz="1150" b="1" u="heavy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u="heavy" dirty="0">
                <a:solidFill>
                  <a:srgbClr val="131313"/>
                </a:solidFill>
                <a:latin typeface="Arial"/>
                <a:cs typeface="Arial"/>
              </a:rPr>
              <a:t>HABILITADAS:</a:t>
            </a:r>
            <a:r>
              <a:rPr sz="1150" b="1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03</a:t>
            </a:r>
            <a:endParaRPr sz="1200">
              <a:latin typeface="Arial"/>
              <a:cs typeface="Arial"/>
            </a:endParaRPr>
          </a:p>
          <a:p>
            <a:pPr marL="193675" indent="-154305" algn="just">
              <a:lnSpc>
                <a:spcPts val="1400"/>
              </a:lnSpc>
              <a:spcBef>
                <a:spcPts val="925"/>
              </a:spcBef>
              <a:buClr>
                <a:srgbClr val="131313"/>
              </a:buClr>
              <a:buFont typeface="Arial"/>
              <a:buAutoNum type="arabicPeriod"/>
              <a:tabLst>
                <a:tab pos="194310" algn="l"/>
              </a:tabLst>
            </a:pP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Caetano</a:t>
            </a:r>
            <a:r>
              <a:rPr sz="12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Pau</a:t>
            </a:r>
            <a:r>
              <a:rPr sz="1200" spc="-6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Ferre</a:t>
            </a:r>
            <a:r>
              <a:rPr sz="1200" spc="-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ra</a:t>
            </a:r>
            <a:r>
              <a:rPr sz="12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Si</a:t>
            </a:r>
            <a:r>
              <a:rPr sz="1200" spc="-9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va</a:t>
            </a:r>
            <a:endParaRPr sz="1200">
              <a:latin typeface="Arial"/>
              <a:cs typeface="Arial"/>
            </a:endParaRPr>
          </a:p>
          <a:p>
            <a:pPr marL="202565" indent="-172085" algn="just">
              <a:lnSpc>
                <a:spcPts val="1360"/>
              </a:lnSpc>
              <a:buClr>
                <a:srgbClr val="131313"/>
              </a:buClr>
              <a:buFont typeface="Arial"/>
              <a:buAutoNum type="arabicPeriod"/>
              <a:tabLst>
                <a:tab pos="203200" algn="l"/>
              </a:tabLst>
            </a:pP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Pequ</a:t>
            </a:r>
            <a:r>
              <a:rPr sz="1200" spc="-8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ta</a:t>
            </a:r>
            <a:r>
              <a:rPr sz="12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ndústr</a:t>
            </a:r>
            <a:r>
              <a:rPr sz="120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Comércio</a:t>
            </a:r>
            <a:r>
              <a:rPr sz="12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-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Art</a:t>
            </a:r>
            <a:r>
              <a:rPr sz="1200" spc="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gos</a:t>
            </a:r>
            <a:r>
              <a:rPr sz="1200" spc="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Esportivos.</a:t>
            </a:r>
            <a:endParaRPr sz="1200">
              <a:latin typeface="Arial"/>
              <a:cs typeface="Arial"/>
            </a:endParaRPr>
          </a:p>
          <a:p>
            <a:pPr marL="193675" indent="-172085" algn="just">
              <a:lnSpc>
                <a:spcPts val="1400"/>
              </a:lnSpc>
              <a:buClr>
                <a:srgbClr val="131313"/>
              </a:buClr>
              <a:buFont typeface="Arial"/>
              <a:buAutoNum type="arabicPeriod"/>
              <a:tabLst>
                <a:tab pos="194310" algn="l"/>
              </a:tabLst>
            </a:pP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Visual</a:t>
            </a:r>
            <a:r>
              <a:rPr sz="12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Sistemas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spc="-9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etrôn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cos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Ltd</a:t>
            </a:r>
            <a:r>
              <a:rPr sz="1200" spc="-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50" dirty="0">
                <a:solidFill>
                  <a:srgbClr val="575759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marL="30480" algn="just">
              <a:lnSpc>
                <a:spcPct val="100000"/>
              </a:lnSpc>
              <a:spcBef>
                <a:spcPts val="865"/>
              </a:spcBef>
            </a:pPr>
            <a:r>
              <a:rPr sz="1150" b="1" u="sng" spc="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BSERVAÇÕES</a:t>
            </a:r>
            <a:r>
              <a:rPr sz="1150" b="1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CONSIGNADAS </a:t>
            </a:r>
            <a:r>
              <a:rPr sz="1150" b="1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NA</a:t>
            </a:r>
            <a:r>
              <a:rPr sz="1150" b="1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-20" dirty="0">
                <a:solidFill>
                  <a:srgbClr val="131313"/>
                </a:solidFill>
                <a:latin typeface="Arial"/>
                <a:cs typeface="Arial"/>
              </a:rPr>
              <a:t>ATA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-1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b="1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ABERTURA: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850">
              <a:latin typeface="Times New Roman"/>
              <a:cs typeface="Times New Roman"/>
            </a:endParaRPr>
          </a:p>
          <a:p>
            <a:pPr marL="30480" marR="5080" algn="just">
              <a:lnSpc>
                <a:spcPts val="1360"/>
              </a:lnSpc>
            </a:pP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Com </a:t>
            </a:r>
            <a:r>
              <a:rPr sz="1200" spc="-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re</a:t>
            </a:r>
            <a:r>
              <a:rPr sz="1200" spc="-7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-35" dirty="0">
                <a:solidFill>
                  <a:srgbClr val="2F2F2F"/>
                </a:solidFill>
                <a:latin typeface="Arial"/>
                <a:cs typeface="Arial"/>
              </a:rPr>
              <a:t>ç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ão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às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observações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nseridas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na</a:t>
            </a:r>
            <a:r>
              <a:rPr sz="1200" spc="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Ata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Abertura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Lic</a:t>
            </a:r>
            <a:r>
              <a:rPr sz="1200" spc="-11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tação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200" spc="45" dirty="0">
                <a:solidFill>
                  <a:srgbClr val="444446"/>
                </a:solidFill>
                <a:latin typeface="Arial"/>
                <a:cs typeface="Arial"/>
              </a:rPr>
              <a:t>.°</a:t>
            </a:r>
            <a:r>
              <a:rPr sz="1200" spc="40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00</a:t>
            </a:r>
            <a:r>
              <a:rPr sz="1200" spc="-3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200" spc="15" dirty="0">
                <a:solidFill>
                  <a:srgbClr val="575759"/>
                </a:solidFill>
                <a:latin typeface="Arial"/>
                <a:cs typeface="Arial"/>
              </a:rPr>
              <a:t>/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2015</a:t>
            </a:r>
            <a:r>
              <a:rPr sz="1200" spc="-2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444446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444446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1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31313"/>
                </a:solidFill>
                <a:latin typeface="Arial"/>
                <a:cs typeface="Arial"/>
              </a:rPr>
              <a:t>COMISSÃO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COMPRAS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v</a:t>
            </a:r>
            <a:r>
              <a:rPr sz="1200" spc="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40" dirty="0">
                <a:solidFill>
                  <a:srgbClr val="131313"/>
                </a:solidFill>
                <a:latin typeface="Arial"/>
                <a:cs typeface="Arial"/>
              </a:rPr>
              <a:t>m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200" spc="4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nscrever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1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esc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arecer</a:t>
            </a:r>
            <a:r>
              <a:rPr sz="1200" spc="-1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575759"/>
                </a:solidFill>
                <a:latin typeface="Arial"/>
                <a:cs typeface="Arial"/>
              </a:rPr>
              <a:t>,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conforme</a:t>
            </a:r>
            <a:r>
              <a:rPr sz="12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aba</a:t>
            </a:r>
            <a:r>
              <a:rPr sz="1200" spc="-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x</a:t>
            </a:r>
            <a:r>
              <a:rPr sz="1200" spc="10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200" spc="50" dirty="0">
                <a:solidFill>
                  <a:srgbClr val="2F2F2F"/>
                </a:solidFill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30480" algn="just">
              <a:lnSpc>
                <a:spcPts val="1350"/>
              </a:lnSpc>
              <a:spcBef>
                <a:spcPts val="819"/>
              </a:spcBef>
            </a:pPr>
            <a:r>
              <a:rPr sz="1200" spc="-4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Repr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200" spc="-3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entante</a:t>
            </a:r>
            <a:r>
              <a:rPr sz="12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empresa</a:t>
            </a:r>
            <a:r>
              <a:rPr sz="12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131313"/>
                </a:solidFill>
                <a:latin typeface="Arial"/>
                <a:cs typeface="Arial"/>
              </a:rPr>
              <a:t>Visual</a:t>
            </a:r>
            <a:r>
              <a:rPr sz="1100" b="1" spc="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131313"/>
                </a:solidFill>
                <a:latin typeface="Arial"/>
                <a:cs typeface="Arial"/>
              </a:rPr>
              <a:t>Sistemas</a:t>
            </a:r>
            <a:r>
              <a:rPr sz="1100" b="1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-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25" dirty="0">
                <a:solidFill>
                  <a:srgbClr val="131313"/>
                </a:solidFill>
                <a:latin typeface="Arial"/>
                <a:cs typeface="Arial"/>
              </a:rPr>
              <a:t>Eletrônicos</a:t>
            </a:r>
            <a:r>
              <a:rPr sz="1100" b="1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131313"/>
                </a:solidFill>
                <a:latin typeface="Arial"/>
                <a:cs typeface="Arial"/>
              </a:rPr>
              <a:t>Ltda,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em</a:t>
            </a:r>
            <a:r>
              <a:rPr sz="120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ação</a:t>
            </a:r>
            <a:endParaRPr sz="1200">
              <a:latin typeface="Arial"/>
              <a:cs typeface="Arial"/>
            </a:endParaRPr>
          </a:p>
          <a:p>
            <a:pPr marL="30480" algn="just">
              <a:lnSpc>
                <a:spcPts val="1470"/>
              </a:lnSpc>
            </a:pPr>
            <a:r>
              <a:rPr sz="1300" spc="100" dirty="0">
                <a:solidFill>
                  <a:srgbClr val="2F2F2F"/>
                </a:solidFill>
                <a:latin typeface="Times New Roman"/>
                <a:cs typeface="Times New Roman"/>
              </a:rPr>
              <a:t>à</a:t>
            </a:r>
            <a:r>
              <a:rPr sz="1300" spc="-15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mpresa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Esportes</a:t>
            </a:r>
            <a:r>
              <a:rPr sz="1150" b="1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Camisa</a:t>
            </a:r>
            <a:r>
              <a:rPr sz="1150" b="1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-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50" b="1" spc="-29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50" b="1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Ltda:</a:t>
            </a:r>
            <a:endParaRPr sz="1150">
              <a:latin typeface="Arial"/>
              <a:cs typeface="Arial"/>
            </a:endParaRPr>
          </a:p>
          <a:p>
            <a:pPr marL="30480" marR="19685" algn="just">
              <a:lnSpc>
                <a:spcPts val="1360"/>
              </a:lnSpc>
              <a:spcBef>
                <a:spcPts val="875"/>
              </a:spcBef>
            </a:pP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OBSERVAÇÃO </a:t>
            </a:r>
            <a:r>
              <a:rPr sz="1150" b="1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131313"/>
                </a:solidFill>
                <a:latin typeface="Arial"/>
                <a:cs typeface="Arial"/>
              </a:rPr>
              <a:t>01:</a:t>
            </a:r>
            <a:r>
              <a:rPr sz="1150" b="1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-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Certidão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31313"/>
                </a:solidFill>
                <a:latin typeface="Arial"/>
                <a:cs typeface="Arial"/>
              </a:rPr>
              <a:t>F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-3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ênc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Concorda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200" spc="6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200" spc="1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em</a:t>
            </a:r>
            <a:r>
              <a:rPr sz="1200" spc="-1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ti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20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em</a:t>
            </a:r>
            <a:r>
              <a:rPr sz="120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200" spc="-145" dirty="0">
                <a:solidFill>
                  <a:srgbClr val="131313"/>
                </a:solidFill>
                <a:latin typeface="Arial"/>
                <a:cs typeface="Arial"/>
              </a:rPr>
              <a:t>8</a:t>
            </a:r>
            <a:r>
              <a:rPr sz="1200" spc="15" dirty="0">
                <a:solidFill>
                  <a:srgbClr val="444446"/>
                </a:solidFill>
                <a:latin typeface="Arial"/>
                <a:cs typeface="Arial"/>
              </a:rPr>
              <a:t>/</a:t>
            </a:r>
            <a:r>
              <a:rPr sz="1200" spc="20" dirty="0">
                <a:solidFill>
                  <a:srgbClr val="131313"/>
                </a:solidFill>
                <a:latin typeface="Arial"/>
                <a:cs typeface="Arial"/>
              </a:rPr>
              <a:t>0</a:t>
            </a:r>
            <a:r>
              <a:rPr sz="1200" spc="-70" dirty="0">
                <a:solidFill>
                  <a:srgbClr val="131313"/>
                </a:solidFill>
                <a:latin typeface="Arial"/>
                <a:cs typeface="Arial"/>
              </a:rPr>
              <a:t>3</a:t>
            </a:r>
            <a:r>
              <a:rPr sz="1200" spc="50" dirty="0">
                <a:solidFill>
                  <a:srgbClr val="444446"/>
                </a:solidFill>
                <a:latin typeface="Arial"/>
                <a:cs typeface="Arial"/>
              </a:rPr>
              <a:t>/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201</a:t>
            </a:r>
            <a:r>
              <a:rPr sz="1200" spc="45" dirty="0">
                <a:solidFill>
                  <a:srgbClr val="131313"/>
                </a:solidFill>
                <a:latin typeface="Arial"/>
                <a:cs typeface="Arial"/>
              </a:rPr>
              <a:t>4</a:t>
            </a:r>
            <a:r>
              <a:rPr sz="1200" spc="120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200" spc="-1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portanto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vencida</a:t>
            </a:r>
            <a:r>
              <a:rPr sz="12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conforme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os</a:t>
            </a:r>
            <a:r>
              <a:rPr sz="12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termos</a:t>
            </a:r>
            <a:r>
              <a:rPr sz="120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2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ed</a:t>
            </a:r>
            <a:r>
              <a:rPr sz="1200" spc="-6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131313"/>
                </a:solidFill>
                <a:latin typeface="Arial"/>
                <a:cs typeface="Arial"/>
              </a:rPr>
              <a:t>tal.</a:t>
            </a:r>
            <a:endParaRPr sz="1200">
              <a:latin typeface="Arial"/>
              <a:cs typeface="Arial"/>
            </a:endParaRPr>
          </a:p>
          <a:p>
            <a:pPr marL="479425" marR="30480" indent="4445">
              <a:lnSpc>
                <a:spcPts val="1400"/>
              </a:lnSpc>
              <a:spcBef>
                <a:spcPts val="1010"/>
              </a:spcBef>
            </a:pP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RESPOSTA:  </a:t>
            </a:r>
            <a:r>
              <a:rPr sz="1150" b="1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emp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sa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foi 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inabi</a:t>
            </a:r>
            <a:r>
              <a:rPr sz="1200" spc="-5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tada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31313"/>
                </a:solidFill>
                <a:latin typeface="Arial"/>
                <a:cs typeface="Arial"/>
              </a:rPr>
              <a:t>pe</a:t>
            </a:r>
            <a:r>
              <a:rPr sz="1200" spc="-6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comissã</a:t>
            </a:r>
            <a:r>
              <a:rPr sz="1200" spc="12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200" spc="30" dirty="0">
                <a:solidFill>
                  <a:srgbClr val="575759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575759"/>
                </a:solidFill>
                <a:latin typeface="Arial"/>
                <a:cs typeface="Arial"/>
              </a:rPr>
              <a:t>  </a:t>
            </a:r>
            <a:r>
              <a:rPr sz="1200" spc="-155" dirty="0">
                <a:solidFill>
                  <a:srgbClr val="575759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conforme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supramenc</a:t>
            </a:r>
            <a:r>
              <a:rPr sz="1200" spc="9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onad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200" spc="50" dirty="0">
                <a:solidFill>
                  <a:srgbClr val="444446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marL="39370" marR="27940" indent="-5080" algn="just">
              <a:lnSpc>
                <a:spcPts val="1360"/>
              </a:lnSpc>
              <a:spcBef>
                <a:spcPts val="994"/>
              </a:spcBef>
            </a:pPr>
            <a:r>
              <a:rPr sz="1150" b="1" spc="5" dirty="0">
                <a:solidFill>
                  <a:srgbClr val="131313"/>
                </a:solidFill>
                <a:latin typeface="Arial"/>
                <a:cs typeface="Arial"/>
              </a:rPr>
              <a:t>OBSERVAÇÃO   </a:t>
            </a:r>
            <a:r>
              <a:rPr sz="1150" b="1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b="1" spc="30" dirty="0">
                <a:solidFill>
                  <a:srgbClr val="131313"/>
                </a:solidFill>
                <a:latin typeface="Arial"/>
                <a:cs typeface="Arial"/>
              </a:rPr>
              <a:t>0</a:t>
            </a:r>
            <a:r>
              <a:rPr sz="1150" b="1" spc="80" dirty="0">
                <a:solidFill>
                  <a:srgbClr val="131313"/>
                </a:solidFill>
                <a:latin typeface="Arial"/>
                <a:cs typeface="Arial"/>
              </a:rPr>
              <a:t>2</a:t>
            </a:r>
            <a:r>
              <a:rPr sz="1150" b="1" spc="40" dirty="0">
                <a:solidFill>
                  <a:srgbClr val="2F2F2F"/>
                </a:solidFill>
                <a:latin typeface="Arial"/>
                <a:cs typeface="Arial"/>
              </a:rPr>
              <a:t>:</a:t>
            </a:r>
            <a:r>
              <a:rPr sz="1150" b="1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150" b="1" spc="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p</a:t>
            </a:r>
            <a:r>
              <a:rPr sz="1200" spc="15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200" spc="-10" dirty="0">
                <a:solidFill>
                  <a:srgbClr val="2F2F2F"/>
                </a:solidFill>
                <a:latin typeface="Arial"/>
                <a:cs typeface="Arial"/>
              </a:rPr>
              <a:t>es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ntou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200" spc="4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-25" dirty="0">
                <a:solidFill>
                  <a:srgbClr val="131313"/>
                </a:solidFill>
                <a:latin typeface="Arial"/>
                <a:cs typeface="Arial"/>
              </a:rPr>
              <a:t>rmo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200" spc="-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Abertura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200" spc="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Ba</a:t>
            </a:r>
            <a:r>
              <a:rPr sz="1200" spc="-8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131313"/>
                </a:solidFill>
                <a:latin typeface="Arial"/>
                <a:cs typeface="Arial"/>
              </a:rPr>
              <a:t>anço</a:t>
            </a:r>
            <a:r>
              <a:rPr sz="12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31313"/>
                </a:solidFill>
                <a:latin typeface="Arial"/>
                <a:cs typeface="Arial"/>
              </a:rPr>
              <a:t>P</a:t>
            </a:r>
            <a:r>
              <a:rPr sz="1200" spc="-6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200" spc="25" dirty="0">
                <a:solidFill>
                  <a:srgbClr val="131313"/>
                </a:solidFill>
                <a:latin typeface="Arial"/>
                <a:cs typeface="Arial"/>
              </a:rPr>
              <a:t>tr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imonial</a:t>
            </a:r>
            <a:r>
              <a:rPr sz="120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2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200" spc="-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2F2F2F"/>
                </a:solidFill>
                <a:latin typeface="Arial"/>
                <a:cs typeface="Arial"/>
              </a:rPr>
              <a:t> 2</a:t>
            </a:r>
            <a:r>
              <a:rPr sz="1200" dirty="0">
                <a:solidFill>
                  <a:srgbClr val="131313"/>
                </a:solidFill>
                <a:latin typeface="Arial"/>
                <a:cs typeface="Arial"/>
              </a:rPr>
              <a:t>01</a:t>
            </a:r>
            <a:r>
              <a:rPr sz="1200" spc="65" dirty="0">
                <a:solidFill>
                  <a:srgbClr val="131313"/>
                </a:solidFill>
                <a:latin typeface="Arial"/>
                <a:cs typeface="Arial"/>
              </a:rPr>
              <a:t>4</a:t>
            </a:r>
            <a:r>
              <a:rPr sz="1200" spc="50" dirty="0">
                <a:solidFill>
                  <a:srgbClr val="444446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83679" y="9819383"/>
            <a:ext cx="4740910" cy="276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5565" marR="5080" indent="-63500">
              <a:lnSpc>
                <a:spcPct val="100000"/>
              </a:lnSpc>
            </a:pPr>
            <a:r>
              <a:rPr sz="900" spc="25" dirty="0">
                <a:solidFill>
                  <a:srgbClr val="444446"/>
                </a:solidFill>
                <a:latin typeface="Times New Roman"/>
                <a:cs typeface="Times New Roman"/>
              </a:rPr>
              <a:t>D</a:t>
            </a:r>
            <a:r>
              <a:rPr sz="900" spc="-5" dirty="0">
                <a:solidFill>
                  <a:srgbClr val="131313"/>
                </a:solidFill>
                <a:latin typeface="Times New Roman"/>
                <a:cs typeface="Times New Roman"/>
              </a:rPr>
              <a:t>i</a:t>
            </a:r>
            <a:r>
              <a:rPr sz="900" dirty="0">
                <a:solidFill>
                  <a:srgbClr val="444446"/>
                </a:solidFill>
                <a:latin typeface="Times New Roman"/>
                <a:cs typeface="Times New Roman"/>
              </a:rPr>
              <a:t>reto</a:t>
            </a:r>
            <a:r>
              <a:rPr sz="900" spc="70" dirty="0">
                <a:solidFill>
                  <a:srgbClr val="444446"/>
                </a:solidFill>
                <a:latin typeface="Times New Roman"/>
                <a:cs typeface="Times New Roman"/>
              </a:rPr>
              <a:t>r</a:t>
            </a:r>
            <a:r>
              <a:rPr sz="900" spc="-40" dirty="0">
                <a:solidFill>
                  <a:srgbClr val="131313"/>
                </a:solidFill>
                <a:latin typeface="Times New Roman"/>
                <a:cs typeface="Times New Roman"/>
              </a:rPr>
              <a:t>i</a:t>
            </a:r>
            <a:r>
              <a:rPr sz="900" spc="15" dirty="0">
                <a:solidFill>
                  <a:srgbClr val="575759"/>
                </a:solidFill>
                <a:latin typeface="Times New Roman"/>
                <a:cs typeface="Times New Roman"/>
              </a:rPr>
              <a:t>a</a:t>
            </a:r>
            <a:r>
              <a:rPr sz="900" spc="-5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45" dirty="0">
                <a:solidFill>
                  <a:srgbClr val="2F2F2F"/>
                </a:solidFill>
                <a:latin typeface="Times New Roman"/>
                <a:cs typeface="Times New Roman"/>
              </a:rPr>
              <a:t>d</a:t>
            </a:r>
            <a:r>
              <a:rPr sz="900" spc="45" dirty="0">
                <a:solidFill>
                  <a:srgbClr val="575759"/>
                </a:solidFill>
                <a:latin typeface="Times New Roman"/>
                <a:cs typeface="Times New Roman"/>
              </a:rPr>
              <a:t>e</a:t>
            </a:r>
            <a:r>
              <a:rPr sz="900" spc="-35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F2F2F"/>
                </a:solidFill>
                <a:latin typeface="Times New Roman"/>
                <a:cs typeface="Times New Roman"/>
              </a:rPr>
              <a:t>Admin</a:t>
            </a:r>
            <a:r>
              <a:rPr sz="900" spc="-11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575759"/>
                </a:solidFill>
                <a:latin typeface="Times New Roman"/>
                <a:cs typeface="Times New Roman"/>
              </a:rPr>
              <a:t>i</a:t>
            </a:r>
            <a:r>
              <a:rPr sz="900" spc="-10" dirty="0">
                <a:solidFill>
                  <a:srgbClr val="575759"/>
                </a:solidFill>
                <a:latin typeface="Times New Roman"/>
                <a:cs typeface="Times New Roman"/>
              </a:rPr>
              <a:t>s</a:t>
            </a:r>
            <a:r>
              <a:rPr sz="900" spc="-15" dirty="0">
                <a:solidFill>
                  <a:srgbClr val="2F2F2F"/>
                </a:solidFill>
                <a:latin typeface="Times New Roman"/>
                <a:cs typeface="Times New Roman"/>
              </a:rPr>
              <a:t>tr</a:t>
            </a:r>
            <a:r>
              <a:rPr sz="900" spc="25" dirty="0">
                <a:solidFill>
                  <a:srgbClr val="2F2F2F"/>
                </a:solidFill>
                <a:latin typeface="Times New Roman"/>
                <a:cs typeface="Times New Roman"/>
              </a:rPr>
              <a:t>a</a:t>
            </a:r>
            <a:r>
              <a:rPr sz="900" spc="5" dirty="0">
                <a:solidFill>
                  <a:srgbClr val="575759"/>
                </a:solidFill>
                <a:latin typeface="Times New Roman"/>
                <a:cs typeface="Times New Roman"/>
              </a:rPr>
              <a:t>ção</a:t>
            </a:r>
            <a:r>
              <a:rPr sz="900" spc="60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575759"/>
                </a:solidFill>
                <a:latin typeface="Times New Roman"/>
                <a:cs typeface="Times New Roman"/>
              </a:rPr>
              <a:t>- </a:t>
            </a:r>
            <a:r>
              <a:rPr sz="900" spc="-15" dirty="0">
                <a:solidFill>
                  <a:srgbClr val="2F2F2F"/>
                </a:solidFill>
                <a:latin typeface="Times New Roman"/>
                <a:cs typeface="Times New Roman"/>
              </a:rPr>
              <a:t>Rua</a:t>
            </a:r>
            <a:r>
              <a:rPr sz="900" spc="3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575759"/>
                </a:solidFill>
                <a:latin typeface="Times New Roman"/>
                <a:cs typeface="Times New Roman"/>
              </a:rPr>
              <a:t>C</a:t>
            </a:r>
            <a:r>
              <a:rPr sz="900" spc="40" dirty="0">
                <a:solidFill>
                  <a:srgbClr val="575759"/>
                </a:solidFill>
                <a:latin typeface="Times New Roman"/>
                <a:cs typeface="Times New Roman"/>
              </a:rPr>
              <a:t>o</a:t>
            </a:r>
            <a:r>
              <a:rPr sz="900" spc="5" dirty="0">
                <a:solidFill>
                  <a:srgbClr val="2F2F2F"/>
                </a:solidFill>
                <a:latin typeface="Times New Roman"/>
                <a:cs typeface="Times New Roman"/>
              </a:rPr>
              <a:t>n</a:t>
            </a:r>
            <a:r>
              <a:rPr sz="900" dirty="0">
                <a:solidFill>
                  <a:srgbClr val="575759"/>
                </a:solidFill>
                <a:latin typeface="Times New Roman"/>
                <a:cs typeface="Times New Roman"/>
              </a:rPr>
              <a:t>g</a:t>
            </a:r>
            <a:r>
              <a:rPr sz="900" spc="25" dirty="0">
                <a:solidFill>
                  <a:srgbClr val="575759"/>
                </a:solidFill>
                <a:latin typeface="Times New Roman"/>
                <a:cs typeface="Times New Roman"/>
              </a:rPr>
              <a:t>o</a:t>
            </a:r>
            <a:r>
              <a:rPr sz="900" spc="-20" dirty="0">
                <a:solidFill>
                  <a:srgbClr val="2F2F2F"/>
                </a:solidFill>
                <a:latin typeface="Times New Roman"/>
                <a:cs typeface="Times New Roman"/>
              </a:rPr>
              <a:t>nh</a:t>
            </a:r>
            <a:r>
              <a:rPr sz="900" spc="75" dirty="0">
                <a:solidFill>
                  <a:srgbClr val="2F2F2F"/>
                </a:solidFill>
                <a:latin typeface="Times New Roman"/>
                <a:cs typeface="Times New Roman"/>
              </a:rPr>
              <a:t>a</a:t>
            </a:r>
            <a:r>
              <a:rPr sz="900" spc="45" dirty="0">
                <a:solidFill>
                  <a:srgbClr val="575759"/>
                </a:solidFill>
                <a:latin typeface="Times New Roman"/>
                <a:cs typeface="Times New Roman"/>
              </a:rPr>
              <a:t>s,</a:t>
            </a:r>
            <a:r>
              <a:rPr sz="900" spc="-110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575759"/>
                </a:solidFill>
                <a:latin typeface="Times New Roman"/>
                <a:cs typeface="Times New Roman"/>
              </a:rPr>
              <a:t>4</a:t>
            </a:r>
            <a:r>
              <a:rPr sz="900" spc="-5" dirty="0">
                <a:solidFill>
                  <a:srgbClr val="575759"/>
                </a:solidFill>
                <a:latin typeface="Times New Roman"/>
                <a:cs typeface="Times New Roman"/>
              </a:rPr>
              <a:t>5</a:t>
            </a:r>
            <a:r>
              <a:rPr sz="900" spc="85" dirty="0">
                <a:solidFill>
                  <a:srgbClr val="2F2F2F"/>
                </a:solidFill>
                <a:latin typeface="Times New Roman"/>
                <a:cs typeface="Times New Roman"/>
              </a:rPr>
              <a:t>0</a:t>
            </a:r>
            <a:r>
              <a:rPr sz="900" spc="-15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707070"/>
                </a:solidFill>
                <a:latin typeface="Times New Roman"/>
                <a:cs typeface="Times New Roman"/>
              </a:rPr>
              <a:t>-</a:t>
            </a:r>
            <a:r>
              <a:rPr sz="900" spc="-15" dirty="0">
                <a:solidFill>
                  <a:srgbClr val="707070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707070"/>
                </a:solidFill>
                <a:latin typeface="Times New Roman"/>
                <a:cs typeface="Times New Roman"/>
              </a:rPr>
              <a:t>C</a:t>
            </a:r>
            <a:r>
              <a:rPr sz="900" spc="20" dirty="0">
                <a:solidFill>
                  <a:srgbClr val="707070"/>
                </a:solidFill>
                <a:latin typeface="Times New Roman"/>
                <a:cs typeface="Times New Roman"/>
              </a:rPr>
              <a:t>E</a:t>
            </a:r>
            <a:r>
              <a:rPr sz="900" spc="35" dirty="0">
                <a:solidFill>
                  <a:srgbClr val="131313"/>
                </a:solidFill>
                <a:latin typeface="Times New Roman"/>
                <a:cs typeface="Times New Roman"/>
              </a:rPr>
              <a:t>P</a:t>
            </a:r>
            <a:r>
              <a:rPr sz="900" spc="100" dirty="0">
                <a:solidFill>
                  <a:srgbClr val="2F2F2F"/>
                </a:solidFill>
                <a:latin typeface="Times New Roman"/>
                <a:cs typeface="Times New Roman"/>
              </a:rPr>
              <a:t>.</a:t>
            </a:r>
            <a:r>
              <a:rPr sz="900" spc="-125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575759"/>
                </a:solidFill>
                <a:latin typeface="Times New Roman"/>
                <a:cs typeface="Times New Roman"/>
              </a:rPr>
              <a:t>30.</a:t>
            </a:r>
            <a:r>
              <a:rPr sz="900" spc="-60" dirty="0">
                <a:solidFill>
                  <a:srgbClr val="575759"/>
                </a:solidFill>
                <a:latin typeface="Times New Roman"/>
                <a:cs typeface="Times New Roman"/>
              </a:rPr>
              <a:t>3</a:t>
            </a:r>
            <a:r>
              <a:rPr sz="900" spc="45" dirty="0">
                <a:solidFill>
                  <a:srgbClr val="575759"/>
                </a:solidFill>
                <a:latin typeface="Times New Roman"/>
                <a:cs typeface="Times New Roman"/>
              </a:rPr>
              <a:t>3</a:t>
            </a:r>
            <a:r>
              <a:rPr sz="900" spc="45" dirty="0">
                <a:solidFill>
                  <a:srgbClr val="2F2F2F"/>
                </a:solidFill>
                <a:latin typeface="Times New Roman"/>
                <a:cs typeface="Times New Roman"/>
              </a:rPr>
              <a:t>0</a:t>
            </a:r>
            <a:r>
              <a:rPr sz="900" spc="55" dirty="0">
                <a:solidFill>
                  <a:srgbClr val="575759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2F2F2F"/>
                </a:solidFill>
                <a:latin typeface="Times New Roman"/>
                <a:cs typeface="Times New Roman"/>
              </a:rPr>
              <a:t>100</a:t>
            </a:r>
            <a:r>
              <a:rPr sz="900" spc="-6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575759"/>
                </a:solidFill>
                <a:latin typeface="Times New Roman"/>
                <a:cs typeface="Times New Roman"/>
              </a:rPr>
              <a:t>- </a:t>
            </a:r>
            <a:r>
              <a:rPr sz="900" spc="-75" dirty="0">
                <a:solidFill>
                  <a:srgbClr val="575759"/>
                </a:solidFill>
                <a:latin typeface="Times New Roman"/>
                <a:cs typeface="Times New Roman"/>
              </a:rPr>
              <a:t>F</a:t>
            </a:r>
            <a:r>
              <a:rPr sz="900" spc="80" dirty="0">
                <a:solidFill>
                  <a:srgbClr val="575759"/>
                </a:solidFill>
                <a:latin typeface="Times New Roman"/>
                <a:cs typeface="Times New Roman"/>
              </a:rPr>
              <a:t>o</a:t>
            </a:r>
            <a:r>
              <a:rPr sz="900" spc="-25" dirty="0">
                <a:solidFill>
                  <a:srgbClr val="2F2F2F"/>
                </a:solidFill>
                <a:latin typeface="Times New Roman"/>
                <a:cs typeface="Times New Roman"/>
              </a:rPr>
              <a:t>n</a:t>
            </a:r>
            <a:r>
              <a:rPr sz="900" spc="-15" dirty="0">
                <a:solidFill>
                  <a:srgbClr val="707070"/>
                </a:solidFill>
                <a:latin typeface="Times New Roman"/>
                <a:cs typeface="Times New Roman"/>
              </a:rPr>
              <a:t>e</a:t>
            </a:r>
            <a:r>
              <a:rPr sz="900" spc="100" dirty="0">
                <a:solidFill>
                  <a:srgbClr val="959597"/>
                </a:solidFill>
                <a:latin typeface="Times New Roman"/>
                <a:cs typeface="Times New Roman"/>
              </a:rPr>
              <a:t>/</a:t>
            </a:r>
            <a:r>
              <a:rPr sz="900" spc="-30" dirty="0">
                <a:solidFill>
                  <a:srgbClr val="575759"/>
                </a:solidFill>
                <a:latin typeface="Times New Roman"/>
                <a:cs typeface="Times New Roman"/>
              </a:rPr>
              <a:t>Fax</a:t>
            </a:r>
            <a:r>
              <a:rPr sz="900" spc="60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444446"/>
                </a:solidFill>
                <a:latin typeface="Times New Roman"/>
                <a:cs typeface="Times New Roman"/>
              </a:rPr>
              <a:t>(031)</a:t>
            </a:r>
            <a:r>
              <a:rPr sz="900" spc="-30" dirty="0">
                <a:solidFill>
                  <a:srgbClr val="444446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707070"/>
                </a:solidFill>
                <a:latin typeface="Times New Roman"/>
                <a:cs typeface="Times New Roman"/>
              </a:rPr>
              <a:t>3223-2</a:t>
            </a:r>
            <a:r>
              <a:rPr sz="900" spc="100" dirty="0">
                <a:solidFill>
                  <a:srgbClr val="707070"/>
                </a:solidFill>
                <a:latin typeface="Times New Roman"/>
                <a:cs typeface="Times New Roman"/>
              </a:rPr>
              <a:t>6</a:t>
            </a:r>
            <a:r>
              <a:rPr sz="900" spc="80" dirty="0">
                <a:solidFill>
                  <a:srgbClr val="2F2F2F"/>
                </a:solidFill>
                <a:latin typeface="Times New Roman"/>
                <a:cs typeface="Times New Roman"/>
              </a:rPr>
              <a:t>11</a:t>
            </a:r>
            <a:r>
              <a:rPr sz="900" spc="4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F2F2F"/>
                </a:solidFill>
                <a:latin typeface="Times New Roman"/>
                <a:cs typeface="Times New Roman"/>
              </a:rPr>
              <a:t>P</a:t>
            </a:r>
            <a:r>
              <a:rPr sz="900" spc="45" dirty="0">
                <a:solidFill>
                  <a:srgbClr val="2F2F2F"/>
                </a:solidFill>
                <a:latin typeface="Times New Roman"/>
                <a:cs typeface="Times New Roman"/>
              </a:rPr>
              <a:t>r</a:t>
            </a:r>
            <a:r>
              <a:rPr sz="900" spc="-10" dirty="0">
                <a:solidFill>
                  <a:srgbClr val="575759"/>
                </a:solidFill>
                <a:latin typeface="Times New Roman"/>
                <a:cs typeface="Times New Roman"/>
              </a:rPr>
              <a:t>aça</a:t>
            </a:r>
            <a:r>
              <a:rPr sz="900" spc="55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F2F2F"/>
                </a:solidFill>
                <a:latin typeface="Times New Roman"/>
                <a:cs typeface="Times New Roman"/>
              </a:rPr>
              <a:t>d</a:t>
            </a:r>
            <a:r>
              <a:rPr sz="900" spc="45" dirty="0">
                <a:solidFill>
                  <a:srgbClr val="575759"/>
                </a:solidFill>
                <a:latin typeface="Times New Roman"/>
                <a:cs typeface="Times New Roman"/>
              </a:rPr>
              <a:t>e</a:t>
            </a:r>
            <a:r>
              <a:rPr sz="900" spc="35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575759"/>
                </a:solidFill>
                <a:latin typeface="Times New Roman"/>
                <a:cs typeface="Times New Roman"/>
              </a:rPr>
              <a:t>E</a:t>
            </a:r>
            <a:r>
              <a:rPr sz="900" spc="-45" dirty="0">
                <a:solidFill>
                  <a:srgbClr val="575759"/>
                </a:solidFill>
                <a:latin typeface="Times New Roman"/>
                <a:cs typeface="Times New Roman"/>
              </a:rPr>
              <a:t>s</a:t>
            </a:r>
            <a:r>
              <a:rPr sz="900" spc="45" dirty="0">
                <a:solidFill>
                  <a:srgbClr val="2F2F2F"/>
                </a:solidFill>
                <a:latin typeface="Times New Roman"/>
                <a:cs typeface="Times New Roman"/>
              </a:rPr>
              <a:t>p</a:t>
            </a:r>
            <a:r>
              <a:rPr sz="900" spc="10" dirty="0">
                <a:solidFill>
                  <a:srgbClr val="575759"/>
                </a:solidFill>
                <a:latin typeface="Times New Roman"/>
                <a:cs typeface="Times New Roman"/>
              </a:rPr>
              <a:t>ortes</a:t>
            </a:r>
            <a:r>
              <a:rPr sz="900" spc="25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707070"/>
                </a:solidFill>
                <a:latin typeface="Times New Roman"/>
                <a:cs typeface="Times New Roman"/>
              </a:rPr>
              <a:t>- </a:t>
            </a:r>
            <a:r>
              <a:rPr sz="900" spc="-80" dirty="0">
                <a:solidFill>
                  <a:srgbClr val="2F2F2F"/>
                </a:solidFill>
                <a:latin typeface="Times New Roman"/>
                <a:cs typeface="Times New Roman"/>
              </a:rPr>
              <a:t>R</a:t>
            </a:r>
            <a:r>
              <a:rPr sz="900" spc="-11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-45" dirty="0">
                <a:solidFill>
                  <a:srgbClr val="2F2F2F"/>
                </a:solidFill>
                <a:latin typeface="Times New Roman"/>
                <a:cs typeface="Times New Roman"/>
              </a:rPr>
              <a:t>ua</a:t>
            </a:r>
            <a:r>
              <a:rPr sz="900" spc="105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2F2F2F"/>
                </a:solidFill>
                <a:latin typeface="Times New Roman"/>
                <a:cs typeface="Times New Roman"/>
              </a:rPr>
              <a:t>B</a:t>
            </a:r>
            <a:r>
              <a:rPr sz="900" spc="50" dirty="0">
                <a:solidFill>
                  <a:srgbClr val="575759"/>
                </a:solidFill>
                <a:latin typeface="Times New Roman"/>
                <a:cs typeface="Times New Roman"/>
              </a:rPr>
              <a:t>e</a:t>
            </a:r>
            <a:r>
              <a:rPr sz="900" spc="-25" dirty="0">
                <a:solidFill>
                  <a:srgbClr val="2F2F2F"/>
                </a:solidFill>
                <a:latin typeface="Times New Roman"/>
                <a:cs typeface="Times New Roman"/>
              </a:rPr>
              <a:t>n</a:t>
            </a:r>
            <a:r>
              <a:rPr sz="900" spc="45" dirty="0">
                <a:solidFill>
                  <a:srgbClr val="2F2F2F"/>
                </a:solidFill>
                <a:latin typeface="Times New Roman"/>
                <a:cs typeface="Times New Roman"/>
              </a:rPr>
              <a:t>v</a:t>
            </a:r>
            <a:r>
              <a:rPr sz="900" spc="-20" dirty="0">
                <a:solidFill>
                  <a:srgbClr val="131313"/>
                </a:solidFill>
                <a:latin typeface="Times New Roman"/>
                <a:cs typeface="Times New Roman"/>
              </a:rPr>
              <a:t>i</a:t>
            </a:r>
            <a:r>
              <a:rPr sz="900" spc="20" dirty="0">
                <a:solidFill>
                  <a:srgbClr val="131313"/>
                </a:solidFill>
                <a:latin typeface="Times New Roman"/>
                <a:cs typeface="Times New Roman"/>
              </a:rPr>
              <a:t>n</a:t>
            </a:r>
            <a:r>
              <a:rPr sz="900" spc="-30" dirty="0">
                <a:solidFill>
                  <a:srgbClr val="2F2F2F"/>
                </a:solidFill>
                <a:latin typeface="Times New Roman"/>
                <a:cs typeface="Times New Roman"/>
              </a:rPr>
              <a:t>d</a:t>
            </a:r>
            <a:r>
              <a:rPr sz="900" spc="15" dirty="0">
                <a:solidFill>
                  <a:srgbClr val="575759"/>
                </a:solidFill>
                <a:latin typeface="Times New Roman"/>
                <a:cs typeface="Times New Roman"/>
              </a:rPr>
              <a:t>a</a:t>
            </a:r>
            <a:r>
              <a:rPr sz="900" spc="-5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2F2F2F"/>
                </a:solidFill>
                <a:latin typeface="Times New Roman"/>
                <a:cs typeface="Times New Roman"/>
              </a:rPr>
              <a:t>l</a:t>
            </a:r>
            <a:r>
              <a:rPr sz="900" spc="15" dirty="0">
                <a:solidFill>
                  <a:srgbClr val="2F2F2F"/>
                </a:solidFill>
                <a:latin typeface="Times New Roman"/>
                <a:cs typeface="Times New Roman"/>
              </a:rPr>
              <a:t>l</a:t>
            </a:r>
            <a:r>
              <a:rPr sz="900" spc="-65" dirty="0">
                <a:solidFill>
                  <a:srgbClr val="575759"/>
                </a:solidFill>
                <a:latin typeface="Times New Roman"/>
                <a:cs typeface="Times New Roman"/>
              </a:rPr>
              <a:t>t!</a:t>
            </a:r>
            <a:r>
              <a:rPr sz="900" spc="-20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575759"/>
                </a:solidFill>
                <a:latin typeface="Times New Roman"/>
                <a:cs typeface="Times New Roman"/>
              </a:rPr>
              <a:t>C</a:t>
            </a:r>
            <a:r>
              <a:rPr sz="900" dirty="0">
                <a:solidFill>
                  <a:srgbClr val="2F2F2F"/>
                </a:solidFill>
                <a:latin typeface="Times New Roman"/>
                <a:cs typeface="Times New Roman"/>
              </a:rPr>
              <a:t>ar</a:t>
            </a:r>
            <a:r>
              <a:rPr sz="900" spc="15" dirty="0">
                <a:solidFill>
                  <a:srgbClr val="2F2F2F"/>
                </a:solidFill>
                <a:latin typeface="Times New Roman"/>
                <a:cs typeface="Times New Roman"/>
              </a:rPr>
              <a:t>v</a:t>
            </a:r>
            <a:r>
              <a:rPr sz="900" spc="20" dirty="0">
                <a:solidFill>
                  <a:srgbClr val="575759"/>
                </a:solidFill>
                <a:latin typeface="Times New Roman"/>
                <a:cs typeface="Times New Roman"/>
              </a:rPr>
              <a:t>a</a:t>
            </a:r>
            <a:r>
              <a:rPr sz="900" spc="-5" dirty="0">
                <a:solidFill>
                  <a:srgbClr val="131313"/>
                </a:solidFill>
                <a:latin typeface="Times New Roman"/>
                <a:cs typeface="Times New Roman"/>
              </a:rPr>
              <a:t>l</a:t>
            </a:r>
            <a:r>
              <a:rPr sz="900" spc="10" dirty="0">
                <a:solidFill>
                  <a:srgbClr val="2F2F2F"/>
                </a:solidFill>
                <a:latin typeface="Times New Roman"/>
                <a:cs typeface="Times New Roman"/>
              </a:rPr>
              <a:t>h</a:t>
            </a:r>
            <a:r>
              <a:rPr sz="900" spc="45" dirty="0">
                <a:solidFill>
                  <a:srgbClr val="575759"/>
                </a:solidFill>
                <a:latin typeface="Times New Roman"/>
                <a:cs typeface="Times New Roman"/>
              </a:rPr>
              <a:t>o</a:t>
            </a:r>
            <a:r>
              <a:rPr sz="900" spc="75" dirty="0">
                <a:solidFill>
                  <a:srgbClr val="959597"/>
                </a:solidFill>
                <a:latin typeface="Times New Roman"/>
                <a:cs typeface="Times New Roman"/>
              </a:rPr>
              <a:t>,</a:t>
            </a:r>
            <a:r>
              <a:rPr sz="900" spc="-65" dirty="0">
                <a:solidFill>
                  <a:srgbClr val="959597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444446"/>
                </a:solidFill>
                <a:latin typeface="Times New Roman"/>
                <a:cs typeface="Times New Roman"/>
              </a:rPr>
              <a:t>F</a:t>
            </a:r>
            <a:r>
              <a:rPr sz="900" spc="65" dirty="0">
                <a:solidFill>
                  <a:srgbClr val="444446"/>
                </a:solidFill>
                <a:latin typeface="Times New Roman"/>
                <a:cs typeface="Times New Roman"/>
              </a:rPr>
              <a:t>i</a:t>
            </a:r>
            <a:r>
              <a:rPr sz="900" spc="-25" dirty="0">
                <a:solidFill>
                  <a:srgbClr val="131313"/>
                </a:solidFill>
                <a:latin typeface="Times New Roman"/>
                <a:cs typeface="Times New Roman"/>
              </a:rPr>
              <a:t>n</a:t>
            </a:r>
            <a:r>
              <a:rPr sz="900" spc="-10" dirty="0">
                <a:solidFill>
                  <a:srgbClr val="2F2F2F"/>
                </a:solidFill>
                <a:latin typeface="Times New Roman"/>
                <a:cs typeface="Times New Roman"/>
              </a:rPr>
              <a:t>al</a:t>
            </a:r>
            <a:r>
              <a:rPr sz="900" spc="6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959597"/>
                </a:solidFill>
                <a:latin typeface="Times New Roman"/>
                <a:cs typeface="Times New Roman"/>
              </a:rPr>
              <a:t>-</a:t>
            </a:r>
            <a:r>
              <a:rPr sz="900" spc="-15" dirty="0">
                <a:solidFill>
                  <a:srgbClr val="959597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575759"/>
                </a:solidFill>
                <a:latin typeface="Times New Roman"/>
                <a:cs typeface="Times New Roman"/>
              </a:rPr>
              <a:t>CEP</a:t>
            </a:r>
            <a:r>
              <a:rPr sz="900" spc="20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575759"/>
                </a:solidFill>
                <a:latin typeface="Times New Roman"/>
                <a:cs typeface="Times New Roman"/>
              </a:rPr>
              <a:t>3</a:t>
            </a:r>
            <a:r>
              <a:rPr sz="900" spc="85" dirty="0">
                <a:solidFill>
                  <a:srgbClr val="2F2F2F"/>
                </a:solidFill>
                <a:latin typeface="Times New Roman"/>
                <a:cs typeface="Times New Roman"/>
              </a:rPr>
              <a:t>0</a:t>
            </a:r>
            <a:r>
              <a:rPr sz="900" spc="15" dirty="0">
                <a:solidFill>
                  <a:srgbClr val="575759"/>
                </a:solidFill>
                <a:latin typeface="Times New Roman"/>
                <a:cs typeface="Times New Roman"/>
              </a:rPr>
              <a:t>.330.</a:t>
            </a:r>
            <a:r>
              <a:rPr sz="900" spc="-25" dirty="0">
                <a:solidFill>
                  <a:srgbClr val="575759"/>
                </a:solidFill>
                <a:latin typeface="Times New Roman"/>
                <a:cs typeface="Times New Roman"/>
              </a:rPr>
              <a:t>1</a:t>
            </a:r>
            <a:r>
              <a:rPr sz="900" spc="35" dirty="0">
                <a:solidFill>
                  <a:srgbClr val="575759"/>
                </a:solidFill>
                <a:latin typeface="Times New Roman"/>
                <a:cs typeface="Times New Roman"/>
              </a:rPr>
              <a:t>80</a:t>
            </a:r>
            <a:r>
              <a:rPr sz="900" spc="-20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707070"/>
                </a:solidFill>
                <a:latin typeface="Times New Roman"/>
                <a:cs typeface="Times New Roman"/>
              </a:rPr>
              <a:t>-</a:t>
            </a:r>
            <a:r>
              <a:rPr sz="900" spc="-15" dirty="0">
                <a:solidFill>
                  <a:srgbClr val="707070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444446"/>
                </a:solidFill>
                <a:latin typeface="Times New Roman"/>
                <a:cs typeface="Times New Roman"/>
              </a:rPr>
              <a:t>B</a:t>
            </a:r>
            <a:r>
              <a:rPr sz="900" spc="50" dirty="0">
                <a:solidFill>
                  <a:srgbClr val="707070"/>
                </a:solidFill>
                <a:latin typeface="Times New Roman"/>
                <a:cs typeface="Times New Roman"/>
              </a:rPr>
              <a:t>e</a:t>
            </a:r>
            <a:r>
              <a:rPr sz="900" spc="-45" dirty="0">
                <a:solidFill>
                  <a:srgbClr val="131313"/>
                </a:solidFill>
                <a:latin typeface="Times New Roman"/>
                <a:cs typeface="Times New Roman"/>
              </a:rPr>
              <a:t>l</a:t>
            </a:r>
            <a:r>
              <a:rPr sz="900" spc="35" dirty="0">
                <a:solidFill>
                  <a:srgbClr val="575759"/>
                </a:solidFill>
                <a:latin typeface="Times New Roman"/>
                <a:cs typeface="Times New Roman"/>
              </a:rPr>
              <a:t>o</a:t>
            </a:r>
            <a:r>
              <a:rPr sz="900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2F2F2F"/>
                </a:solidFill>
                <a:latin typeface="Times New Roman"/>
                <a:cs typeface="Times New Roman"/>
              </a:rPr>
              <a:t>H</a:t>
            </a:r>
            <a:r>
              <a:rPr sz="900" spc="10" dirty="0">
                <a:solidFill>
                  <a:srgbClr val="575759"/>
                </a:solidFill>
                <a:latin typeface="Times New Roman"/>
                <a:cs typeface="Times New Roman"/>
              </a:rPr>
              <a:t>orizonte</a:t>
            </a:r>
            <a:r>
              <a:rPr sz="900" spc="30" dirty="0">
                <a:solidFill>
                  <a:srgbClr val="575759"/>
                </a:solidFill>
                <a:latin typeface="Times New Roman"/>
                <a:cs typeface="Times New Roman"/>
              </a:rPr>
              <a:t> </a:t>
            </a:r>
            <a:r>
              <a:rPr sz="900" spc="445" dirty="0">
                <a:solidFill>
                  <a:srgbClr val="959597"/>
                </a:solidFill>
                <a:latin typeface="Times New Roman"/>
                <a:cs typeface="Times New Roman"/>
              </a:rPr>
              <a:t>-</a:t>
            </a:r>
            <a:r>
              <a:rPr sz="900" spc="55" dirty="0">
                <a:solidFill>
                  <a:srgbClr val="2F2F2F"/>
                </a:solidFill>
                <a:latin typeface="Times New Roman"/>
                <a:cs typeface="Times New Roman"/>
              </a:rPr>
              <a:t>M</a:t>
            </a:r>
            <a:r>
              <a:rPr sz="900" spc="-15" dirty="0">
                <a:solidFill>
                  <a:srgbClr val="575759"/>
                </a:solidFill>
                <a:latin typeface="Times New Roman"/>
                <a:cs typeface="Times New Roman"/>
              </a:rPr>
              <a:t>G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95637" y="636451"/>
            <a:ext cx="1774189" cy="567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-20" dirty="0">
                <a:solidFill>
                  <a:srgbClr val="0E0E0E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600" b="1" spc="10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1600" b="1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E0E0E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57232" y="10076829"/>
            <a:ext cx="182118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90" dirty="0">
                <a:solidFill>
                  <a:srgbClr val="232323"/>
                </a:solidFill>
                <a:latin typeface="Times New Roman"/>
                <a:cs typeface="Times New Roman"/>
              </a:rPr>
              <a:t>H</a:t>
            </a:r>
            <a:r>
              <a:rPr sz="1000" spc="-10" dirty="0">
                <a:solidFill>
                  <a:srgbClr val="464648"/>
                </a:solidFill>
                <a:latin typeface="Times New Roman"/>
                <a:cs typeface="Times New Roman"/>
              </a:rPr>
              <a:t>o</a:t>
            </a:r>
            <a:r>
              <a:rPr sz="1000" spc="-85" dirty="0">
                <a:solidFill>
                  <a:srgbClr val="232323"/>
                </a:solidFill>
                <a:latin typeface="Times New Roman"/>
                <a:cs typeface="Times New Roman"/>
              </a:rPr>
              <a:t>m</a:t>
            </a:r>
            <a:r>
              <a:rPr sz="1000" dirty="0">
                <a:solidFill>
                  <a:srgbClr val="464648"/>
                </a:solidFill>
                <a:latin typeface="Times New Roman"/>
                <a:cs typeface="Times New Roman"/>
              </a:rPr>
              <a:t>e</a:t>
            </a:r>
            <a:r>
              <a:rPr sz="1000" spc="5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55" dirty="0">
                <a:solidFill>
                  <a:srgbClr val="363636"/>
                </a:solidFill>
                <a:latin typeface="Times New Roman"/>
                <a:cs typeface="Times New Roman"/>
              </a:rPr>
              <a:t>Page:</a:t>
            </a:r>
            <a:r>
              <a:rPr sz="1000" spc="2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000" u="sng" spc="-120" dirty="0">
                <a:solidFill>
                  <a:srgbClr val="464648"/>
                </a:solidFill>
                <a:latin typeface="Times New Roman"/>
                <a:cs typeface="Times New Roman"/>
              </a:rPr>
              <a:t>w</a:t>
            </a:r>
            <a:r>
              <a:rPr sz="1000" spc="-80" dirty="0">
                <a:solidFill>
                  <a:srgbClr val="464648"/>
                </a:solidFill>
                <a:latin typeface="Times New Roman"/>
                <a:cs typeface="Times New Roman"/>
              </a:rPr>
              <a:t>ww.rnackenziehh</a:t>
            </a:r>
            <a:r>
              <a:rPr sz="1000" spc="10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110" dirty="0">
                <a:solidFill>
                  <a:srgbClr val="0E0E0E"/>
                </a:solidFill>
                <a:latin typeface="Times New Roman"/>
                <a:cs typeface="Times New Roman"/>
              </a:rPr>
              <a:t>.</a:t>
            </a:r>
            <a:r>
              <a:rPr sz="1000" spc="-65" dirty="0">
                <a:solidFill>
                  <a:srgbClr val="464648"/>
                </a:solidFill>
                <a:latin typeface="Times New Roman"/>
                <a:cs typeface="Times New Roman"/>
              </a:rPr>
              <a:t>co</a:t>
            </a:r>
            <a:r>
              <a:rPr sz="1000" spc="-70" dirty="0">
                <a:solidFill>
                  <a:srgbClr val="464648"/>
                </a:solidFill>
                <a:latin typeface="Times New Roman"/>
                <a:cs typeface="Times New Roman"/>
              </a:rPr>
              <a:t>m</a:t>
            </a:r>
            <a:r>
              <a:rPr sz="1000" spc="-40" dirty="0">
                <a:solidFill>
                  <a:srgbClr val="6B6B6D"/>
                </a:solidFill>
                <a:latin typeface="Times New Roman"/>
                <a:cs typeface="Times New Roman"/>
              </a:rPr>
              <a:t>.</a:t>
            </a:r>
            <a:r>
              <a:rPr sz="1000" spc="-75" dirty="0">
                <a:solidFill>
                  <a:srgbClr val="363636"/>
                </a:solidFill>
                <a:latin typeface="Times New Roman"/>
                <a:cs typeface="Times New Roman"/>
              </a:rPr>
              <a:t>br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044784" y="10076829"/>
            <a:ext cx="189357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65" dirty="0">
                <a:solidFill>
                  <a:srgbClr val="464648"/>
                </a:solidFill>
                <a:latin typeface="Times New Roman"/>
                <a:cs typeface="Times New Roman"/>
              </a:rPr>
              <a:t>E</a:t>
            </a:r>
            <a:r>
              <a:rPr sz="1000" spc="5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232323"/>
                </a:solidFill>
                <a:latin typeface="Arial"/>
                <a:cs typeface="Arial"/>
              </a:rPr>
              <a:t>M</a:t>
            </a:r>
            <a:r>
              <a:rPr sz="900" spc="-45" dirty="0">
                <a:solidFill>
                  <a:srgbClr val="464648"/>
                </a:solidFill>
                <a:latin typeface="Arial"/>
                <a:cs typeface="Arial"/>
              </a:rPr>
              <a:t>a</a:t>
            </a:r>
            <a:r>
              <a:rPr sz="900" spc="10" dirty="0">
                <a:solidFill>
                  <a:srgbClr val="464648"/>
                </a:solidFill>
                <a:latin typeface="Arial"/>
                <a:cs typeface="Arial"/>
              </a:rPr>
              <a:t>i</a:t>
            </a:r>
            <a:r>
              <a:rPr sz="900" spc="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00" spc="135" dirty="0">
                <a:solidFill>
                  <a:srgbClr val="5B5B5E"/>
                </a:solidFill>
                <a:latin typeface="Arial"/>
                <a:cs typeface="Arial"/>
              </a:rPr>
              <a:t>:</a:t>
            </a:r>
            <a:r>
              <a:rPr sz="900" spc="-145" dirty="0">
                <a:solidFill>
                  <a:srgbClr val="5B5B5E"/>
                </a:solidFill>
                <a:latin typeface="Arial"/>
                <a:cs typeface="Arial"/>
              </a:rPr>
              <a:t> </a:t>
            </a:r>
            <a:r>
              <a:rPr sz="1000" spc="-160" dirty="0">
                <a:solidFill>
                  <a:srgbClr val="232323"/>
                </a:solidFill>
                <a:latin typeface="Times New Roman"/>
                <a:cs typeface="Times New Roman"/>
                <a:hlinkClick r:id="rId3"/>
              </a:rPr>
              <a:t>m</a:t>
            </a:r>
            <a:r>
              <a:rPr sz="1000" spc="-100" dirty="0">
                <a:solidFill>
                  <a:srgbClr val="6B6B6D"/>
                </a:solidFill>
                <a:latin typeface="Times New Roman"/>
                <a:cs typeface="Times New Roman"/>
                <a:hlinkClick r:id="rId3"/>
              </a:rPr>
              <a:t>a</a:t>
            </a:r>
            <a:r>
              <a:rPr sz="1000" spc="-70" dirty="0">
                <a:solidFill>
                  <a:srgbClr val="464648"/>
                </a:solidFill>
                <a:latin typeface="Times New Roman"/>
                <a:cs typeface="Times New Roman"/>
                <a:hlinkClick r:id="rId3"/>
              </a:rPr>
              <a:t>cke</a:t>
            </a:r>
            <a:r>
              <a:rPr sz="1000" spc="-45" dirty="0">
                <a:solidFill>
                  <a:srgbClr val="464648"/>
                </a:solidFill>
                <a:latin typeface="Times New Roman"/>
                <a:cs typeface="Times New Roman"/>
                <a:hlinkClick r:id="rId3"/>
              </a:rPr>
              <a:t>n</a:t>
            </a:r>
            <a:r>
              <a:rPr sz="1000" spc="0" dirty="0">
                <a:solidFill>
                  <a:srgbClr val="6B6B6D"/>
                </a:solidFill>
                <a:latin typeface="Times New Roman"/>
                <a:cs typeface="Times New Roman"/>
                <a:hlinkClick r:id="rId3"/>
              </a:rPr>
              <a:t>z</a:t>
            </a:r>
            <a:r>
              <a:rPr sz="1000" spc="-50" dirty="0">
                <a:solidFill>
                  <a:srgbClr val="464648"/>
                </a:solidFill>
                <a:latin typeface="Times New Roman"/>
                <a:cs typeface="Times New Roman"/>
                <a:hlinkClick r:id="rId3"/>
              </a:rPr>
              <a:t>i</a:t>
            </a:r>
            <a:r>
              <a:rPr sz="1000" spc="-114" dirty="0">
                <a:solidFill>
                  <a:srgbClr val="464648"/>
                </a:solidFill>
                <a:latin typeface="Times New Roman"/>
                <a:cs typeface="Times New Roman"/>
                <a:hlinkClick r:id="rId3"/>
              </a:rPr>
              <a:t>e</a:t>
            </a:r>
            <a:r>
              <a:rPr sz="1000" spc="-380" dirty="0">
                <a:solidFill>
                  <a:srgbClr val="6B6B6D"/>
                </a:solidFill>
                <a:latin typeface="Times New Roman"/>
                <a:cs typeface="Times New Roman"/>
                <a:hlinkClick r:id="rId3"/>
              </a:rPr>
              <a:t>@</a:t>
            </a:r>
            <a:r>
              <a:rPr sz="1000" spc="-100" dirty="0">
                <a:solidFill>
                  <a:srgbClr val="6B6B6D"/>
                </a:solidFill>
                <a:latin typeface="Times New Roman"/>
                <a:cs typeface="Times New Roman"/>
                <a:hlinkClick r:id="rId3"/>
              </a:rPr>
              <a:t>J</a:t>
            </a:r>
            <a:r>
              <a:rPr sz="1000" spc="-165" dirty="0">
                <a:solidFill>
                  <a:srgbClr val="363636"/>
                </a:solidFill>
                <a:latin typeface="Times New Roman"/>
                <a:cs typeface="Times New Roman"/>
                <a:hlinkClick r:id="rId3"/>
              </a:rPr>
              <a:t>m</a:t>
            </a:r>
            <a:r>
              <a:rPr sz="1000" spc="-50" dirty="0">
                <a:solidFill>
                  <a:srgbClr val="363636"/>
                </a:solidFill>
                <a:latin typeface="Times New Roman"/>
                <a:cs typeface="Times New Roman"/>
                <a:hlinkClick r:id="rId3"/>
              </a:rPr>
              <a:t>a</a:t>
            </a:r>
            <a:r>
              <a:rPr sz="1000" spc="-65" dirty="0">
                <a:solidFill>
                  <a:srgbClr val="5B5B5E"/>
                </a:solidFill>
                <a:latin typeface="Times New Roman"/>
                <a:cs typeface="Times New Roman"/>
                <a:hlinkClick r:id="rId3"/>
              </a:rPr>
              <a:t>cken</a:t>
            </a:r>
            <a:r>
              <a:rPr sz="1000" spc="-35" dirty="0">
                <a:solidFill>
                  <a:srgbClr val="5B5B5E"/>
                </a:solidFill>
                <a:latin typeface="Times New Roman"/>
                <a:cs typeface="Times New Roman"/>
                <a:hlinkClick r:id="rId3"/>
              </a:rPr>
              <a:t>z</a:t>
            </a:r>
            <a:r>
              <a:rPr sz="1000" spc="-65" dirty="0">
                <a:solidFill>
                  <a:srgbClr val="363636"/>
                </a:solidFill>
                <a:latin typeface="Times New Roman"/>
                <a:cs typeface="Times New Roman"/>
                <a:hlinkClick r:id="rId3"/>
              </a:rPr>
              <a:t>ieb</a:t>
            </a:r>
            <a:r>
              <a:rPr sz="1000" spc="-5" dirty="0">
                <a:solidFill>
                  <a:srgbClr val="363636"/>
                </a:solidFill>
                <a:latin typeface="Times New Roman"/>
                <a:cs typeface="Times New Roman"/>
                <a:hlinkClick r:id="rId3"/>
              </a:rPr>
              <a:t>h</a:t>
            </a:r>
            <a:r>
              <a:rPr sz="1000" spc="-75" dirty="0">
                <a:solidFill>
                  <a:srgbClr val="79798A"/>
                </a:solidFill>
                <a:latin typeface="Times New Roman"/>
                <a:cs typeface="Times New Roman"/>
                <a:hlinkClick r:id="rId3"/>
              </a:rPr>
              <a:t>.</a:t>
            </a:r>
            <a:r>
              <a:rPr sz="1000" spc="-45" dirty="0">
                <a:solidFill>
                  <a:srgbClr val="5B5B5E"/>
                </a:solidFill>
                <a:latin typeface="Times New Roman"/>
                <a:cs typeface="Times New Roman"/>
                <a:hlinkClick r:id="rId3"/>
              </a:rPr>
              <a:t>c</a:t>
            </a:r>
            <a:r>
              <a:rPr sz="1000" spc="-30" dirty="0">
                <a:solidFill>
                  <a:srgbClr val="5B5B5E"/>
                </a:solidFill>
                <a:latin typeface="Times New Roman"/>
                <a:cs typeface="Times New Roman"/>
                <a:hlinkClick r:id="rId3"/>
              </a:rPr>
              <a:t>o</a:t>
            </a:r>
            <a:r>
              <a:rPr sz="1000" spc="-195" dirty="0">
                <a:solidFill>
                  <a:srgbClr val="363636"/>
                </a:solidFill>
                <a:latin typeface="Times New Roman"/>
                <a:cs typeface="Times New Roman"/>
                <a:hlinkClick r:id="rId3"/>
              </a:rPr>
              <a:t>m</a:t>
            </a:r>
            <a:r>
              <a:rPr sz="1000" spc="-140" dirty="0">
                <a:solidFill>
                  <a:srgbClr val="363636"/>
                </a:solidFill>
                <a:latin typeface="Times New Roman"/>
                <a:cs typeface="Times New Roman"/>
                <a:hlinkClick r:id="rId3"/>
              </a:rPr>
              <a:t> </a:t>
            </a:r>
            <a:r>
              <a:rPr sz="1000" spc="-110" dirty="0">
                <a:solidFill>
                  <a:srgbClr val="79798A"/>
                </a:solidFill>
                <a:latin typeface="Times New Roman"/>
                <a:cs typeface="Times New Roman"/>
              </a:rPr>
              <a:t>.</a:t>
            </a:r>
            <a:r>
              <a:rPr sz="1000" spc="-55" dirty="0">
                <a:solidFill>
                  <a:srgbClr val="363636"/>
                </a:solidFill>
                <a:latin typeface="Times New Roman"/>
                <a:cs typeface="Times New Roman"/>
              </a:rPr>
              <a:t>hr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57780" y="1531544"/>
            <a:ext cx="5234305" cy="3201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6405" marR="5715" indent="4445" algn="just">
              <a:lnSpc>
                <a:spcPct val="95100"/>
              </a:lnSpc>
            </a:pPr>
            <a:r>
              <a:rPr sz="1150" b="1" spc="-10" dirty="0">
                <a:solidFill>
                  <a:srgbClr val="0E0E0E"/>
                </a:solidFill>
                <a:latin typeface="Arial"/>
                <a:cs typeface="Arial"/>
              </a:rPr>
              <a:t>RESPOSTA</a:t>
            </a:r>
            <a:r>
              <a:rPr sz="1150" b="1" spc="-1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363636"/>
                </a:solidFill>
                <a:latin typeface="Arial"/>
                <a:cs typeface="Arial"/>
              </a:rPr>
              <a:t>:</a:t>
            </a:r>
            <a:r>
              <a:rPr sz="1150" b="1" spc="1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Não</a:t>
            </a:r>
            <a:r>
              <a:rPr sz="1200" spc="-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E0E0E"/>
                </a:solidFill>
                <a:latin typeface="Arial"/>
                <a:cs typeface="Arial"/>
              </a:rPr>
              <a:t>foi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exigido</a:t>
            </a:r>
            <a:r>
              <a:rPr sz="120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Termo</a:t>
            </a:r>
            <a:r>
              <a:rPr sz="120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Abertura</a:t>
            </a:r>
            <a:r>
              <a:rPr sz="120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20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E0E0E"/>
                </a:solidFill>
                <a:latin typeface="Arial"/>
                <a:cs typeface="Arial"/>
              </a:rPr>
              <a:t>Ano</a:t>
            </a:r>
            <a:r>
              <a:rPr sz="120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2014,</a:t>
            </a:r>
            <a:r>
              <a:rPr sz="120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0E0E0E"/>
                </a:solidFill>
                <a:latin typeface="Arial"/>
                <a:cs typeface="Arial"/>
              </a:rPr>
              <a:t> s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60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200" spc="45" dirty="0">
                <a:solidFill>
                  <a:srgbClr val="0E0E0E"/>
                </a:solidFill>
                <a:latin typeface="Arial"/>
                <a:cs typeface="Arial"/>
              </a:rPr>
              <a:t> u</a:t>
            </a:r>
            <a:r>
              <a:rPr sz="1200" spc="-14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timo</a:t>
            </a:r>
            <a:r>
              <a:rPr sz="120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exercíc</a:t>
            </a:r>
            <a:r>
              <a:rPr sz="1200" spc="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20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32323"/>
                </a:solidFill>
                <a:latin typeface="Arial"/>
                <a:cs typeface="Arial"/>
              </a:rPr>
              <a:t>socia</a:t>
            </a:r>
            <a:r>
              <a:rPr sz="1200" spc="6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200" spc="25" dirty="0">
                <a:solidFill>
                  <a:srgbClr val="464648"/>
                </a:solidFill>
                <a:latin typeface="Arial"/>
                <a:cs typeface="Arial"/>
              </a:rPr>
              <a:t>,</a:t>
            </a:r>
            <a:r>
              <a:rPr sz="1200" spc="5" dirty="0">
                <a:solidFill>
                  <a:srgbClr val="464648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nesse</a:t>
            </a:r>
            <a:r>
              <a:rPr sz="120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caso</a:t>
            </a:r>
            <a:r>
              <a:rPr sz="120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considerado</a:t>
            </a:r>
            <a:r>
              <a:rPr sz="1200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por</a:t>
            </a:r>
            <a:r>
              <a:rPr sz="120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esta</a:t>
            </a:r>
            <a:r>
              <a:rPr sz="120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Comissão</a:t>
            </a:r>
            <a:r>
              <a:rPr sz="120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Ano</a:t>
            </a:r>
            <a:r>
              <a:rPr sz="120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E0E0E"/>
                </a:solidFill>
                <a:latin typeface="Arial"/>
                <a:cs typeface="Arial"/>
              </a:rPr>
              <a:t>2013.Nõ</a:t>
            </a:r>
            <a:r>
              <a:rPr sz="120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sendo</a:t>
            </a:r>
            <a:r>
              <a:rPr sz="120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32323"/>
                </a:solidFill>
                <a:latin typeface="Arial"/>
                <a:cs typeface="Arial"/>
              </a:rPr>
              <a:t>este</a:t>
            </a:r>
            <a:r>
              <a:rPr sz="12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portant</a:t>
            </a:r>
            <a:r>
              <a:rPr sz="1200" spc="2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200" spc="25" dirty="0">
                <a:solidFill>
                  <a:srgbClr val="464648"/>
                </a:solidFill>
                <a:latin typeface="Arial"/>
                <a:cs typeface="Arial"/>
              </a:rPr>
              <a:t>,</a:t>
            </a:r>
            <a:r>
              <a:rPr sz="1200" spc="-100" dirty="0">
                <a:solidFill>
                  <a:srgbClr val="464648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mot</a:t>
            </a:r>
            <a:r>
              <a:rPr sz="1200" spc="-8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vo</a:t>
            </a:r>
            <a:r>
              <a:rPr sz="1200" spc="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120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sua</a:t>
            </a:r>
            <a:r>
              <a:rPr sz="1200" spc="5" dirty="0">
                <a:solidFill>
                  <a:srgbClr val="0E0E0E"/>
                </a:solidFill>
                <a:latin typeface="Arial"/>
                <a:cs typeface="Arial"/>
              </a:rPr>
              <a:t> i</a:t>
            </a:r>
            <a:r>
              <a:rPr sz="1200" spc="-10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ab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itação.</a:t>
            </a:r>
            <a:endParaRPr sz="1200">
              <a:latin typeface="Arial"/>
              <a:cs typeface="Arial"/>
            </a:endParaRPr>
          </a:p>
          <a:p>
            <a:pPr marL="12700" marR="8255" algn="just">
              <a:lnSpc>
                <a:spcPts val="1420"/>
              </a:lnSpc>
              <a:spcBef>
                <a:spcPts val="900"/>
              </a:spcBef>
            </a:pPr>
            <a:r>
              <a:rPr sz="1150" b="1" spc="-10" dirty="0">
                <a:solidFill>
                  <a:srgbClr val="0E0E0E"/>
                </a:solidFill>
                <a:latin typeface="Arial"/>
                <a:cs typeface="Arial"/>
              </a:rPr>
              <a:t>OBSERVAÇÃO </a:t>
            </a:r>
            <a:r>
              <a:rPr sz="1150" b="1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E0E0E"/>
                </a:solidFill>
                <a:latin typeface="Arial"/>
                <a:cs typeface="Arial"/>
              </a:rPr>
              <a:t>3:</a:t>
            </a:r>
            <a:r>
              <a:rPr sz="120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Não</a:t>
            </a:r>
            <a:r>
              <a:rPr sz="120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32323"/>
                </a:solidFill>
                <a:latin typeface="Arial"/>
                <a:cs typeface="Arial"/>
              </a:rPr>
              <a:t>cóp</a:t>
            </a:r>
            <a:r>
              <a:rPr sz="1200" spc="-2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200" spc="6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20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20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Documento</a:t>
            </a:r>
            <a:r>
              <a:rPr sz="120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Ident</a:t>
            </a:r>
            <a:r>
              <a:rPr sz="1200" spc="-10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dade.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Fa</a:t>
            </a:r>
            <a:r>
              <a:rPr sz="1200" spc="-13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200" spc="15" dirty="0">
                <a:solidFill>
                  <a:srgbClr val="0E0E0E"/>
                </a:solidFill>
                <a:latin typeface="Arial"/>
                <a:cs typeface="Arial"/>
              </a:rPr>
              <a:t>ta</a:t>
            </a:r>
            <a:r>
              <a:rPr sz="120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Comprovante</a:t>
            </a:r>
            <a:r>
              <a:rPr sz="1200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Inscr</a:t>
            </a:r>
            <a:r>
              <a:rPr sz="1200" spc="-9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ção</a:t>
            </a:r>
            <a:r>
              <a:rPr sz="120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Cadastro</a:t>
            </a:r>
            <a:r>
              <a:rPr sz="120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Simp</a:t>
            </a:r>
            <a:r>
              <a:rPr sz="1200" spc="-4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es</a:t>
            </a:r>
            <a:r>
              <a:rPr sz="1200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Nacional.</a:t>
            </a:r>
            <a:endParaRPr sz="1200">
              <a:latin typeface="Arial"/>
              <a:cs typeface="Arial"/>
            </a:endParaRPr>
          </a:p>
          <a:p>
            <a:pPr marL="450850" marR="17780" indent="8890" algn="just">
              <a:lnSpc>
                <a:spcPts val="1390"/>
              </a:lnSpc>
              <a:spcBef>
                <a:spcPts val="880"/>
              </a:spcBef>
            </a:pPr>
            <a:r>
              <a:rPr sz="1150" b="1" spc="-15" dirty="0">
                <a:solidFill>
                  <a:srgbClr val="0E0E0E"/>
                </a:solidFill>
                <a:latin typeface="Arial"/>
                <a:cs typeface="Arial"/>
              </a:rPr>
              <a:t>RESPOSTA:  </a:t>
            </a:r>
            <a:r>
              <a:rPr sz="1150" b="1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200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232323"/>
                </a:solidFill>
                <a:latin typeface="Arial"/>
                <a:cs typeface="Arial"/>
              </a:rPr>
              <a:t>foi</a:t>
            </a:r>
            <a:r>
              <a:rPr sz="12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20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inabil</a:t>
            </a:r>
            <a:r>
              <a:rPr sz="1200" spc="-10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tada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200" spc="-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pela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20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comissã</a:t>
            </a:r>
            <a:r>
              <a:rPr sz="1200" spc="10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200" spc="25" dirty="0">
                <a:solidFill>
                  <a:srgbClr val="464648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464648"/>
                </a:solidFill>
                <a:latin typeface="Arial"/>
                <a:cs typeface="Arial"/>
              </a:rPr>
              <a:t>  </a:t>
            </a:r>
            <a:r>
              <a:rPr sz="1200" spc="-170" dirty="0">
                <a:solidFill>
                  <a:srgbClr val="464648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co</a:t>
            </a:r>
            <a:r>
              <a:rPr sz="1200" spc="-10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forme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supramencionado.</a:t>
            </a:r>
            <a:endParaRPr sz="1200">
              <a:latin typeface="Arial"/>
              <a:cs typeface="Arial"/>
            </a:endParaRPr>
          </a:p>
          <a:p>
            <a:pPr marL="21590" marR="6350" indent="-9525" algn="just">
              <a:lnSpc>
                <a:spcPts val="1390"/>
              </a:lnSpc>
              <a:spcBef>
                <a:spcPts val="885"/>
              </a:spcBef>
            </a:pPr>
            <a:r>
              <a:rPr sz="1150" b="1" dirty="0">
                <a:solidFill>
                  <a:srgbClr val="0E0E0E"/>
                </a:solidFill>
                <a:latin typeface="Arial"/>
                <a:cs typeface="Arial"/>
              </a:rPr>
              <a:t>OBSERVAÇÃO </a:t>
            </a:r>
            <a:r>
              <a:rPr sz="1150" b="1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b="1" spc="25" dirty="0">
                <a:solidFill>
                  <a:srgbClr val="0E0E0E"/>
                </a:solidFill>
                <a:latin typeface="Arial"/>
                <a:cs typeface="Arial"/>
              </a:rPr>
              <a:t>4:</a:t>
            </a:r>
            <a:r>
              <a:rPr sz="115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b="1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Fa</a:t>
            </a:r>
            <a:r>
              <a:rPr sz="1200" spc="-13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200" spc="15" dirty="0">
                <a:solidFill>
                  <a:srgbClr val="0E0E0E"/>
                </a:solidFill>
                <a:latin typeface="Arial"/>
                <a:cs typeface="Arial"/>
              </a:rPr>
              <a:t>ta</a:t>
            </a:r>
            <a:r>
              <a:rPr sz="1200" spc="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Comprov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nte</a:t>
            </a:r>
            <a:r>
              <a:rPr sz="120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Inscrição</a:t>
            </a:r>
            <a:r>
              <a:rPr sz="1200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120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Cadastro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Simp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es 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Nac</a:t>
            </a:r>
            <a:r>
              <a:rPr sz="1200" spc="-7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onal.</a:t>
            </a:r>
            <a:endParaRPr sz="1200">
              <a:latin typeface="Arial"/>
              <a:cs typeface="Arial"/>
            </a:endParaRPr>
          </a:p>
          <a:p>
            <a:pPr marL="455295" marR="18415" indent="4445" algn="just">
              <a:lnSpc>
                <a:spcPts val="1350"/>
              </a:lnSpc>
              <a:spcBef>
                <a:spcPts val="885"/>
              </a:spcBef>
            </a:pPr>
            <a:r>
              <a:rPr sz="1150" b="1" spc="-10" dirty="0">
                <a:solidFill>
                  <a:srgbClr val="0E0E0E"/>
                </a:solidFill>
                <a:latin typeface="Arial"/>
                <a:cs typeface="Arial"/>
              </a:rPr>
              <a:t>RESPOST</a:t>
            </a:r>
            <a:r>
              <a:rPr sz="1150" b="1" spc="114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b="1" spc="35" dirty="0">
                <a:solidFill>
                  <a:srgbClr val="464648"/>
                </a:solidFill>
                <a:latin typeface="Arial"/>
                <a:cs typeface="Arial"/>
              </a:rPr>
              <a:t>:</a:t>
            </a:r>
            <a:r>
              <a:rPr sz="1150" b="1" dirty="0">
                <a:solidFill>
                  <a:srgbClr val="464648"/>
                </a:solidFill>
                <a:latin typeface="Arial"/>
                <a:cs typeface="Arial"/>
              </a:rPr>
              <a:t> </a:t>
            </a:r>
            <a:r>
              <a:rPr sz="1150" b="1" spc="100" dirty="0">
                <a:solidFill>
                  <a:srgbClr val="464648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20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E0E0E"/>
                </a:solidFill>
                <a:latin typeface="Arial"/>
                <a:cs typeface="Arial"/>
              </a:rPr>
              <a:t>foi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inabil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itada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20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pela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comissã</a:t>
            </a:r>
            <a:r>
              <a:rPr sz="1200" spc="10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200" spc="114" dirty="0">
                <a:solidFill>
                  <a:srgbClr val="363636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conforme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supramencionado</a:t>
            </a:r>
            <a:r>
              <a:rPr sz="120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363636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marL="21590" marR="5080" algn="just">
              <a:lnSpc>
                <a:spcPct val="95600"/>
              </a:lnSpc>
              <a:spcBef>
                <a:spcPts val="905"/>
              </a:spcBef>
            </a:pPr>
            <a:r>
              <a:rPr sz="1150" b="1" dirty="0">
                <a:solidFill>
                  <a:srgbClr val="0E0E0E"/>
                </a:solidFill>
                <a:latin typeface="Arial"/>
                <a:cs typeface="Arial"/>
              </a:rPr>
              <a:t>Observação: </a:t>
            </a:r>
            <a:r>
              <a:rPr sz="1150" b="1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depois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de </a:t>
            </a:r>
            <a:r>
              <a:rPr sz="120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vencido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prazo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 recursai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de </a:t>
            </a:r>
            <a:r>
              <a:rPr sz="120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05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E0E0E"/>
                </a:solidFill>
                <a:latin typeface="Arial"/>
                <a:cs typeface="Arial"/>
              </a:rPr>
              <a:t> (c</a:t>
            </a:r>
            <a:r>
              <a:rPr sz="1200" spc="-6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nco)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dias </a:t>
            </a:r>
            <a:r>
              <a:rPr sz="120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úteis contados</a:t>
            </a:r>
            <a:r>
              <a:rPr sz="120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data</a:t>
            </a:r>
            <a:r>
              <a:rPr sz="120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ivulgação</a:t>
            </a:r>
            <a:r>
              <a:rPr sz="120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20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resu</a:t>
            </a:r>
            <a:r>
              <a:rPr sz="1200" spc="-13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tado,</a:t>
            </a:r>
            <a:r>
              <a:rPr sz="120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20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não</a:t>
            </a:r>
            <a:r>
              <a:rPr sz="120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havendo</a:t>
            </a:r>
            <a:r>
              <a:rPr sz="1200" spc="60" dirty="0">
                <a:solidFill>
                  <a:srgbClr val="0E0E0E"/>
                </a:solidFill>
                <a:latin typeface="Arial"/>
                <a:cs typeface="Arial"/>
              </a:rPr>
              <a:t> a</a:t>
            </a:r>
            <a:r>
              <a:rPr sz="120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apresentação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recurs</a:t>
            </a:r>
            <a:r>
              <a:rPr sz="1200" spc="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200" spc="114" dirty="0">
                <a:solidFill>
                  <a:srgbClr val="464648"/>
                </a:solidFill>
                <a:latin typeface="Arial"/>
                <a:cs typeface="Arial"/>
              </a:rPr>
              <a:t>,</a:t>
            </a:r>
            <a:r>
              <a:rPr sz="1200" spc="55" dirty="0">
                <a:solidFill>
                  <a:srgbClr val="46464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citantes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habi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itados</a:t>
            </a:r>
            <a:r>
              <a:rPr sz="1200" spc="1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serão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convidados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1200" spc="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abertura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de </a:t>
            </a:r>
            <a:r>
              <a:rPr sz="120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seu envelope</a:t>
            </a:r>
            <a:r>
              <a:rPr sz="120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200" spc="-95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975" spc="300" baseline="38461" dirty="0">
                <a:solidFill>
                  <a:srgbClr val="363636"/>
                </a:solidFill>
                <a:latin typeface="Times New Roman"/>
                <a:cs typeface="Times New Roman"/>
              </a:rPr>
              <a:t>0</a:t>
            </a:r>
            <a:r>
              <a:rPr sz="975" baseline="38461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75" spc="-67" baseline="38461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02</a:t>
            </a:r>
            <a:r>
              <a:rPr sz="120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455" dirty="0">
                <a:solidFill>
                  <a:srgbClr val="363636"/>
                </a:solidFill>
                <a:latin typeface="Arial"/>
                <a:cs typeface="Arial"/>
              </a:rPr>
              <a:t>-</a:t>
            </a:r>
            <a:r>
              <a:rPr sz="1200" spc="-1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363636"/>
                </a:solidFill>
                <a:latin typeface="Arial"/>
                <a:cs typeface="Arial"/>
              </a:rPr>
              <a:t>"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Proposta</a:t>
            </a:r>
            <a:r>
              <a:rPr sz="120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232323"/>
                </a:solidFill>
                <a:latin typeface="Arial"/>
                <a:cs typeface="Arial"/>
              </a:rPr>
              <a:t>(</a:t>
            </a:r>
            <a:r>
              <a:rPr sz="1200" spc="-40" dirty="0">
                <a:solidFill>
                  <a:srgbClr val="232323"/>
                </a:solidFill>
                <a:latin typeface="Arial"/>
                <a:cs typeface="Arial"/>
              </a:rPr>
              <a:t>Orçament</a:t>
            </a:r>
            <a:r>
              <a:rPr sz="120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200" spc="40" dirty="0">
                <a:solidFill>
                  <a:srgbClr val="232323"/>
                </a:solidFill>
                <a:latin typeface="Arial"/>
                <a:cs typeface="Arial"/>
              </a:rPr>
              <a:t>)</a:t>
            </a:r>
            <a:r>
              <a:rPr sz="1200" spc="-45" dirty="0">
                <a:solidFill>
                  <a:srgbClr val="232323"/>
                </a:solidFill>
                <a:latin typeface="Arial"/>
                <a:cs typeface="Arial"/>
              </a:rPr>
              <a:t>'</a:t>
            </a:r>
            <a:r>
              <a:rPr sz="1200" spc="-45" dirty="0">
                <a:solidFill>
                  <a:srgbClr val="464648"/>
                </a:solidFill>
                <a:latin typeface="Arial"/>
                <a:cs typeface="Arial"/>
              </a:rPr>
              <a:t>'.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62254" y="4871537"/>
            <a:ext cx="113792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01320" algn="l"/>
              </a:tabLst>
            </a:pP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Ate	iosamente,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06715" y="5029001"/>
            <a:ext cx="727075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89560" algn="l"/>
              </a:tabLst>
            </a:pPr>
            <a:r>
              <a:rPr sz="2100" spc="-15" dirty="0">
                <a:solidFill>
                  <a:srgbClr val="5B5B5E"/>
                </a:solidFill>
                <a:latin typeface="Times New Roman"/>
                <a:cs typeface="Times New Roman"/>
              </a:rPr>
              <a:t>o	</a:t>
            </a:r>
            <a:r>
              <a:rPr sz="2100" spc="-190" dirty="0">
                <a:solidFill>
                  <a:srgbClr val="5B5B5E"/>
                </a:solidFill>
                <a:latin typeface="Times New Roman"/>
                <a:cs typeface="Times New Roman"/>
              </a:rPr>
              <a:t>\c </a:t>
            </a:r>
            <a:r>
              <a:rPr sz="2100" spc="-160" dirty="0">
                <a:solidFill>
                  <a:srgbClr val="5B5B5E"/>
                </a:solidFill>
                <a:latin typeface="Times New Roman"/>
                <a:cs typeface="Times New Roman"/>
              </a:rPr>
              <a:t> </a:t>
            </a:r>
            <a:r>
              <a:rPr sz="2100" spc="-775" dirty="0">
                <a:solidFill>
                  <a:srgbClr val="5B5B5E"/>
                </a:solidFill>
                <a:latin typeface="Times New Roman"/>
                <a:cs typeface="Times New Roman"/>
              </a:rPr>
              <a:t>1</a:t>
            </a:r>
            <a:r>
              <a:rPr sz="2100" spc="70" dirty="0">
                <a:solidFill>
                  <a:srgbClr val="5B5B5E"/>
                </a:solidFill>
                <a:latin typeface="Times New Roman"/>
                <a:cs typeface="Times New Roman"/>
              </a:rPr>
              <a:t>c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66727" y="5242145"/>
            <a:ext cx="2323465" cy="838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>
              <a:lnSpc>
                <a:spcPct val="111200"/>
              </a:lnSpc>
              <a:tabLst>
                <a:tab pos="424180" algn="l"/>
              </a:tabLst>
            </a:pP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Ma	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ne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Rodrigues</a:t>
            </a:r>
            <a:r>
              <a:rPr sz="120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Freitas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Membro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200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Com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issão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Compras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Compras</a:t>
            </a:r>
            <a:endParaRPr sz="1200">
              <a:latin typeface="Arial"/>
              <a:cs typeface="Arial"/>
            </a:endParaRPr>
          </a:p>
          <a:p>
            <a:pPr marL="316865">
              <a:lnSpc>
                <a:spcPct val="100000"/>
              </a:lnSpc>
              <a:spcBef>
                <a:spcPts val="550"/>
              </a:spcBef>
            </a:pPr>
            <a:r>
              <a:rPr sz="1200" spc="-190" dirty="0">
                <a:solidFill>
                  <a:srgbClr val="A7A7B5"/>
                </a:solidFill>
                <a:latin typeface="Times New Roman"/>
                <a:cs typeface="Times New Roman"/>
              </a:rPr>
              <a:t>"""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62466" y="6048086"/>
            <a:ext cx="90424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5" dirty="0">
                <a:solidFill>
                  <a:srgbClr val="A7A7B5"/>
                </a:solidFill>
                <a:latin typeface="Times New Roman"/>
                <a:cs typeface="Times New Roman"/>
              </a:rPr>
              <a:t>u)</a:t>
            </a:r>
            <a:r>
              <a:rPr sz="1150" spc="30" dirty="0">
                <a:solidFill>
                  <a:srgbClr val="A7A7B5"/>
                </a:solidFill>
                <a:latin typeface="Times New Roman"/>
                <a:cs typeface="Times New Roman"/>
              </a:rPr>
              <a:t> </a:t>
            </a:r>
            <a:r>
              <a:rPr sz="1150" spc="2000" dirty="0">
                <a:solidFill>
                  <a:srgbClr val="8E8CA1"/>
                </a:solidFill>
                <a:latin typeface="Times New Roman"/>
                <a:cs typeface="Times New Roman"/>
              </a:rPr>
              <a:t>@v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75674" y="6195783"/>
            <a:ext cx="187007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Edvânia</a:t>
            </a:r>
            <a:r>
              <a:rPr sz="1200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Gonçalves</a:t>
            </a:r>
            <a:r>
              <a:rPr sz="120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Si</a:t>
            </a:r>
            <a:r>
              <a:rPr sz="1200" spc="-8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0E0E0E"/>
                </a:solidFill>
                <a:latin typeface="Arial"/>
                <a:cs typeface="Arial"/>
              </a:rPr>
              <a:t>va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75674" y="6367528"/>
            <a:ext cx="2319020" cy="345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320"/>
              </a:lnSpc>
            </a:pP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Membro 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E0E0E"/>
                </a:solidFill>
                <a:latin typeface="Arial"/>
                <a:cs typeface="Arial"/>
              </a:rPr>
              <a:t>Comissão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Compras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Compras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366878" y="4924243"/>
            <a:ext cx="104775" cy="101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00" spc="65" dirty="0">
                <a:solidFill>
                  <a:srgbClr val="A7A7B5"/>
                </a:solidFill>
                <a:latin typeface="Arial"/>
                <a:cs typeface="Arial"/>
              </a:rPr>
              <a:t>l'I</a:t>
            </a:r>
            <a:endParaRPr sz="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53458" y="4924258"/>
            <a:ext cx="1776095" cy="34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99465" algn="l"/>
              </a:tabLst>
            </a:pPr>
            <a:r>
              <a:rPr sz="600" spc="90" dirty="0">
                <a:solidFill>
                  <a:srgbClr val="BCBACD"/>
                </a:solidFill>
                <a:latin typeface="Times New Roman"/>
                <a:cs typeface="Times New Roman"/>
              </a:rPr>
              <a:t>.  </a:t>
            </a:r>
            <a:r>
              <a:rPr sz="600" spc="-60" dirty="0">
                <a:solidFill>
                  <a:srgbClr val="BCBACD"/>
                </a:solidFill>
                <a:latin typeface="Times New Roman"/>
                <a:cs typeface="Times New Roman"/>
              </a:rPr>
              <a:t> </a:t>
            </a:r>
            <a:r>
              <a:rPr sz="600" spc="30" dirty="0">
                <a:solidFill>
                  <a:srgbClr val="A7A7B5"/>
                </a:solidFill>
                <a:latin typeface="Times New Roman"/>
                <a:cs typeface="Times New Roman"/>
              </a:rPr>
              <a:t>1</a:t>
            </a:r>
            <a:r>
              <a:rPr sz="600" dirty="0">
                <a:solidFill>
                  <a:srgbClr val="A7A7B5"/>
                </a:solidFill>
                <a:latin typeface="Times New Roman"/>
                <a:cs typeface="Times New Roman"/>
              </a:rPr>
              <a:t>    </a:t>
            </a:r>
            <a:r>
              <a:rPr sz="600" spc="10" dirty="0">
                <a:solidFill>
                  <a:srgbClr val="A7A7B5"/>
                </a:solidFill>
                <a:latin typeface="Times New Roman"/>
                <a:cs typeface="Times New Roman"/>
              </a:rPr>
              <a:t> </a:t>
            </a:r>
            <a:r>
              <a:rPr sz="2550" spc="-325" dirty="0">
                <a:solidFill>
                  <a:srgbClr val="A7A7B5"/>
                </a:solidFill>
                <a:latin typeface="Times New Roman"/>
                <a:cs typeface="Times New Roman"/>
              </a:rPr>
              <a:t>.</a:t>
            </a:r>
            <a:r>
              <a:rPr sz="2550" spc="-425" dirty="0">
                <a:solidFill>
                  <a:srgbClr val="A7A7B5"/>
                </a:solidFill>
                <a:latin typeface="Times New Roman"/>
                <a:cs typeface="Times New Roman"/>
              </a:rPr>
              <a:t>1</a:t>
            </a:r>
            <a:r>
              <a:rPr sz="2550" dirty="0">
                <a:solidFill>
                  <a:srgbClr val="A7A7B5"/>
                </a:solidFill>
                <a:latin typeface="Times New Roman"/>
                <a:cs typeface="Times New Roman"/>
              </a:rPr>
              <a:t>	</a:t>
            </a:r>
            <a:r>
              <a:rPr sz="2550" spc="380" dirty="0">
                <a:solidFill>
                  <a:srgbClr val="79798A"/>
                </a:solidFill>
                <a:latin typeface="Times New Roman"/>
                <a:cs typeface="Times New Roman"/>
              </a:rPr>
              <a:t>0</a:t>
            </a:r>
            <a:r>
              <a:rPr sz="2550" spc="310" dirty="0">
                <a:solidFill>
                  <a:srgbClr val="79798A"/>
                </a:solidFill>
                <a:latin typeface="Times New Roman"/>
                <a:cs typeface="Times New Roman"/>
              </a:rPr>
              <a:t> </a:t>
            </a:r>
            <a:r>
              <a:rPr sz="1250" i="1" spc="65" dirty="0">
                <a:solidFill>
                  <a:srgbClr val="79798A"/>
                </a:solidFill>
                <a:latin typeface="Arial"/>
                <a:cs typeface="Arial"/>
              </a:rPr>
              <a:t>r)</a:t>
            </a:r>
            <a:r>
              <a:rPr sz="1250" i="1" spc="50" dirty="0">
                <a:solidFill>
                  <a:srgbClr val="79798A"/>
                </a:solidFill>
                <a:latin typeface="Arial"/>
                <a:cs typeface="Arial"/>
              </a:rPr>
              <a:t>t</a:t>
            </a:r>
            <a:r>
              <a:rPr sz="1250" i="1" spc="-65" dirty="0">
                <a:solidFill>
                  <a:srgbClr val="79798A"/>
                </a:solidFill>
                <a:latin typeface="Arial"/>
                <a:cs typeface="Arial"/>
              </a:rPr>
              <a:t>]</a:t>
            </a:r>
            <a:r>
              <a:rPr sz="1250" i="1" dirty="0">
                <a:solidFill>
                  <a:srgbClr val="79798A"/>
                </a:solidFill>
                <a:latin typeface="Arial"/>
                <a:cs typeface="Arial"/>
              </a:rPr>
              <a:t>('Jltt.9</a:t>
            </a:r>
            <a:endParaRPr sz="12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977682" y="5233106"/>
            <a:ext cx="2516505" cy="1136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70205" marR="5080" indent="-358140">
              <a:lnSpc>
                <a:spcPct val="113700"/>
              </a:lnSpc>
            </a:pPr>
            <a:r>
              <a:rPr sz="1200" spc="480" dirty="0">
                <a:solidFill>
                  <a:srgbClr val="BCBACD"/>
                </a:solidFill>
                <a:latin typeface="Arial"/>
                <a:cs typeface="Arial"/>
              </a:rPr>
              <a:t>'-</a:t>
            </a:r>
            <a:r>
              <a:rPr sz="1200" spc="80" dirty="0">
                <a:solidFill>
                  <a:srgbClr val="BCBACD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8E8CA1"/>
                </a:solidFill>
                <a:latin typeface="Arial"/>
                <a:cs typeface="Arial"/>
              </a:rPr>
              <a:t>,/;</a:t>
            </a:r>
            <a:r>
              <a:rPr sz="1200" spc="70" dirty="0">
                <a:solidFill>
                  <a:srgbClr val="8E8CA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200" spc="-26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464648"/>
                </a:solidFill>
                <a:latin typeface="Arial"/>
                <a:cs typeface="Arial"/>
              </a:rPr>
              <a:t>t</a:t>
            </a:r>
            <a:r>
              <a:rPr sz="1200" spc="-105" dirty="0">
                <a:solidFill>
                  <a:srgbClr val="464648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ra</a:t>
            </a:r>
            <a:r>
              <a:rPr sz="120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232323"/>
                </a:solidFill>
                <a:latin typeface="Arial"/>
                <a:cs typeface="Arial"/>
              </a:rPr>
              <a:t>Mr</a:t>
            </a:r>
            <a:r>
              <a:rPr sz="1200" spc="-225" dirty="0">
                <a:solidFill>
                  <a:srgbClr val="232323"/>
                </a:solidFill>
                <a:latin typeface="Arial"/>
                <a:cs typeface="Arial"/>
              </a:rPr>
              <a:t>é</a:t>
            </a:r>
            <a:r>
              <a:rPr sz="1200" spc="40" dirty="0">
                <a:solidFill>
                  <a:srgbClr val="232323"/>
                </a:solidFill>
                <a:latin typeface="Arial"/>
                <a:cs typeface="Arial"/>
              </a:rPr>
              <a:t>hel</a:t>
            </a:r>
            <a:r>
              <a:rPr sz="1200" spc="-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spc="170" dirty="0">
                <a:solidFill>
                  <a:srgbClr val="464648"/>
                </a:solidFill>
                <a:latin typeface="Arial"/>
                <a:cs typeface="Arial"/>
              </a:rPr>
              <a:t>rfrk</a:t>
            </a:r>
            <a:r>
              <a:rPr sz="1200" dirty="0">
                <a:solidFill>
                  <a:srgbClr val="464648"/>
                </a:solidFill>
                <a:latin typeface="Arial"/>
                <a:cs typeface="Arial"/>
              </a:rPr>
              <a:t>  </a:t>
            </a:r>
            <a:r>
              <a:rPr sz="1200" spc="-65" dirty="0">
                <a:solidFill>
                  <a:srgbClr val="464648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E0E0E"/>
                </a:solidFill>
                <a:latin typeface="Arial"/>
                <a:cs typeface="Arial"/>
              </a:rPr>
              <a:t>Sampaio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1200" spc="-60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200" spc="-10" dirty="0">
                <a:solidFill>
                  <a:srgbClr val="0E0E0E"/>
                </a:solidFill>
                <a:latin typeface="Arial"/>
                <a:cs typeface="Arial"/>
              </a:rPr>
              <a:t>per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ntendente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20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200" spc="-1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Com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ssão</a:t>
            </a:r>
            <a:endParaRPr sz="1200">
              <a:latin typeface="Arial"/>
              <a:cs typeface="Arial"/>
            </a:endParaRPr>
          </a:p>
          <a:p>
            <a:pPr marL="1229360">
              <a:lnSpc>
                <a:spcPts val="2560"/>
              </a:lnSpc>
              <a:tabLst>
                <a:tab pos="1412240" algn="l"/>
              </a:tabLst>
            </a:pPr>
            <a:r>
              <a:rPr sz="550" spc="130" dirty="0">
                <a:solidFill>
                  <a:srgbClr val="A7A7B5"/>
                </a:solidFill>
                <a:latin typeface="Arial"/>
                <a:cs typeface="Arial"/>
              </a:rPr>
              <a:t>1	</a:t>
            </a:r>
            <a:r>
              <a:rPr sz="2250" i="1" spc="-375" dirty="0">
                <a:solidFill>
                  <a:srgbClr val="A7A7B5"/>
                </a:solidFill>
                <a:latin typeface="Arial"/>
                <a:cs typeface="Arial"/>
              </a:rPr>
              <a:t>0</a:t>
            </a:r>
            <a:r>
              <a:rPr sz="2250" i="1" spc="-135" dirty="0">
                <a:solidFill>
                  <a:srgbClr val="A7A7B5"/>
                </a:solidFill>
                <a:latin typeface="Arial"/>
                <a:cs typeface="Arial"/>
              </a:rPr>
              <a:t>/(j)</a:t>
            </a:r>
            <a:endParaRPr sz="2250">
              <a:latin typeface="Arial"/>
              <a:cs typeface="Arial"/>
            </a:endParaRPr>
          </a:p>
          <a:p>
            <a:pPr marL="175260" algn="ctr">
              <a:lnSpc>
                <a:spcPts val="2039"/>
              </a:lnSpc>
              <a:spcBef>
                <a:spcPts val="45"/>
              </a:spcBef>
            </a:pPr>
            <a:r>
              <a:rPr sz="1850" i="1" spc="265" dirty="0">
                <a:solidFill>
                  <a:srgbClr val="79798A"/>
                </a:solidFill>
                <a:latin typeface="Times New Roman"/>
                <a:cs typeface="Times New Roman"/>
              </a:rPr>
              <a:t>1</a:t>
            </a:r>
            <a:r>
              <a:rPr sz="1850" i="1" spc="290" dirty="0">
                <a:solidFill>
                  <a:srgbClr val="79798A"/>
                </a:solidFill>
                <a:latin typeface="Times New Roman"/>
                <a:cs typeface="Times New Roman"/>
              </a:rPr>
              <a:t>J</a:t>
            </a:r>
            <a:r>
              <a:rPr sz="1850" i="1" spc="-254" dirty="0">
                <a:solidFill>
                  <a:srgbClr val="79798A"/>
                </a:solidFill>
                <a:latin typeface="Times New Roman"/>
                <a:cs typeface="Times New Roman"/>
              </a:rPr>
              <a:t>c,all</a:t>
            </a:r>
            <a:r>
              <a:rPr sz="1850" i="1" spc="-260" dirty="0">
                <a:solidFill>
                  <a:srgbClr val="79798A"/>
                </a:solidFill>
                <a:latin typeface="Times New Roman"/>
                <a:cs typeface="Times New Roman"/>
              </a:rPr>
              <a:t>,</a:t>
            </a:r>
            <a:r>
              <a:rPr sz="1850" i="1" spc="-300" dirty="0">
                <a:solidFill>
                  <a:srgbClr val="79798A"/>
                </a:solidFill>
                <a:latin typeface="Times New Roman"/>
                <a:cs typeface="Times New Roman"/>
              </a:rPr>
              <a:t>uJ</a:t>
            </a:r>
            <a:r>
              <a:rPr sz="1850" i="1" spc="-625" dirty="0">
                <a:solidFill>
                  <a:srgbClr val="79798A"/>
                </a:solidFill>
                <a:latin typeface="Times New Roman"/>
                <a:cs typeface="Times New Roman"/>
              </a:rPr>
              <a:t>J</a:t>
            </a:r>
            <a:r>
              <a:rPr sz="1750" i="1" spc="780" dirty="0">
                <a:solidFill>
                  <a:srgbClr val="8E8CA1"/>
                </a:solidFill>
                <a:latin typeface="Times New Roman"/>
                <a:cs typeface="Times New Roman"/>
              </a:rPr>
              <a:t>j</a:t>
            </a:r>
            <a:endParaRPr sz="1750">
              <a:latin typeface="Times New Roman"/>
              <a:cs typeface="Times New Roman"/>
            </a:endParaRPr>
          </a:p>
          <a:p>
            <a:pPr marL="132715" algn="ctr">
              <a:lnSpc>
                <a:spcPts val="1260"/>
              </a:lnSpc>
            </a:pPr>
            <a:r>
              <a:rPr sz="1200" spc="5" dirty="0">
                <a:solidFill>
                  <a:srgbClr val="0E0E0E"/>
                </a:solidFill>
                <a:latin typeface="Arial"/>
                <a:cs typeface="Arial"/>
              </a:rPr>
              <a:t>H</a:t>
            </a:r>
            <a:r>
              <a:rPr sz="1200" spc="-9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gor</a:t>
            </a:r>
            <a:r>
              <a:rPr sz="120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200" spc="20" dirty="0">
                <a:solidFill>
                  <a:srgbClr val="464648"/>
                </a:solidFill>
                <a:latin typeface="Arial"/>
                <a:cs typeface="Arial"/>
              </a:rPr>
              <a:t>fr</a:t>
            </a:r>
            <a:r>
              <a:rPr sz="1200" spc="-70" dirty="0">
                <a:solidFill>
                  <a:srgbClr val="464648"/>
                </a:solidFill>
                <a:latin typeface="Arial"/>
                <a:cs typeface="Arial"/>
              </a:rPr>
              <a:t>l</a:t>
            </a:r>
            <a:r>
              <a:rPr sz="1200" spc="65" dirty="0">
                <a:solidFill>
                  <a:srgbClr val="464648"/>
                </a:solidFill>
                <a:latin typeface="Arial"/>
                <a:cs typeface="Arial"/>
              </a:rPr>
              <a:t>k</a:t>
            </a:r>
            <a:r>
              <a:rPr sz="1200" spc="-15" dirty="0">
                <a:solidFill>
                  <a:srgbClr val="0E0E0E"/>
                </a:solidFill>
                <a:latin typeface="Arial"/>
                <a:cs typeface="Arial"/>
              </a:rPr>
              <a:t>nuel</a:t>
            </a:r>
            <a:r>
              <a:rPr sz="120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455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1200" spc="385" dirty="0">
                <a:solidFill>
                  <a:srgbClr val="0E0E0E"/>
                </a:solidFill>
                <a:latin typeface="Arial"/>
                <a:cs typeface="Arial"/>
              </a:rPr>
              <a:t>b</a:t>
            </a:r>
            <a:r>
              <a:rPr sz="1200" spc="5" dirty="0">
                <a:solidFill>
                  <a:srgbClr val="0E0E0E"/>
                </a:solidFill>
                <a:latin typeface="Arial"/>
                <a:cs typeface="Arial"/>
              </a:rPr>
              <a:t>uza</a:t>
            </a:r>
            <a:r>
              <a:rPr sz="120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Aguiar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44511" y="6363008"/>
            <a:ext cx="215455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46125" algn="l"/>
                <a:tab pos="1112520" algn="l"/>
                <a:tab pos="1971675" algn="l"/>
              </a:tabLst>
            </a:pPr>
            <a:r>
              <a:rPr sz="1200" spc="-40" dirty="0">
                <a:solidFill>
                  <a:srgbClr val="0E0E0E"/>
                </a:solidFill>
                <a:latin typeface="Arial"/>
                <a:cs typeface="Arial"/>
              </a:rPr>
              <a:t>Membro	da	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Com</a:t>
            </a:r>
            <a:r>
              <a:rPr sz="1200" spc="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E0E0E"/>
                </a:solidFill>
                <a:latin typeface="Arial"/>
                <a:cs typeface="Arial"/>
              </a:rPr>
              <a:t>ssão</a:t>
            </a:r>
            <a:r>
              <a:rPr sz="1200" dirty="0">
                <a:solidFill>
                  <a:srgbClr val="0E0E0E"/>
                </a:solidFill>
                <a:latin typeface="Arial"/>
                <a:cs typeface="Arial"/>
              </a:rPr>
              <a:t>	de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70926" y="9792093"/>
            <a:ext cx="4653280" cy="2971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9375" marR="5080" indent="-67310">
              <a:lnSpc>
                <a:spcPts val="1140"/>
              </a:lnSpc>
            </a:pPr>
            <a:r>
              <a:rPr sz="1000" spc="-50" dirty="0">
                <a:solidFill>
                  <a:srgbClr val="363636"/>
                </a:solidFill>
                <a:latin typeface="Times New Roman"/>
                <a:cs typeface="Times New Roman"/>
              </a:rPr>
              <a:t>Dir</a:t>
            </a:r>
            <a:r>
              <a:rPr sz="1000" spc="-30" dirty="0">
                <a:solidFill>
                  <a:srgbClr val="363636"/>
                </a:solidFill>
                <a:latin typeface="Times New Roman"/>
                <a:cs typeface="Times New Roman"/>
              </a:rPr>
              <a:t>e</a:t>
            </a:r>
            <a:r>
              <a:rPr sz="1000" spc="-35" dirty="0">
                <a:solidFill>
                  <a:srgbClr val="0E0E0E"/>
                </a:solidFill>
                <a:latin typeface="Times New Roman"/>
                <a:cs typeface="Times New Roman"/>
              </a:rPr>
              <a:t>t</a:t>
            </a:r>
            <a:r>
              <a:rPr sz="1000" spc="-5" dirty="0">
                <a:solidFill>
                  <a:srgbClr val="464648"/>
                </a:solidFill>
                <a:latin typeface="Times New Roman"/>
                <a:cs typeface="Times New Roman"/>
              </a:rPr>
              <a:t>o</a:t>
            </a:r>
            <a:r>
              <a:rPr sz="1000" spc="-20" dirty="0">
                <a:solidFill>
                  <a:srgbClr val="464648"/>
                </a:solidFill>
                <a:latin typeface="Times New Roman"/>
                <a:cs typeface="Times New Roman"/>
              </a:rPr>
              <a:t>r</a:t>
            </a:r>
            <a:r>
              <a:rPr sz="1000" spc="-35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1000" spc="-40" dirty="0">
                <a:solidFill>
                  <a:srgbClr val="464648"/>
                </a:solidFill>
                <a:latin typeface="Times New Roman"/>
                <a:cs typeface="Times New Roman"/>
              </a:rPr>
              <a:t>a</a:t>
            </a:r>
            <a:r>
              <a:rPr sz="1000" spc="-30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232323"/>
                </a:solidFill>
                <a:latin typeface="Times New Roman"/>
                <a:cs typeface="Times New Roman"/>
              </a:rPr>
              <a:t>d</a:t>
            </a:r>
            <a:r>
              <a:rPr sz="1000" dirty="0">
                <a:solidFill>
                  <a:srgbClr val="464648"/>
                </a:solidFill>
                <a:latin typeface="Times New Roman"/>
                <a:cs typeface="Times New Roman"/>
              </a:rPr>
              <a:t>e</a:t>
            </a:r>
            <a:r>
              <a:rPr sz="1000" spc="-30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80" dirty="0">
                <a:solidFill>
                  <a:srgbClr val="363636"/>
                </a:solidFill>
                <a:latin typeface="Times New Roman"/>
                <a:cs typeface="Times New Roman"/>
              </a:rPr>
              <a:t>Admi</a:t>
            </a:r>
            <a:r>
              <a:rPr sz="1000" spc="-12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000" spc="-70" dirty="0">
                <a:solidFill>
                  <a:srgbClr val="0E0E0E"/>
                </a:solidFill>
                <a:latin typeface="Times New Roman"/>
                <a:cs typeface="Times New Roman"/>
              </a:rPr>
              <a:t>n</a:t>
            </a:r>
            <a:r>
              <a:rPr sz="1000" spc="-15" dirty="0">
                <a:solidFill>
                  <a:srgbClr val="0E0E0E"/>
                </a:solidFill>
                <a:latin typeface="Times New Roman"/>
                <a:cs typeface="Times New Roman"/>
              </a:rPr>
              <a:t>i</a:t>
            </a:r>
            <a:r>
              <a:rPr sz="1000" spc="-40" dirty="0">
                <a:solidFill>
                  <a:srgbClr val="363636"/>
                </a:solidFill>
                <a:latin typeface="Times New Roman"/>
                <a:cs typeface="Times New Roman"/>
              </a:rPr>
              <a:t>stração</a:t>
            </a:r>
            <a:r>
              <a:rPr sz="100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464648"/>
                </a:solidFill>
                <a:latin typeface="Times New Roman"/>
                <a:cs typeface="Times New Roman"/>
              </a:rPr>
              <a:t>-</a:t>
            </a:r>
            <a:r>
              <a:rPr sz="1000" spc="-5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114" dirty="0">
                <a:solidFill>
                  <a:srgbClr val="232323"/>
                </a:solidFill>
                <a:latin typeface="Times New Roman"/>
                <a:cs typeface="Times New Roman"/>
              </a:rPr>
              <a:t>R</a:t>
            </a:r>
            <a:r>
              <a:rPr sz="1000" spc="-10" dirty="0">
                <a:solidFill>
                  <a:srgbClr val="232323"/>
                </a:solidFill>
                <a:latin typeface="Times New Roman"/>
                <a:cs typeface="Times New Roman"/>
              </a:rPr>
              <a:t>u</a:t>
            </a:r>
            <a:r>
              <a:rPr sz="1000" spc="-75" dirty="0">
                <a:solidFill>
                  <a:srgbClr val="464648"/>
                </a:solidFill>
                <a:latin typeface="Times New Roman"/>
                <a:cs typeface="Times New Roman"/>
              </a:rPr>
              <a:t>a</a:t>
            </a:r>
            <a:r>
              <a:rPr sz="1000" spc="5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70" dirty="0">
                <a:solidFill>
                  <a:srgbClr val="464648"/>
                </a:solidFill>
                <a:latin typeface="Times New Roman"/>
                <a:cs typeface="Times New Roman"/>
              </a:rPr>
              <a:t>C</a:t>
            </a:r>
            <a:r>
              <a:rPr sz="1000" spc="-20" dirty="0">
                <a:solidFill>
                  <a:srgbClr val="464648"/>
                </a:solidFill>
                <a:latin typeface="Times New Roman"/>
                <a:cs typeface="Times New Roman"/>
              </a:rPr>
              <a:t>o</a:t>
            </a:r>
            <a:r>
              <a:rPr sz="1000" spc="-45" dirty="0">
                <a:solidFill>
                  <a:srgbClr val="232323"/>
                </a:solidFill>
                <a:latin typeface="Times New Roman"/>
                <a:cs typeface="Times New Roman"/>
              </a:rPr>
              <a:t>n</a:t>
            </a:r>
            <a:r>
              <a:rPr sz="1000" spc="-60" dirty="0">
                <a:solidFill>
                  <a:srgbClr val="464648"/>
                </a:solidFill>
                <a:latin typeface="Times New Roman"/>
                <a:cs typeface="Times New Roman"/>
              </a:rPr>
              <a:t>g</a:t>
            </a:r>
            <a:r>
              <a:rPr sz="1000" spc="-25" dirty="0">
                <a:solidFill>
                  <a:srgbClr val="464648"/>
                </a:solidFill>
                <a:latin typeface="Times New Roman"/>
                <a:cs typeface="Times New Roman"/>
              </a:rPr>
              <a:t>o</a:t>
            </a:r>
            <a:r>
              <a:rPr sz="1000" spc="-80" dirty="0">
                <a:solidFill>
                  <a:srgbClr val="0E0E0E"/>
                </a:solidFill>
                <a:latin typeface="Times New Roman"/>
                <a:cs typeface="Times New Roman"/>
              </a:rPr>
              <a:t>n</a:t>
            </a:r>
            <a:r>
              <a:rPr sz="1000" spc="-5" dirty="0">
                <a:solidFill>
                  <a:srgbClr val="0E0E0E"/>
                </a:solidFill>
                <a:latin typeface="Times New Roman"/>
                <a:cs typeface="Times New Roman"/>
              </a:rPr>
              <a:t>h</a:t>
            </a:r>
            <a:r>
              <a:rPr sz="1000" spc="-30" dirty="0">
                <a:solidFill>
                  <a:srgbClr val="464648"/>
                </a:solidFill>
                <a:latin typeface="Times New Roman"/>
                <a:cs typeface="Times New Roman"/>
              </a:rPr>
              <a:t>a</a:t>
            </a:r>
            <a:r>
              <a:rPr sz="1000" spc="-10" dirty="0">
                <a:solidFill>
                  <a:srgbClr val="464648"/>
                </a:solidFill>
                <a:latin typeface="Times New Roman"/>
                <a:cs typeface="Times New Roman"/>
              </a:rPr>
              <a:t>s</a:t>
            </a:r>
            <a:r>
              <a:rPr sz="1000" spc="45" dirty="0">
                <a:solidFill>
                  <a:srgbClr val="79798A"/>
                </a:solidFill>
                <a:latin typeface="Times New Roman"/>
                <a:cs typeface="Times New Roman"/>
              </a:rPr>
              <a:t>,</a:t>
            </a:r>
            <a:r>
              <a:rPr sz="1000" spc="-125" dirty="0">
                <a:solidFill>
                  <a:srgbClr val="79798A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363636"/>
                </a:solidFill>
                <a:latin typeface="Times New Roman"/>
                <a:cs typeface="Times New Roman"/>
              </a:rPr>
              <a:t>450</a:t>
            </a:r>
            <a:r>
              <a:rPr sz="1000" spc="1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5B5B5E"/>
                </a:solidFill>
                <a:latin typeface="Times New Roman"/>
                <a:cs typeface="Times New Roman"/>
              </a:rPr>
              <a:t>-</a:t>
            </a:r>
            <a:r>
              <a:rPr sz="1000" spc="-75" dirty="0">
                <a:solidFill>
                  <a:srgbClr val="5B5B5E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464648"/>
                </a:solidFill>
                <a:latin typeface="Times New Roman"/>
                <a:cs typeface="Times New Roman"/>
              </a:rPr>
              <a:t>CE</a:t>
            </a:r>
            <a:r>
              <a:rPr sz="1000" dirty="0">
                <a:solidFill>
                  <a:srgbClr val="232323"/>
                </a:solidFill>
                <a:latin typeface="Times New Roman"/>
                <a:cs typeface="Times New Roman"/>
              </a:rPr>
              <a:t>P</a:t>
            </a:r>
            <a:r>
              <a:rPr sz="1000" spc="-10" dirty="0">
                <a:solidFill>
                  <a:srgbClr val="464648"/>
                </a:solidFill>
                <a:latin typeface="Times New Roman"/>
                <a:cs typeface="Times New Roman"/>
              </a:rPr>
              <a:t>.</a:t>
            </a:r>
            <a:r>
              <a:rPr sz="1000" spc="-70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464648"/>
                </a:solidFill>
                <a:latin typeface="Times New Roman"/>
                <a:cs typeface="Times New Roman"/>
              </a:rPr>
              <a:t>30.3</a:t>
            </a:r>
            <a:r>
              <a:rPr sz="1000" spc="-50" dirty="0">
                <a:solidFill>
                  <a:srgbClr val="464648"/>
                </a:solidFill>
                <a:latin typeface="Times New Roman"/>
                <a:cs typeface="Times New Roman"/>
              </a:rPr>
              <a:t>3</a:t>
            </a:r>
            <a:r>
              <a:rPr sz="1000" spc="-10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1000" spc="30" dirty="0">
                <a:solidFill>
                  <a:srgbClr val="5B5B5E"/>
                </a:solidFill>
                <a:latin typeface="Times New Roman"/>
                <a:cs typeface="Times New Roman"/>
              </a:rPr>
              <a:t>.</a:t>
            </a:r>
            <a:r>
              <a:rPr sz="1000" spc="-40" dirty="0">
                <a:solidFill>
                  <a:srgbClr val="232323"/>
                </a:solidFill>
                <a:latin typeface="Times New Roman"/>
                <a:cs typeface="Times New Roman"/>
              </a:rPr>
              <a:t>100</a:t>
            </a:r>
            <a:r>
              <a:rPr sz="1000" spc="-8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30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1000" spc="-5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-105" dirty="0">
                <a:solidFill>
                  <a:srgbClr val="363636"/>
                </a:solidFill>
                <a:latin typeface="Times New Roman"/>
                <a:cs typeface="Times New Roman"/>
              </a:rPr>
              <a:t>F</a:t>
            </a:r>
            <a:r>
              <a:rPr sz="1000" spc="25" dirty="0">
                <a:solidFill>
                  <a:srgbClr val="363636"/>
                </a:solidFill>
                <a:latin typeface="Times New Roman"/>
                <a:cs typeface="Times New Roman"/>
              </a:rPr>
              <a:t>o</a:t>
            </a:r>
            <a:r>
              <a:rPr sz="1000" spc="-80" dirty="0">
                <a:solidFill>
                  <a:srgbClr val="0E0E0E"/>
                </a:solidFill>
                <a:latin typeface="Times New Roman"/>
                <a:cs typeface="Times New Roman"/>
              </a:rPr>
              <a:t>n</a:t>
            </a:r>
            <a:r>
              <a:rPr sz="1000" spc="-100" dirty="0">
                <a:solidFill>
                  <a:srgbClr val="464648"/>
                </a:solidFill>
                <a:latin typeface="Times New Roman"/>
                <a:cs typeface="Times New Roman"/>
              </a:rPr>
              <a:t>e</a:t>
            </a:r>
            <a:r>
              <a:rPr sz="1000" spc="65" dirty="0">
                <a:solidFill>
                  <a:srgbClr val="6B6B6D"/>
                </a:solidFill>
                <a:latin typeface="Times New Roman"/>
                <a:cs typeface="Times New Roman"/>
              </a:rPr>
              <a:t>/</a:t>
            </a:r>
            <a:r>
              <a:rPr sz="1000" spc="-85" dirty="0">
                <a:solidFill>
                  <a:srgbClr val="363636"/>
                </a:solidFill>
                <a:latin typeface="Times New Roman"/>
                <a:cs typeface="Times New Roman"/>
              </a:rPr>
              <a:t>Fax</a:t>
            </a:r>
            <a:r>
              <a:rPr sz="1000" spc="4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363636"/>
                </a:solidFill>
                <a:latin typeface="Times New Roman"/>
                <a:cs typeface="Times New Roman"/>
              </a:rPr>
              <a:t>(03</a:t>
            </a:r>
            <a:r>
              <a:rPr sz="1000" spc="-80" dirty="0">
                <a:solidFill>
                  <a:srgbClr val="363636"/>
                </a:solidFill>
                <a:latin typeface="Times New Roman"/>
                <a:cs typeface="Times New Roman"/>
              </a:rPr>
              <a:t>1</a:t>
            </a:r>
            <a:r>
              <a:rPr sz="1000" spc="50" dirty="0">
                <a:solidFill>
                  <a:srgbClr val="363636"/>
                </a:solidFill>
                <a:latin typeface="Times New Roman"/>
                <a:cs typeface="Times New Roman"/>
              </a:rPr>
              <a:t>)</a:t>
            </a:r>
            <a:r>
              <a:rPr sz="1000" spc="-7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363636"/>
                </a:solidFill>
                <a:latin typeface="Times New Roman"/>
                <a:cs typeface="Times New Roman"/>
              </a:rPr>
              <a:t>3223-2611</a:t>
            </a:r>
            <a:r>
              <a:rPr sz="1000" spc="-2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000" spc="-60" dirty="0">
                <a:solidFill>
                  <a:srgbClr val="232323"/>
                </a:solidFill>
                <a:latin typeface="Times New Roman"/>
                <a:cs typeface="Times New Roman"/>
              </a:rPr>
              <a:t>P</a:t>
            </a:r>
            <a:r>
              <a:rPr sz="1000" spc="-25" dirty="0">
                <a:solidFill>
                  <a:srgbClr val="232323"/>
                </a:solidFill>
                <a:latin typeface="Times New Roman"/>
                <a:cs typeface="Times New Roman"/>
              </a:rPr>
              <a:t>r</a:t>
            </a:r>
            <a:r>
              <a:rPr sz="1000" spc="-45" dirty="0">
                <a:solidFill>
                  <a:srgbClr val="464648"/>
                </a:solidFill>
                <a:latin typeface="Times New Roman"/>
                <a:cs typeface="Times New Roman"/>
              </a:rPr>
              <a:t>aça</a:t>
            </a:r>
            <a:r>
              <a:rPr sz="1000" spc="20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80" dirty="0">
                <a:solidFill>
                  <a:srgbClr val="232323"/>
                </a:solidFill>
                <a:latin typeface="Times New Roman"/>
                <a:cs typeface="Times New Roman"/>
              </a:rPr>
              <a:t>d</a:t>
            </a:r>
            <a:r>
              <a:rPr sz="1000" dirty="0">
                <a:solidFill>
                  <a:srgbClr val="5B5B5E"/>
                </a:solidFill>
                <a:latin typeface="Times New Roman"/>
                <a:cs typeface="Times New Roman"/>
              </a:rPr>
              <a:t>e</a:t>
            </a:r>
            <a:r>
              <a:rPr sz="1000" spc="5" dirty="0">
                <a:solidFill>
                  <a:srgbClr val="5B5B5E"/>
                </a:solidFill>
                <a:latin typeface="Times New Roman"/>
                <a:cs typeface="Times New Roman"/>
              </a:rPr>
              <a:t> </a:t>
            </a:r>
            <a:r>
              <a:rPr sz="1000" spc="-55" dirty="0">
                <a:solidFill>
                  <a:srgbClr val="464648"/>
                </a:solidFill>
                <a:latin typeface="Times New Roman"/>
                <a:cs typeface="Times New Roman"/>
              </a:rPr>
              <a:t>Esp</a:t>
            </a:r>
            <a:r>
              <a:rPr sz="1000" spc="-25" dirty="0">
                <a:solidFill>
                  <a:srgbClr val="464648"/>
                </a:solidFill>
                <a:latin typeface="Times New Roman"/>
                <a:cs typeface="Times New Roman"/>
              </a:rPr>
              <a:t>o</a:t>
            </a:r>
            <a:r>
              <a:rPr sz="1000" spc="-35" dirty="0">
                <a:solidFill>
                  <a:srgbClr val="232323"/>
                </a:solidFill>
                <a:latin typeface="Times New Roman"/>
                <a:cs typeface="Times New Roman"/>
              </a:rPr>
              <a:t>r</a:t>
            </a:r>
            <a:r>
              <a:rPr sz="1000" spc="-25" dirty="0">
                <a:solidFill>
                  <a:srgbClr val="232323"/>
                </a:solidFill>
                <a:latin typeface="Times New Roman"/>
                <a:cs typeface="Times New Roman"/>
              </a:rPr>
              <a:t>t</a:t>
            </a:r>
            <a:r>
              <a:rPr sz="1000" spc="-25" dirty="0">
                <a:solidFill>
                  <a:srgbClr val="5B5B5E"/>
                </a:solidFill>
                <a:latin typeface="Times New Roman"/>
                <a:cs typeface="Times New Roman"/>
              </a:rPr>
              <a:t>es</a:t>
            </a:r>
            <a:r>
              <a:rPr sz="1000" spc="-55" dirty="0">
                <a:solidFill>
                  <a:srgbClr val="5B5B5E"/>
                </a:solidFill>
                <a:latin typeface="Times New Roman"/>
                <a:cs typeface="Times New Roman"/>
              </a:rPr>
              <a:t> </a:t>
            </a:r>
            <a:r>
              <a:rPr sz="1000" spc="30" dirty="0">
                <a:solidFill>
                  <a:srgbClr val="363636"/>
                </a:solidFill>
                <a:latin typeface="Times New Roman"/>
                <a:cs typeface="Times New Roman"/>
              </a:rPr>
              <a:t>-</a:t>
            </a:r>
            <a:r>
              <a:rPr sz="1000" spc="-5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000" spc="-114" dirty="0">
                <a:solidFill>
                  <a:srgbClr val="232323"/>
                </a:solidFill>
                <a:latin typeface="Times New Roman"/>
                <a:cs typeface="Times New Roman"/>
              </a:rPr>
              <a:t>R</a:t>
            </a:r>
            <a:r>
              <a:rPr sz="1000" spc="-10" dirty="0">
                <a:solidFill>
                  <a:srgbClr val="232323"/>
                </a:solidFill>
                <a:latin typeface="Times New Roman"/>
                <a:cs typeface="Times New Roman"/>
              </a:rPr>
              <a:t>u</a:t>
            </a:r>
            <a:r>
              <a:rPr sz="1000" spc="-75" dirty="0">
                <a:solidFill>
                  <a:srgbClr val="464648"/>
                </a:solidFill>
                <a:latin typeface="Times New Roman"/>
                <a:cs typeface="Times New Roman"/>
              </a:rPr>
              <a:t>a</a:t>
            </a:r>
            <a:r>
              <a:rPr sz="1000" spc="75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114" dirty="0">
                <a:solidFill>
                  <a:srgbClr val="232323"/>
                </a:solidFill>
                <a:latin typeface="Times New Roman"/>
                <a:cs typeface="Times New Roman"/>
              </a:rPr>
              <a:t>B</a:t>
            </a:r>
            <a:r>
              <a:rPr sz="1000" spc="-30" dirty="0">
                <a:solidFill>
                  <a:srgbClr val="464648"/>
                </a:solidFill>
                <a:latin typeface="Times New Roman"/>
                <a:cs typeface="Times New Roman"/>
              </a:rPr>
              <a:t>e</a:t>
            </a:r>
            <a:r>
              <a:rPr sz="1000" spc="-80" dirty="0">
                <a:solidFill>
                  <a:srgbClr val="0E0E0E"/>
                </a:solidFill>
                <a:latin typeface="Times New Roman"/>
                <a:cs typeface="Times New Roman"/>
              </a:rPr>
              <a:t>n</a:t>
            </a:r>
            <a:r>
              <a:rPr sz="1000" spc="-10" dirty="0">
                <a:solidFill>
                  <a:srgbClr val="464648"/>
                </a:solidFill>
                <a:latin typeface="Times New Roman"/>
                <a:cs typeface="Times New Roman"/>
              </a:rPr>
              <a:t>v</a:t>
            </a:r>
            <a:r>
              <a:rPr sz="1000" spc="-55" dirty="0">
                <a:solidFill>
                  <a:srgbClr val="232323"/>
                </a:solidFill>
                <a:latin typeface="Times New Roman"/>
                <a:cs typeface="Times New Roman"/>
              </a:rPr>
              <a:t>in</a:t>
            </a:r>
            <a:r>
              <a:rPr sz="1000" spc="-30" dirty="0">
                <a:solidFill>
                  <a:srgbClr val="232323"/>
                </a:solidFill>
                <a:latin typeface="Times New Roman"/>
                <a:cs typeface="Times New Roman"/>
              </a:rPr>
              <a:t>d</a:t>
            </a:r>
            <a:r>
              <a:rPr sz="1000" spc="-40" dirty="0">
                <a:solidFill>
                  <a:srgbClr val="464648"/>
                </a:solidFill>
                <a:latin typeface="Times New Roman"/>
                <a:cs typeface="Times New Roman"/>
              </a:rPr>
              <a:t>a</a:t>
            </a:r>
            <a:r>
              <a:rPr sz="1000" spc="-30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363636"/>
                </a:solidFill>
                <a:latin typeface="Times New Roman"/>
                <a:cs typeface="Times New Roman"/>
              </a:rPr>
              <a:t>d</a:t>
            </a:r>
            <a:r>
              <a:rPr sz="1000" dirty="0">
                <a:solidFill>
                  <a:srgbClr val="5B5B5E"/>
                </a:solidFill>
                <a:latin typeface="Times New Roman"/>
                <a:cs typeface="Times New Roman"/>
              </a:rPr>
              <a:t>e</a:t>
            </a:r>
            <a:r>
              <a:rPr sz="1000" spc="-65" dirty="0">
                <a:solidFill>
                  <a:srgbClr val="5B5B5E"/>
                </a:solidFill>
                <a:latin typeface="Times New Roman"/>
                <a:cs typeface="Times New Roman"/>
              </a:rPr>
              <a:t> </a:t>
            </a:r>
            <a:r>
              <a:rPr sz="1000" spc="-55" dirty="0">
                <a:solidFill>
                  <a:srgbClr val="464648"/>
                </a:solidFill>
                <a:latin typeface="Times New Roman"/>
                <a:cs typeface="Times New Roman"/>
              </a:rPr>
              <a:t>C</a:t>
            </a:r>
            <a:r>
              <a:rPr sz="1000" spc="-15" dirty="0">
                <a:solidFill>
                  <a:srgbClr val="464648"/>
                </a:solidFill>
                <a:latin typeface="Times New Roman"/>
                <a:cs typeface="Times New Roman"/>
              </a:rPr>
              <a:t>a</a:t>
            </a:r>
            <a:r>
              <a:rPr sz="1000" spc="-55" dirty="0">
                <a:solidFill>
                  <a:srgbClr val="232323"/>
                </a:solidFill>
                <a:latin typeface="Times New Roman"/>
                <a:cs typeface="Times New Roman"/>
              </a:rPr>
              <a:t>r</a:t>
            </a:r>
            <a:r>
              <a:rPr sz="1000" spc="-5" dirty="0">
                <a:solidFill>
                  <a:srgbClr val="232323"/>
                </a:solidFill>
                <a:latin typeface="Times New Roman"/>
                <a:cs typeface="Times New Roman"/>
              </a:rPr>
              <a:t>v</a:t>
            </a:r>
            <a:r>
              <a:rPr sz="1000" spc="-30" dirty="0">
                <a:solidFill>
                  <a:srgbClr val="464648"/>
                </a:solidFill>
                <a:latin typeface="Times New Roman"/>
                <a:cs typeface="Times New Roman"/>
              </a:rPr>
              <a:t>a</a:t>
            </a:r>
            <a:r>
              <a:rPr sz="1000" spc="-50" dirty="0">
                <a:solidFill>
                  <a:srgbClr val="0E0E0E"/>
                </a:solidFill>
                <a:latin typeface="Times New Roman"/>
                <a:cs typeface="Times New Roman"/>
              </a:rPr>
              <a:t>l</a:t>
            </a:r>
            <a:r>
              <a:rPr sz="1000" spc="-35" dirty="0">
                <a:solidFill>
                  <a:srgbClr val="0E0E0E"/>
                </a:solidFill>
                <a:latin typeface="Times New Roman"/>
                <a:cs typeface="Times New Roman"/>
              </a:rPr>
              <a:t>h</a:t>
            </a:r>
            <a:r>
              <a:rPr sz="1000" spc="-10" dirty="0">
                <a:solidFill>
                  <a:srgbClr val="464648"/>
                </a:solidFill>
                <a:latin typeface="Times New Roman"/>
                <a:cs typeface="Times New Roman"/>
              </a:rPr>
              <a:t>o</a:t>
            </a:r>
            <a:r>
              <a:rPr sz="1000" spc="-15" dirty="0">
                <a:solidFill>
                  <a:srgbClr val="6B6B6D"/>
                </a:solidFill>
                <a:latin typeface="Times New Roman"/>
                <a:cs typeface="Times New Roman"/>
              </a:rPr>
              <a:t>,</a:t>
            </a:r>
            <a:r>
              <a:rPr sz="1000" spc="-65" dirty="0">
                <a:solidFill>
                  <a:srgbClr val="6B6B6D"/>
                </a:solidFill>
                <a:latin typeface="Times New Roman"/>
                <a:cs typeface="Times New Roman"/>
              </a:rPr>
              <a:t> </a:t>
            </a:r>
            <a:r>
              <a:rPr sz="1000" spc="-70" dirty="0">
                <a:solidFill>
                  <a:srgbClr val="464648"/>
                </a:solidFill>
                <a:latin typeface="Times New Roman"/>
                <a:cs typeface="Times New Roman"/>
              </a:rPr>
              <a:t>F</a:t>
            </a:r>
            <a:r>
              <a:rPr sz="1000" spc="-25" dirty="0">
                <a:solidFill>
                  <a:srgbClr val="0E0E0E"/>
                </a:solidFill>
                <a:latin typeface="Times New Roman"/>
                <a:cs typeface="Times New Roman"/>
              </a:rPr>
              <a:t>i</a:t>
            </a:r>
            <a:r>
              <a:rPr sz="1000" spc="-60" dirty="0">
                <a:solidFill>
                  <a:srgbClr val="0E0E0E"/>
                </a:solidFill>
                <a:latin typeface="Times New Roman"/>
                <a:cs typeface="Times New Roman"/>
              </a:rPr>
              <a:t>n</a:t>
            </a:r>
            <a:r>
              <a:rPr sz="1000" spc="0" dirty="0">
                <a:solidFill>
                  <a:srgbClr val="464648"/>
                </a:solidFill>
                <a:latin typeface="Times New Roman"/>
                <a:cs typeface="Times New Roman"/>
              </a:rPr>
              <a:t>a</a:t>
            </a:r>
            <a:r>
              <a:rPr sz="1000" spc="-70" dirty="0">
                <a:solidFill>
                  <a:srgbClr val="0E0E0E"/>
                </a:solidFill>
                <a:latin typeface="Times New Roman"/>
                <a:cs typeface="Times New Roman"/>
              </a:rPr>
              <a:t>l</a:t>
            </a:r>
            <a:r>
              <a:rPr sz="1000" spc="-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000" spc="30" dirty="0">
                <a:solidFill>
                  <a:srgbClr val="464648"/>
                </a:solidFill>
                <a:latin typeface="Times New Roman"/>
                <a:cs typeface="Times New Roman"/>
              </a:rPr>
              <a:t>-</a:t>
            </a:r>
            <a:r>
              <a:rPr sz="1000" spc="-50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55" dirty="0">
                <a:solidFill>
                  <a:srgbClr val="363636"/>
                </a:solidFill>
                <a:latin typeface="Times New Roman"/>
                <a:cs typeface="Times New Roman"/>
              </a:rPr>
              <a:t>CEP</a:t>
            </a:r>
            <a:r>
              <a:rPr sz="1000" spc="-3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464648"/>
                </a:solidFill>
                <a:latin typeface="Times New Roman"/>
                <a:cs typeface="Times New Roman"/>
              </a:rPr>
              <a:t>3</a:t>
            </a:r>
            <a:r>
              <a:rPr sz="1000" spc="-15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1000" spc="-70" dirty="0">
                <a:solidFill>
                  <a:srgbClr val="232323"/>
                </a:solidFill>
                <a:latin typeface="Times New Roman"/>
                <a:cs typeface="Times New Roman"/>
              </a:rPr>
              <a:t>.</a:t>
            </a:r>
            <a:r>
              <a:rPr sz="1000" spc="-10" dirty="0">
                <a:solidFill>
                  <a:srgbClr val="464648"/>
                </a:solidFill>
                <a:latin typeface="Times New Roman"/>
                <a:cs typeface="Times New Roman"/>
              </a:rPr>
              <a:t>3</a:t>
            </a:r>
            <a:r>
              <a:rPr sz="1000" spc="-15" dirty="0">
                <a:solidFill>
                  <a:srgbClr val="464648"/>
                </a:solidFill>
                <a:latin typeface="Times New Roman"/>
                <a:cs typeface="Times New Roman"/>
              </a:rPr>
              <a:t>30</a:t>
            </a:r>
            <a:r>
              <a:rPr sz="1000" spc="-25" dirty="0">
                <a:solidFill>
                  <a:srgbClr val="464648"/>
                </a:solidFill>
                <a:latin typeface="Times New Roman"/>
                <a:cs typeface="Times New Roman"/>
              </a:rPr>
              <a:t>.</a:t>
            </a:r>
            <a:r>
              <a:rPr sz="1000" spc="-80" dirty="0">
                <a:solidFill>
                  <a:srgbClr val="0E0E0E"/>
                </a:solidFill>
                <a:latin typeface="Times New Roman"/>
                <a:cs typeface="Times New Roman"/>
              </a:rPr>
              <a:t>1</a:t>
            </a:r>
            <a:r>
              <a:rPr sz="1000" spc="-5" dirty="0">
                <a:solidFill>
                  <a:srgbClr val="464648"/>
                </a:solidFill>
                <a:latin typeface="Times New Roman"/>
                <a:cs typeface="Times New Roman"/>
              </a:rPr>
              <a:t>80</a:t>
            </a:r>
            <a:r>
              <a:rPr sz="1000" spc="-45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363636"/>
                </a:solidFill>
                <a:latin typeface="Times New Roman"/>
                <a:cs typeface="Times New Roman"/>
              </a:rPr>
              <a:t>-</a:t>
            </a:r>
            <a:r>
              <a:rPr sz="1000" spc="-7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232323"/>
                </a:solidFill>
                <a:latin typeface="Times New Roman"/>
                <a:cs typeface="Times New Roman"/>
              </a:rPr>
              <a:t>B</a:t>
            </a:r>
            <a:r>
              <a:rPr sz="1000" spc="-25" dirty="0">
                <a:solidFill>
                  <a:srgbClr val="464648"/>
                </a:solidFill>
                <a:latin typeface="Times New Roman"/>
                <a:cs typeface="Times New Roman"/>
              </a:rPr>
              <a:t>e</a:t>
            </a:r>
            <a:r>
              <a:rPr sz="1000" spc="-70" dirty="0">
                <a:solidFill>
                  <a:srgbClr val="232323"/>
                </a:solidFill>
                <a:latin typeface="Times New Roman"/>
                <a:cs typeface="Times New Roman"/>
              </a:rPr>
              <a:t>l</a:t>
            </a:r>
            <a:r>
              <a:rPr sz="1000" spc="20" dirty="0">
                <a:solidFill>
                  <a:srgbClr val="464648"/>
                </a:solidFill>
                <a:latin typeface="Times New Roman"/>
                <a:cs typeface="Times New Roman"/>
              </a:rPr>
              <a:t>o</a:t>
            </a:r>
            <a:r>
              <a:rPr sz="1000" spc="-35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-90" dirty="0">
                <a:solidFill>
                  <a:srgbClr val="232323"/>
                </a:solidFill>
                <a:latin typeface="Times New Roman"/>
                <a:cs typeface="Times New Roman"/>
              </a:rPr>
              <a:t>H</a:t>
            </a:r>
            <a:r>
              <a:rPr sz="1000" spc="-40" dirty="0">
                <a:solidFill>
                  <a:srgbClr val="464648"/>
                </a:solidFill>
                <a:latin typeface="Times New Roman"/>
                <a:cs typeface="Times New Roman"/>
              </a:rPr>
              <a:t>orizonte</a:t>
            </a:r>
            <a:r>
              <a:rPr sz="1000" spc="10" dirty="0">
                <a:solidFill>
                  <a:srgbClr val="464648"/>
                </a:solidFill>
                <a:latin typeface="Times New Roman"/>
                <a:cs typeface="Times New Roman"/>
              </a:rPr>
              <a:t> </a:t>
            </a:r>
            <a:r>
              <a:rPr sz="1000" spc="405" dirty="0">
                <a:solidFill>
                  <a:srgbClr val="6B6B6D"/>
                </a:solidFill>
                <a:latin typeface="Times New Roman"/>
                <a:cs typeface="Times New Roman"/>
              </a:rPr>
              <a:t>-</a:t>
            </a:r>
            <a:r>
              <a:rPr sz="1000" spc="-90" dirty="0">
                <a:solidFill>
                  <a:srgbClr val="232323"/>
                </a:solidFill>
                <a:latin typeface="Times New Roman"/>
                <a:cs typeface="Times New Roman"/>
              </a:rPr>
              <a:t>MG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606</Words>
  <Application>Microsoft Office PowerPoint</Application>
  <PresentationFormat>Benutzerdefiniert</PresentationFormat>
  <Paragraphs>53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2018-06-28T17:57:42Z</dcterms:created>
  <dcterms:modified xsi:type="dcterms:W3CDTF">2018-06-28T15:57:44Z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