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8350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1nackenzie@mackcnziebh.com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hyperlink" Target="http://www.mackenziebh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35608" y="411480"/>
            <a:ext cx="713231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20256" y="7630668"/>
            <a:ext cx="948944" cy="12344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28913" y="504205"/>
            <a:ext cx="1725295" cy="558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>
              <a:lnSpc>
                <a:spcPts val="2780"/>
              </a:lnSpc>
            </a:pPr>
            <a:r>
              <a:rPr sz="2350" b="1" spc="-95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880"/>
              </a:lnSpc>
            </a:pPr>
            <a:r>
              <a:rPr sz="1600" b="1" spc="-2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b="1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b="1" spc="-60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17958" y="1354186"/>
            <a:ext cx="5097780" cy="7706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algn="just">
              <a:lnSpc>
                <a:spcPct val="100000"/>
              </a:lnSpc>
            </a:pPr>
            <a:r>
              <a:rPr sz="1300" b="1" spc="-170" dirty="0">
                <a:solidFill>
                  <a:srgbClr val="111111"/>
                </a:solidFill>
                <a:latin typeface="Times New Roman"/>
                <a:cs typeface="Times New Roman"/>
              </a:rPr>
              <a:t>CONTRATO </a:t>
            </a:r>
            <a:r>
              <a:rPr sz="1300" b="1" spc="-14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1300" b="1" spc="25" dirty="0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r>
              <a:rPr sz="1200" b="1" spc="337" baseline="24305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200" b="1" baseline="243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b="1" spc="-120" baseline="243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85" dirty="0">
                <a:solidFill>
                  <a:srgbClr val="111111"/>
                </a:solidFill>
                <a:latin typeface="Times New Roman"/>
                <a:cs typeface="Times New Roman"/>
              </a:rPr>
              <a:t>005/</a:t>
            </a:r>
            <a:r>
              <a:rPr sz="1300" b="1" spc="-1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55" dirty="0">
                <a:solidFill>
                  <a:srgbClr val="111111"/>
                </a:solidFill>
                <a:latin typeface="Times New Roman"/>
                <a:cs typeface="Times New Roman"/>
              </a:rPr>
              <a:t>2015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050">
              <a:latin typeface="Times New Roman"/>
              <a:cs typeface="Times New Roman"/>
            </a:endParaRPr>
          </a:p>
          <a:p>
            <a:pPr marR="27305" algn="ctr">
              <a:lnSpc>
                <a:spcPct val="100000"/>
              </a:lnSpc>
            </a:pPr>
            <a:r>
              <a:rPr sz="1300" b="1" spc="-145" dirty="0">
                <a:solidFill>
                  <a:srgbClr val="111111"/>
                </a:solidFill>
                <a:latin typeface="Times New Roman"/>
                <a:cs typeface="Times New Roman"/>
              </a:rPr>
              <a:t>MINUTA </a:t>
            </a:r>
            <a:r>
              <a:rPr sz="1300" b="1" spc="-1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85" dirty="0">
                <a:solidFill>
                  <a:srgbClr val="111111"/>
                </a:solidFill>
                <a:latin typeface="Times New Roman"/>
                <a:cs typeface="Times New Roman"/>
              </a:rPr>
              <a:t>DE</a:t>
            </a:r>
            <a:r>
              <a:rPr sz="1300" b="1" spc="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70" dirty="0">
                <a:solidFill>
                  <a:srgbClr val="111111"/>
                </a:solidFill>
                <a:latin typeface="Times New Roman"/>
                <a:cs typeface="Times New Roman"/>
              </a:rPr>
              <a:t>CONTRATO</a:t>
            </a:r>
            <a:r>
              <a:rPr sz="1300" b="1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85" dirty="0">
                <a:solidFill>
                  <a:srgbClr val="111111"/>
                </a:solidFill>
                <a:latin typeface="Times New Roman"/>
                <a:cs typeface="Times New Roman"/>
              </a:rPr>
              <a:t>DE</a:t>
            </a:r>
            <a:r>
              <a:rPr sz="1300" b="1" spc="114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111111"/>
                </a:solidFill>
                <a:latin typeface="Times New Roman"/>
                <a:cs typeface="Times New Roman"/>
              </a:rPr>
              <a:t>PRES</a:t>
            </a:r>
            <a:r>
              <a:rPr sz="1300" b="1" spc="-180" dirty="0">
                <a:solidFill>
                  <a:srgbClr val="111111"/>
                </a:solidFill>
                <a:latin typeface="Times New Roman"/>
                <a:cs typeface="Times New Roman"/>
              </a:rPr>
              <a:t>TAÇÃO</a:t>
            </a:r>
            <a:r>
              <a:rPr sz="1300" b="1" spc="14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85" dirty="0">
                <a:solidFill>
                  <a:srgbClr val="111111"/>
                </a:solidFill>
                <a:latin typeface="Times New Roman"/>
                <a:cs typeface="Times New Roman"/>
              </a:rPr>
              <a:t>DE</a:t>
            </a:r>
            <a:r>
              <a:rPr sz="1300" b="1" spc="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111111"/>
                </a:solidFill>
                <a:latin typeface="Times New Roman"/>
                <a:cs typeface="Times New Roman"/>
              </a:rPr>
              <a:t>SERVI</a:t>
            </a:r>
            <a:r>
              <a:rPr sz="1300" b="1" spc="-160" dirty="0">
                <a:solidFill>
                  <a:srgbClr val="111111"/>
                </a:solidFill>
                <a:latin typeface="Times New Roman"/>
                <a:cs typeface="Times New Roman"/>
              </a:rPr>
              <a:t>Ç</a:t>
            </a:r>
            <a:r>
              <a:rPr sz="1300" b="1" spc="-65" dirty="0">
                <a:solidFill>
                  <a:srgbClr val="111111"/>
                </a:solidFill>
                <a:latin typeface="Times New Roman"/>
                <a:cs typeface="Times New Roman"/>
              </a:rPr>
              <a:t>OS</a:t>
            </a:r>
            <a:endParaRPr sz="1300">
              <a:latin typeface="Times New Roman"/>
              <a:cs typeface="Times New Roman"/>
            </a:endParaRPr>
          </a:p>
          <a:p>
            <a:pPr marL="16510" algn="just">
              <a:lnSpc>
                <a:spcPct val="100000"/>
              </a:lnSpc>
              <a:spcBef>
                <a:spcPts val="965"/>
              </a:spcBef>
            </a:pP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O 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CLUBE,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inscrito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7.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99.252/0001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-00,</a:t>
            </a:r>
            <a:endParaRPr sz="1150">
              <a:latin typeface="Arial"/>
              <a:cs typeface="Arial"/>
            </a:endParaRPr>
          </a:p>
          <a:p>
            <a:pPr marL="16510" marR="47625" algn="just">
              <a:lnSpc>
                <a:spcPct val="103800"/>
              </a:lnSpc>
            </a:pP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assoc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civil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sem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fins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econômicos,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sede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sede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Rua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Benvinda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Carvalho,</a:t>
            </a:r>
            <a:r>
              <a:rPr sz="115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S.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140" dirty="0">
                <a:solidFill>
                  <a:srgbClr val="2B2B2D"/>
                </a:solidFill>
                <a:latin typeface="Arial"/>
                <a:cs typeface="Arial"/>
              </a:rPr>
              <a:t>.</a:t>
            </a:r>
            <a:r>
              <a:rPr sz="1150" spc="-17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150" spc="440" dirty="0">
                <a:solidFill>
                  <a:srgbClr val="2B2B2D"/>
                </a:solidFill>
                <a:latin typeface="Arial"/>
                <a:cs typeface="Arial"/>
              </a:rPr>
              <a:t>-</a:t>
            </a:r>
            <a:r>
              <a:rPr sz="1150" spc="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Ba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rro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Santo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Antônio,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CEP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150" spc="-55" dirty="0">
                <a:solidFill>
                  <a:srgbClr val="3F3F41"/>
                </a:solidFill>
                <a:latin typeface="Arial"/>
                <a:cs typeface="Arial"/>
              </a:rPr>
              <a:t>.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330-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80,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Belo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H</a:t>
            </a:r>
            <a:r>
              <a:rPr sz="1150" spc="35" dirty="0">
                <a:solidFill>
                  <a:srgbClr val="2B2B2D"/>
                </a:solidFill>
                <a:latin typeface="Arial"/>
                <a:cs typeface="Arial"/>
              </a:rPr>
              <a:t>o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rizonte</a:t>
            </a:r>
            <a:endParaRPr sz="1150">
              <a:latin typeface="Arial"/>
              <a:cs typeface="Arial"/>
            </a:endParaRPr>
          </a:p>
          <a:p>
            <a:pPr marL="16510" marR="41275" indent="-3810" algn="just">
              <a:lnSpc>
                <a:spcPct val="101299"/>
              </a:lnSpc>
              <a:buClr>
                <a:srgbClr val="3F3F41"/>
              </a:buClr>
              <a:buFont typeface="Arial"/>
              <a:buChar char="-"/>
              <a:tabLst>
                <a:tab pos="229235" algn="l"/>
              </a:tabLst>
            </a:pP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MG,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 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neste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representado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seus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representantes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egai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s, 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ora denom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nado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CONTRATANTE,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outro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lado,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Myway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Via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150" spc="-3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ns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endParaRPr sz="1150">
              <a:latin typeface="Arial"/>
              <a:cs typeface="Arial"/>
            </a:endParaRPr>
          </a:p>
          <a:p>
            <a:pPr marL="12700" marR="46990" indent="3810" algn="just">
              <a:lnSpc>
                <a:spcPct val="101299"/>
              </a:lnSpc>
              <a:buClr>
                <a:srgbClr val="3F3F41"/>
              </a:buClr>
              <a:buFont typeface="Arial"/>
              <a:buChar char="-"/>
              <a:tabLst>
                <a:tab pos="116839" algn="l"/>
              </a:tabLst>
            </a:pP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355" dirty="0">
                <a:solidFill>
                  <a:srgbClr val="2B2B2D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ede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Rua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Tomé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Souza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399,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Bairro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Funcionários,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município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Belo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Hor</a:t>
            </a:r>
            <a:r>
              <a:rPr sz="1150" spc="-10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zonte,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inscr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ta </a:t>
            </a:r>
            <a:r>
              <a:rPr sz="11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sob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n°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09.507.2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4/000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-23, 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neste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representado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Fáb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Antôn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Carvalho,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ora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denominada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150" spc="-18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TRATADA,</a:t>
            </a:r>
            <a:endParaRPr sz="1150">
              <a:latin typeface="Arial"/>
              <a:cs typeface="Arial"/>
            </a:endParaRPr>
          </a:p>
          <a:p>
            <a:pPr marL="16510" indent="-4445" algn="just">
              <a:lnSpc>
                <a:spcPct val="100000"/>
              </a:lnSpc>
              <a:spcBef>
                <a:spcPts val="50"/>
              </a:spcBef>
            </a:pP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firmam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150" spc="-2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RA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O,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mediante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seguintes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cláusul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condições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2B2B2D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 marL="16510" algn="just">
              <a:lnSpc>
                <a:spcPct val="100000"/>
              </a:lnSpc>
              <a:spcBef>
                <a:spcPts val="810"/>
              </a:spcBef>
            </a:pPr>
            <a:r>
              <a:rPr sz="1300" b="1" spc="-170" dirty="0">
                <a:solidFill>
                  <a:srgbClr val="111111"/>
                </a:solidFill>
                <a:latin typeface="Times New Roman"/>
                <a:cs typeface="Times New Roman"/>
              </a:rPr>
              <a:t>CLÁUSULA </a:t>
            </a:r>
            <a:r>
              <a:rPr sz="1300" b="1" spc="-1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111111"/>
                </a:solidFill>
                <a:latin typeface="Times New Roman"/>
                <a:cs typeface="Times New Roman"/>
              </a:rPr>
              <a:t>PRIMEIRA</a:t>
            </a:r>
            <a:r>
              <a:rPr sz="1300" b="1" spc="9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430" dirty="0">
                <a:solidFill>
                  <a:srgbClr val="111111"/>
                </a:solidFill>
                <a:latin typeface="Times New Roman"/>
                <a:cs typeface="Times New Roman"/>
              </a:rPr>
              <a:t>-</a:t>
            </a:r>
            <a:r>
              <a:rPr sz="1300" b="1" spc="-1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60" dirty="0">
                <a:solidFill>
                  <a:srgbClr val="111111"/>
                </a:solidFill>
                <a:latin typeface="Times New Roman"/>
                <a:cs typeface="Times New Roman"/>
              </a:rPr>
              <a:t>OBJETO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150">
              <a:latin typeface="Times New Roman"/>
              <a:cs typeface="Times New Roman"/>
            </a:endParaRPr>
          </a:p>
          <a:p>
            <a:pPr marL="16510" marR="44450" indent="12700" algn="just">
              <a:lnSpc>
                <a:spcPct val="101899"/>
              </a:lnSpc>
            </a:pP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150" spc="2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pr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150" spc="-2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nt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5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nstrumento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tem 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prestação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serviço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agenc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Hospedagem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Hotéis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(compreendendo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reserva,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marcação,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emissão,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remissão,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alterações,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cancelamento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hospedagem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atletas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comissões</a:t>
            </a:r>
            <a:r>
              <a:rPr sz="11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técnicas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),</a:t>
            </a:r>
            <a:r>
              <a:rPr sz="11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todo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território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Naciona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29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atendimento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PROJETO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FORMANDO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LETAS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COS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277" baseline="24305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111111"/>
                </a:solidFill>
                <a:latin typeface="Times New Roman"/>
                <a:cs typeface="Times New Roman"/>
              </a:rPr>
              <a:t>  </a:t>
            </a:r>
            <a:r>
              <a:rPr sz="1200" spc="-150" baseline="243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150" spc="254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200" dirty="0">
                <a:solidFill>
                  <a:srgbClr val="3F3F41"/>
                </a:solidFill>
                <a:latin typeface="Arial"/>
                <a:cs typeface="Arial"/>
              </a:rPr>
              <a:t>,</a:t>
            </a:r>
            <a:r>
              <a:rPr sz="1150" spc="-100" dirty="0">
                <a:solidFill>
                  <a:srgbClr val="3F3F4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convênio</a:t>
            </a:r>
            <a:endParaRPr sz="1150">
              <a:latin typeface="Arial"/>
              <a:cs typeface="Arial"/>
            </a:endParaRPr>
          </a:p>
          <a:p>
            <a:pPr marL="12700" indent="3810" algn="just">
              <a:lnSpc>
                <a:spcPct val="100000"/>
              </a:lnSpc>
              <a:spcBef>
                <a:spcPts val="15"/>
              </a:spcBef>
            </a:pP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firmado 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entre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Brasile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ra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Cl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bes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endParaRPr sz="11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85"/>
              </a:spcBef>
            </a:pP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Club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40" dirty="0">
                <a:solidFill>
                  <a:srgbClr val="3F3F41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050">
              <a:latin typeface="Times New Roman"/>
              <a:cs typeface="Times New Roman"/>
            </a:endParaRPr>
          </a:p>
          <a:p>
            <a:pPr marL="16510" algn="just">
              <a:lnSpc>
                <a:spcPct val="100000"/>
              </a:lnSpc>
            </a:pPr>
            <a:r>
              <a:rPr sz="1300" b="1" spc="-170" dirty="0">
                <a:solidFill>
                  <a:srgbClr val="111111"/>
                </a:solidFill>
                <a:latin typeface="Times New Roman"/>
                <a:cs typeface="Times New Roman"/>
              </a:rPr>
              <a:t>CLÁUSULA </a:t>
            </a:r>
            <a:r>
              <a:rPr sz="1300" b="1" spc="-1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111111"/>
                </a:solidFill>
                <a:latin typeface="Times New Roman"/>
                <a:cs typeface="Times New Roman"/>
              </a:rPr>
              <a:t>SEGUNDA</a:t>
            </a:r>
            <a:r>
              <a:rPr sz="1300" b="1" spc="10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5" dirty="0">
                <a:solidFill>
                  <a:srgbClr val="111111"/>
                </a:solidFill>
                <a:latin typeface="Times New Roman"/>
                <a:cs typeface="Times New Roman"/>
              </a:rPr>
              <a:t>-</a:t>
            </a:r>
            <a:r>
              <a:rPr sz="1300" b="1" spc="2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65" dirty="0">
                <a:solidFill>
                  <a:srgbClr val="111111"/>
                </a:solidFill>
                <a:latin typeface="Times New Roman"/>
                <a:cs typeface="Times New Roman"/>
              </a:rPr>
              <a:t>VINCULAÇÃO</a:t>
            </a:r>
            <a:r>
              <a:rPr sz="1300" b="1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90" dirty="0">
                <a:solidFill>
                  <a:srgbClr val="111111"/>
                </a:solidFill>
                <a:latin typeface="Times New Roman"/>
                <a:cs typeface="Times New Roman"/>
              </a:rPr>
              <a:t>AO</a:t>
            </a:r>
            <a:r>
              <a:rPr sz="1300" b="1" spc="114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111111"/>
                </a:solidFill>
                <a:latin typeface="Times New Roman"/>
                <a:cs typeface="Times New Roman"/>
              </a:rPr>
              <a:t>EDITAL</a:t>
            </a:r>
            <a:endParaRPr sz="1300">
              <a:latin typeface="Times New Roman"/>
              <a:cs typeface="Times New Roman"/>
            </a:endParaRPr>
          </a:p>
          <a:p>
            <a:pPr marL="16510" marR="41275" indent="3810" algn="just">
              <a:lnSpc>
                <a:spcPct val="101299"/>
              </a:lnSpc>
              <a:spcBef>
                <a:spcPts val="910"/>
              </a:spcBef>
            </a:pP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2.1    </a:t>
            </a:r>
            <a:r>
              <a:rPr sz="11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é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vinculado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aos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CONVITE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N°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005/20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15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seus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-5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PROJETO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FORMANDO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LETAS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OL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COS</a:t>
            </a:r>
            <a:endParaRPr sz="1150">
              <a:latin typeface="Arial"/>
              <a:cs typeface="Arial"/>
            </a:endParaRPr>
          </a:p>
          <a:p>
            <a:pPr marL="20955" marR="27305" algn="just">
              <a:lnSpc>
                <a:spcPts val="1470"/>
              </a:lnSpc>
              <a:spcBef>
                <a:spcPts val="25"/>
              </a:spcBef>
            </a:pP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-55" dirty="0">
                <a:solidFill>
                  <a:srgbClr val="2B2B2D"/>
                </a:solidFill>
                <a:latin typeface="Arial"/>
                <a:cs typeface="Arial"/>
              </a:rPr>
              <a:t>.</a:t>
            </a:r>
            <a:r>
              <a:rPr sz="1200" spc="217" baseline="20833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111111"/>
                </a:solidFill>
                <a:latin typeface="Times New Roman"/>
                <a:cs typeface="Times New Roman"/>
              </a:rPr>
              <a:t>  </a:t>
            </a:r>
            <a:r>
              <a:rPr sz="1150" spc="254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20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5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Convênio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28,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celebrado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entre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Bras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ileira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Club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150" spc="2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150" spc="400" dirty="0">
                <a:solidFill>
                  <a:srgbClr val="3F3F41"/>
                </a:solidFill>
                <a:latin typeface="Arial"/>
                <a:cs typeface="Arial"/>
              </a:rPr>
              <a:t>-</a:t>
            </a:r>
            <a:r>
              <a:rPr sz="1150" spc="335" dirty="0">
                <a:solidFill>
                  <a:srgbClr val="3F3F41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11111"/>
                </a:solidFill>
                <a:latin typeface="Arial"/>
                <a:cs typeface="Arial"/>
              </a:rPr>
              <a:t>CBC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Clube.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000">
              <a:latin typeface="Times New Roman"/>
              <a:cs typeface="Times New Roman"/>
            </a:endParaRPr>
          </a:p>
          <a:p>
            <a:pPr marL="20955" algn="just">
              <a:lnSpc>
                <a:spcPct val="100000"/>
              </a:lnSpc>
            </a:pPr>
            <a:r>
              <a:rPr sz="1300" b="1" spc="-170" dirty="0">
                <a:solidFill>
                  <a:srgbClr val="111111"/>
                </a:solidFill>
                <a:latin typeface="Times New Roman"/>
                <a:cs typeface="Times New Roman"/>
              </a:rPr>
              <a:t>CLÁUSULA</a:t>
            </a:r>
            <a:r>
              <a:rPr sz="1300" b="1" spc="7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111111"/>
                </a:solidFill>
                <a:latin typeface="Times New Roman"/>
                <a:cs typeface="Times New Roman"/>
              </a:rPr>
              <a:t>TERCEIRA</a:t>
            </a:r>
            <a:r>
              <a:rPr sz="1300" b="1" spc="1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430" dirty="0">
                <a:solidFill>
                  <a:srgbClr val="111111"/>
                </a:solidFill>
                <a:latin typeface="Times New Roman"/>
                <a:cs typeface="Times New Roman"/>
              </a:rPr>
              <a:t>-</a:t>
            </a:r>
            <a:r>
              <a:rPr sz="1300" b="1" spc="-14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111111"/>
                </a:solidFill>
                <a:latin typeface="Times New Roman"/>
                <a:cs typeface="Times New Roman"/>
              </a:rPr>
              <a:t>VIGÊNCIA.</a:t>
            </a:r>
            <a:endParaRPr sz="1300">
              <a:latin typeface="Times New Roman"/>
              <a:cs typeface="Times New Roman"/>
            </a:endParaRPr>
          </a:p>
          <a:p>
            <a:pPr marL="20955" marR="43180" algn="just">
              <a:lnSpc>
                <a:spcPct val="102499"/>
              </a:lnSpc>
              <a:spcBef>
                <a:spcPts val="860"/>
              </a:spcBef>
            </a:pP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150" spc="28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 </a:t>
            </a:r>
            <a:r>
              <a:rPr sz="11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vigência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é</a:t>
            </a:r>
            <a:r>
              <a:rPr sz="11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07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(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sete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)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meses,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tendo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níc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io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partir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ass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natura</a:t>
            </a:r>
            <a:r>
              <a:rPr sz="11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ambas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partes,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podendo</a:t>
            </a:r>
            <a:r>
              <a:rPr sz="115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prorrogado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nos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Lei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nº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8</a:t>
            </a:r>
            <a:r>
              <a:rPr sz="1150" spc="-55" dirty="0">
                <a:solidFill>
                  <a:srgbClr val="3F3F41"/>
                </a:solidFill>
                <a:latin typeface="Arial"/>
                <a:cs typeface="Arial"/>
              </a:rPr>
              <a:t>.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666/93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terações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posteriores.</a:t>
            </a:r>
            <a:endParaRPr sz="1150">
              <a:latin typeface="Arial"/>
              <a:cs typeface="Arial"/>
            </a:endParaRPr>
          </a:p>
          <a:p>
            <a:pPr marL="20955" algn="just">
              <a:lnSpc>
                <a:spcPct val="100000"/>
              </a:lnSpc>
              <a:spcBef>
                <a:spcPts val="740"/>
              </a:spcBef>
            </a:pPr>
            <a:r>
              <a:rPr sz="1300" b="1" spc="-165" dirty="0">
                <a:solidFill>
                  <a:srgbClr val="111111"/>
                </a:solidFill>
                <a:latin typeface="Times New Roman"/>
                <a:cs typeface="Times New Roman"/>
              </a:rPr>
              <a:t>CLÁUSULA</a:t>
            </a:r>
            <a:r>
              <a:rPr sz="1300" b="1" spc="7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60" dirty="0">
                <a:solidFill>
                  <a:srgbClr val="111111"/>
                </a:solidFill>
                <a:latin typeface="Times New Roman"/>
                <a:cs typeface="Times New Roman"/>
              </a:rPr>
              <a:t>QUARTA</a:t>
            </a:r>
            <a:r>
              <a:rPr sz="1300" b="1" spc="114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5" dirty="0">
                <a:solidFill>
                  <a:srgbClr val="111111"/>
                </a:solidFill>
                <a:latin typeface="Times New Roman"/>
                <a:cs typeface="Times New Roman"/>
              </a:rPr>
              <a:t>-</a:t>
            </a:r>
            <a:r>
              <a:rPr sz="1300" b="1" spc="2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111111"/>
                </a:solidFill>
                <a:latin typeface="Times New Roman"/>
                <a:cs typeface="Times New Roman"/>
              </a:rPr>
              <a:t>OBRIGAÇÕES</a:t>
            </a:r>
            <a:r>
              <a:rPr sz="1300" b="1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6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111111"/>
                </a:solidFill>
                <a:latin typeface="Times New Roman"/>
                <a:cs typeface="Times New Roman"/>
              </a:rPr>
              <a:t>DA</a:t>
            </a:r>
            <a:r>
              <a:rPr sz="1300" b="1" spc="1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300" b="1" spc="-170" dirty="0">
                <a:solidFill>
                  <a:srgbClr val="111111"/>
                </a:solidFill>
                <a:latin typeface="Times New Roman"/>
                <a:cs typeface="Times New Roman"/>
              </a:rPr>
              <a:t>CONTRATADA</a:t>
            </a:r>
            <a:endParaRPr sz="1300">
              <a:latin typeface="Times New Roman"/>
              <a:cs typeface="Times New Roman"/>
            </a:endParaRPr>
          </a:p>
          <a:p>
            <a:pPr marL="20955" marR="5080" algn="just">
              <a:lnSpc>
                <a:spcPct val="104800"/>
              </a:lnSpc>
              <a:spcBef>
                <a:spcPts val="830"/>
              </a:spcBef>
            </a:pP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4.</a:t>
            </a:r>
            <a:r>
              <a:rPr sz="1150" spc="-2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1.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3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ecutar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serviços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objeto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deste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fielmente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diretamente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pela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150" spc="-2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RATADA,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podendo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sub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empreitados,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cedidos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sub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ocado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290" dirty="0">
                <a:solidFill>
                  <a:srgbClr val="111111"/>
                </a:solidFill>
                <a:latin typeface="Arial"/>
                <a:cs typeface="Arial"/>
              </a:rPr>
              <a:t>,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cetuados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aqueles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incluam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sua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especialização,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  </a:t>
            </a:r>
            <a:r>
              <a:rPr sz="115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dependerá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prévia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escr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ta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an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50" spc="-35" dirty="0">
                <a:solidFill>
                  <a:srgbClr val="2B2B2D"/>
                </a:solidFill>
                <a:latin typeface="Arial"/>
                <a:cs typeface="Arial"/>
              </a:rPr>
              <a:t>ê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nc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CONTRATANTE,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sem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prejuíz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 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responsabilidade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11111"/>
                </a:solidFill>
                <a:latin typeface="Arial"/>
                <a:cs typeface="Arial"/>
              </a:rPr>
              <a:t>CONTRATADA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pelos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ônus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perfe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técnica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mesmos.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26598" y="9229808"/>
            <a:ext cx="2730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50" spc="1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2.</a:t>
            </a:r>
            <a:endParaRPr sz="1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67272" y="9229808"/>
            <a:ext cx="461772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85" dirty="0">
                <a:solidFill>
                  <a:srgbClr val="111111"/>
                </a:solidFill>
                <a:latin typeface="Arial"/>
                <a:cs typeface="Arial"/>
              </a:rPr>
              <a:t>Estar</a:t>
            </a:r>
            <a:r>
              <a:rPr sz="12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250" spc="-14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50" spc="-1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ado</a:t>
            </a:r>
            <a:r>
              <a:rPr sz="125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5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manter</a:t>
            </a:r>
            <a:r>
              <a:rPr sz="125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111111"/>
                </a:solidFill>
                <a:latin typeface="Arial"/>
                <a:cs typeface="Arial"/>
              </a:rPr>
              <a:t>filial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05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50" spc="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50" spc="-14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50" spc="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14" dirty="0">
                <a:solidFill>
                  <a:srgbClr val="111111"/>
                </a:solidFill>
                <a:latin typeface="Arial"/>
                <a:cs typeface="Arial"/>
              </a:rPr>
              <a:t>Be</a:t>
            </a:r>
            <a:r>
              <a:rPr sz="1250" spc="-10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Horizonte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5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00" dirty="0">
                <a:solidFill>
                  <a:srgbClr val="111111"/>
                </a:solidFill>
                <a:latin typeface="Arial"/>
                <a:cs typeface="Arial"/>
              </a:rPr>
              <a:t>Região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31119" y="9900259"/>
            <a:ext cx="3070860" cy="577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164715" algn="l"/>
              </a:tabLst>
            </a:pPr>
            <a:r>
              <a:rPr sz="4350" i="1" u="sng" spc="-15" dirty="0">
                <a:solidFill>
                  <a:srgbClr val="5B5B7E"/>
                </a:solidFill>
                <a:latin typeface="Arial"/>
                <a:cs typeface="Arial"/>
              </a:rPr>
              <a:t> 	</a:t>
            </a:r>
            <a:r>
              <a:rPr sz="4350" i="1" u="sng" spc="1605" dirty="0">
                <a:solidFill>
                  <a:srgbClr val="5B5B7E"/>
                </a:solidFill>
                <a:latin typeface="Arial"/>
                <a:cs typeface="Arial"/>
              </a:rPr>
              <a:t>-</a:t>
            </a:r>
            <a:r>
              <a:rPr sz="4350" i="1" spc="2680" dirty="0">
                <a:solidFill>
                  <a:srgbClr val="5B5B7E"/>
                </a:solidFill>
                <a:latin typeface="Arial"/>
                <a:cs typeface="Arial"/>
              </a:rPr>
              <a:t>?</a:t>
            </a:r>
            <a:endParaRPr sz="4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98778" y="9589706"/>
            <a:ext cx="4511675" cy="283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470" marR="5080" indent="-65405">
              <a:lnSpc>
                <a:spcPts val="1080"/>
              </a:lnSpc>
            </a:pPr>
            <a:r>
              <a:rPr sz="950" spc="-45" dirty="0">
                <a:solidFill>
                  <a:srgbClr val="3F3F41"/>
                </a:solidFill>
                <a:latin typeface="Times New Roman"/>
                <a:cs typeface="Times New Roman"/>
              </a:rPr>
              <a:t>D</a:t>
            </a:r>
            <a:r>
              <a:rPr sz="950" spc="-65" dirty="0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sz="950" spc="-35" dirty="0">
                <a:solidFill>
                  <a:srgbClr val="2B2B2D"/>
                </a:solidFill>
                <a:latin typeface="Times New Roman"/>
                <a:cs typeface="Times New Roman"/>
              </a:rPr>
              <a:t>retoria</a:t>
            </a:r>
            <a:r>
              <a:rPr sz="950" spc="3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3F3F41"/>
                </a:solidFill>
                <a:latin typeface="Times New Roman"/>
                <a:cs typeface="Times New Roman"/>
              </a:rPr>
              <a:t>ele</a:t>
            </a:r>
            <a:r>
              <a:rPr sz="95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3F3F41"/>
                </a:solidFill>
                <a:latin typeface="Times New Roman"/>
                <a:cs typeface="Times New Roman"/>
              </a:rPr>
              <a:t>Administração</a:t>
            </a:r>
            <a:r>
              <a:rPr sz="95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65657"/>
                </a:solidFill>
                <a:latin typeface="Times New Roman"/>
                <a:cs typeface="Times New Roman"/>
              </a:rPr>
              <a:t>-</a:t>
            </a:r>
            <a:r>
              <a:rPr sz="95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2B2B2D"/>
                </a:solidFill>
                <a:latin typeface="Times New Roman"/>
                <a:cs typeface="Times New Roman"/>
              </a:rPr>
              <a:t>R</a:t>
            </a:r>
            <a:r>
              <a:rPr sz="950" spc="-35" dirty="0">
                <a:solidFill>
                  <a:srgbClr val="2B2B2D"/>
                </a:solidFill>
                <a:latin typeface="Times New Roman"/>
                <a:cs typeface="Times New Roman"/>
              </a:rPr>
              <a:t>u</a:t>
            </a:r>
            <a:r>
              <a:rPr sz="950" spc="-65" dirty="0">
                <a:solidFill>
                  <a:srgbClr val="565657"/>
                </a:solidFill>
                <a:latin typeface="Times New Roman"/>
                <a:cs typeface="Times New Roman"/>
              </a:rPr>
              <a:t>a</a:t>
            </a:r>
            <a:r>
              <a:rPr sz="950" spc="1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65657"/>
                </a:solidFill>
                <a:latin typeface="Times New Roman"/>
                <a:cs typeface="Times New Roman"/>
              </a:rPr>
              <a:t>C</a:t>
            </a:r>
            <a:r>
              <a:rPr sz="950" dirty="0">
                <a:solidFill>
                  <a:srgbClr val="565657"/>
                </a:solidFill>
                <a:latin typeface="Times New Roman"/>
                <a:cs typeface="Times New Roman"/>
              </a:rPr>
              <a:t>o</a:t>
            </a:r>
            <a:r>
              <a:rPr sz="950" spc="-70" dirty="0">
                <a:solidFill>
                  <a:srgbClr val="2B2B2D"/>
                </a:solidFill>
                <a:latin typeface="Times New Roman"/>
                <a:cs typeface="Times New Roman"/>
              </a:rPr>
              <a:t>n</a:t>
            </a:r>
            <a:r>
              <a:rPr sz="950" spc="-15" dirty="0">
                <a:solidFill>
                  <a:srgbClr val="565657"/>
                </a:solidFill>
                <a:latin typeface="Times New Roman"/>
                <a:cs typeface="Times New Roman"/>
              </a:rPr>
              <a:t>g</a:t>
            </a:r>
            <a:r>
              <a:rPr sz="950" spc="15" dirty="0">
                <a:solidFill>
                  <a:srgbClr val="565657"/>
                </a:solidFill>
                <a:latin typeface="Times New Roman"/>
                <a:cs typeface="Times New Roman"/>
              </a:rPr>
              <a:t>o</a:t>
            </a:r>
            <a:r>
              <a:rPr sz="950" spc="-75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950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950" spc="-40" dirty="0">
                <a:solidFill>
                  <a:srgbClr val="3F3F41"/>
                </a:solidFill>
                <a:latin typeface="Times New Roman"/>
                <a:cs typeface="Times New Roman"/>
              </a:rPr>
              <a:t>a</a:t>
            </a:r>
            <a:r>
              <a:rPr sz="950" spc="-15" dirty="0">
                <a:solidFill>
                  <a:srgbClr val="3F3F41"/>
                </a:solidFill>
                <a:latin typeface="Times New Roman"/>
                <a:cs typeface="Times New Roman"/>
              </a:rPr>
              <a:t>s</a:t>
            </a:r>
            <a:r>
              <a:rPr sz="950" spc="-10" dirty="0">
                <a:solidFill>
                  <a:srgbClr val="707072"/>
                </a:solidFill>
                <a:latin typeface="Times New Roman"/>
                <a:cs typeface="Times New Roman"/>
              </a:rPr>
              <a:t>,</a:t>
            </a:r>
            <a:r>
              <a:rPr sz="950" spc="-60" dirty="0">
                <a:solidFill>
                  <a:srgbClr val="707072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3F3F41"/>
                </a:solidFill>
                <a:latin typeface="Times New Roman"/>
                <a:cs typeface="Times New Roman"/>
              </a:rPr>
              <a:t>450</a:t>
            </a:r>
            <a:r>
              <a:rPr sz="900" spc="3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2B2B2D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565657"/>
                </a:solidFill>
                <a:latin typeface="Times New Roman"/>
                <a:cs typeface="Times New Roman"/>
              </a:rPr>
              <a:t>CE</a:t>
            </a:r>
            <a:r>
              <a:rPr sz="900" spc="50" dirty="0">
                <a:solidFill>
                  <a:srgbClr val="565657"/>
                </a:solidFill>
                <a:latin typeface="Times New Roman"/>
                <a:cs typeface="Times New Roman"/>
              </a:rPr>
              <a:t>P</a:t>
            </a:r>
            <a:r>
              <a:rPr sz="900" spc="5" dirty="0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r>
              <a:rPr sz="900" spc="-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565657"/>
                </a:solidFill>
                <a:latin typeface="Times New Roman"/>
                <a:cs typeface="Times New Roman"/>
              </a:rPr>
              <a:t>30.330.</a:t>
            </a:r>
            <a:r>
              <a:rPr sz="900" spc="-7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15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900" dirty="0">
                <a:solidFill>
                  <a:srgbClr val="565657"/>
                </a:solidFill>
                <a:latin typeface="Times New Roman"/>
                <a:cs typeface="Times New Roman"/>
              </a:rPr>
              <a:t>00</a:t>
            </a:r>
            <a:r>
              <a:rPr sz="900" spc="3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3F3F41"/>
                </a:solidFill>
                <a:latin typeface="Times New Roman"/>
                <a:cs typeface="Times New Roman"/>
              </a:rPr>
              <a:t>-</a:t>
            </a:r>
            <a:r>
              <a:rPr sz="900" spc="1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565657"/>
                </a:solidFill>
                <a:latin typeface="Times New Roman"/>
                <a:cs typeface="Times New Roman"/>
              </a:rPr>
              <a:t>Fon</a:t>
            </a:r>
            <a:r>
              <a:rPr sz="950" spc="-60" dirty="0">
                <a:solidFill>
                  <a:srgbClr val="565657"/>
                </a:solidFill>
                <a:latin typeface="Times New Roman"/>
                <a:cs typeface="Times New Roman"/>
              </a:rPr>
              <a:t>e</a:t>
            </a:r>
            <a:r>
              <a:rPr sz="950" spc="70" dirty="0">
                <a:solidFill>
                  <a:srgbClr val="93919C"/>
                </a:solidFill>
                <a:latin typeface="Times New Roman"/>
                <a:cs typeface="Times New Roman"/>
              </a:rPr>
              <a:t>/</a:t>
            </a:r>
            <a:r>
              <a:rPr sz="950" spc="-75" dirty="0">
                <a:solidFill>
                  <a:srgbClr val="3F3F41"/>
                </a:solidFill>
                <a:latin typeface="Times New Roman"/>
                <a:cs typeface="Times New Roman"/>
              </a:rPr>
              <a:t>Fax</a:t>
            </a:r>
            <a:r>
              <a:rPr sz="950" spc="3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65657"/>
                </a:solidFill>
                <a:latin typeface="Times New Roman"/>
                <a:cs typeface="Times New Roman"/>
              </a:rPr>
              <a:t>(03</a:t>
            </a:r>
            <a:r>
              <a:rPr sz="900" spc="-114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20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900" spc="-14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565657"/>
                </a:solidFill>
                <a:latin typeface="Times New Roman"/>
                <a:cs typeface="Times New Roman"/>
              </a:rPr>
              <a:t>)</a:t>
            </a:r>
            <a:r>
              <a:rPr sz="900" spc="-5" dirty="0">
                <a:solidFill>
                  <a:srgbClr val="565657"/>
                </a:solidFill>
                <a:latin typeface="Times New Roman"/>
                <a:cs typeface="Times New Roman"/>
              </a:rPr>
              <a:t> 3223-26</a:t>
            </a:r>
            <a:r>
              <a:rPr sz="900" spc="-6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20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900" spc="-3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-20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900" spc="-10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2B2B2D"/>
                </a:solidFill>
                <a:latin typeface="Times New Roman"/>
                <a:cs typeface="Times New Roman"/>
              </a:rPr>
              <a:t>P</a:t>
            </a:r>
            <a:r>
              <a:rPr sz="900" spc="-30" dirty="0">
                <a:solidFill>
                  <a:srgbClr val="111111"/>
                </a:solidFill>
                <a:latin typeface="Times New Roman"/>
                <a:cs typeface="Times New Roman"/>
              </a:rPr>
              <a:t>r</a:t>
            </a:r>
            <a:r>
              <a:rPr sz="900" spc="-20" dirty="0">
                <a:solidFill>
                  <a:srgbClr val="3F3F41"/>
                </a:solidFill>
                <a:latin typeface="Times New Roman"/>
                <a:cs typeface="Times New Roman"/>
              </a:rPr>
              <a:t>aça</a:t>
            </a:r>
            <a:r>
              <a:rPr sz="900" spc="4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B2B2D"/>
                </a:solidFill>
                <a:latin typeface="Times New Roman"/>
                <a:cs typeface="Times New Roman"/>
              </a:rPr>
              <a:t>de</a:t>
            </a:r>
            <a:r>
              <a:rPr sz="900" spc="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3F3F41"/>
                </a:solidFill>
                <a:latin typeface="Times New Roman"/>
                <a:cs typeface="Times New Roman"/>
              </a:rPr>
              <a:t>Esport</a:t>
            </a:r>
            <a:r>
              <a:rPr sz="900" spc="35" dirty="0">
                <a:solidFill>
                  <a:srgbClr val="3F3F41"/>
                </a:solidFill>
                <a:latin typeface="Times New Roman"/>
                <a:cs typeface="Times New Roman"/>
              </a:rPr>
              <a:t>e</a:t>
            </a:r>
            <a:r>
              <a:rPr sz="900" spc="75" dirty="0">
                <a:solidFill>
                  <a:srgbClr val="707072"/>
                </a:solidFill>
                <a:latin typeface="Times New Roman"/>
                <a:cs typeface="Times New Roman"/>
              </a:rPr>
              <a:t>s</a:t>
            </a:r>
            <a:r>
              <a:rPr sz="900" spc="-40" dirty="0">
                <a:solidFill>
                  <a:srgbClr val="707072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565657"/>
                </a:solidFill>
                <a:latin typeface="Times New Roman"/>
                <a:cs typeface="Times New Roman"/>
              </a:rPr>
              <a:t>-</a:t>
            </a:r>
            <a:r>
              <a:rPr sz="900" spc="5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2B2B2D"/>
                </a:solidFill>
                <a:latin typeface="Times New Roman"/>
                <a:cs typeface="Times New Roman"/>
              </a:rPr>
              <a:t>Rua</a:t>
            </a:r>
            <a:r>
              <a:rPr sz="900" spc="9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2B2B2D"/>
                </a:solidFill>
                <a:latin typeface="Times New Roman"/>
                <a:cs typeface="Times New Roman"/>
              </a:rPr>
              <a:t>B</a:t>
            </a:r>
            <a:r>
              <a:rPr sz="900" dirty="0">
                <a:solidFill>
                  <a:srgbClr val="565657"/>
                </a:solidFill>
                <a:latin typeface="Times New Roman"/>
                <a:cs typeface="Times New Roman"/>
              </a:rPr>
              <a:t>e</a:t>
            </a:r>
            <a:r>
              <a:rPr sz="900" spc="20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900" spc="-30" dirty="0">
                <a:solidFill>
                  <a:srgbClr val="3F3F41"/>
                </a:solidFill>
                <a:latin typeface="Times New Roman"/>
                <a:cs typeface="Times New Roman"/>
              </a:rPr>
              <a:t>vinda</a:t>
            </a:r>
            <a:r>
              <a:rPr sz="900" spc="7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B2B2D"/>
                </a:solidFill>
                <a:latin typeface="Times New Roman"/>
                <a:cs typeface="Times New Roman"/>
              </a:rPr>
              <a:t>d</a:t>
            </a:r>
            <a:r>
              <a:rPr sz="900" spc="25" dirty="0">
                <a:solidFill>
                  <a:srgbClr val="565657"/>
                </a:solidFill>
                <a:latin typeface="Times New Roman"/>
                <a:cs typeface="Times New Roman"/>
              </a:rPr>
              <a:t>e</a:t>
            </a:r>
            <a:r>
              <a:rPr sz="900" spc="-1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565657"/>
                </a:solidFill>
                <a:latin typeface="Times New Roman"/>
                <a:cs typeface="Times New Roman"/>
              </a:rPr>
              <a:t>C</a:t>
            </a:r>
            <a:r>
              <a:rPr sz="900" spc="30" dirty="0">
                <a:solidFill>
                  <a:srgbClr val="565657"/>
                </a:solidFill>
                <a:latin typeface="Times New Roman"/>
                <a:cs typeface="Times New Roman"/>
              </a:rPr>
              <a:t>a</a:t>
            </a:r>
            <a:r>
              <a:rPr sz="900" spc="-30" dirty="0">
                <a:solidFill>
                  <a:srgbClr val="2B2B2D"/>
                </a:solidFill>
                <a:latin typeface="Times New Roman"/>
                <a:cs typeface="Times New Roman"/>
              </a:rPr>
              <a:t>r</a:t>
            </a:r>
            <a:r>
              <a:rPr sz="900" spc="-50" dirty="0">
                <a:solidFill>
                  <a:srgbClr val="2B2B2D"/>
                </a:solidFill>
                <a:latin typeface="Times New Roman"/>
                <a:cs typeface="Times New Roman"/>
              </a:rPr>
              <a:t>v</a:t>
            </a:r>
            <a:r>
              <a:rPr sz="900" spc="30" dirty="0">
                <a:solidFill>
                  <a:srgbClr val="565657"/>
                </a:solidFill>
                <a:latin typeface="Times New Roman"/>
                <a:cs typeface="Times New Roman"/>
              </a:rPr>
              <a:t>a</a:t>
            </a:r>
            <a:r>
              <a:rPr sz="900" spc="-30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900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900" spc="-15" dirty="0">
                <a:solidFill>
                  <a:srgbClr val="3F3F41"/>
                </a:solidFill>
                <a:latin typeface="Times New Roman"/>
                <a:cs typeface="Times New Roman"/>
              </a:rPr>
              <a:t>o</a:t>
            </a:r>
            <a:r>
              <a:rPr sz="900" spc="114" dirty="0">
                <a:solidFill>
                  <a:srgbClr val="808082"/>
                </a:solidFill>
                <a:latin typeface="Times New Roman"/>
                <a:cs typeface="Times New Roman"/>
              </a:rPr>
              <a:t>,</a:t>
            </a:r>
            <a:r>
              <a:rPr sz="900" spc="-95" dirty="0">
                <a:solidFill>
                  <a:srgbClr val="808082"/>
                </a:solidFill>
                <a:latin typeface="Times New Roman"/>
                <a:cs typeface="Times New Roman"/>
              </a:rPr>
              <a:t> </a:t>
            </a:r>
            <a:r>
              <a:rPr sz="900" spc="-65" dirty="0">
                <a:solidFill>
                  <a:srgbClr val="3F3F41"/>
                </a:solidFill>
                <a:latin typeface="Times New Roman"/>
                <a:cs typeface="Times New Roman"/>
              </a:rPr>
              <a:t>F</a:t>
            </a:r>
            <a:r>
              <a:rPr sz="900" spc="15" dirty="0">
                <a:solidFill>
                  <a:srgbClr val="3F3F41"/>
                </a:solidFill>
                <a:latin typeface="Times New Roman"/>
                <a:cs typeface="Times New Roman"/>
              </a:rPr>
              <a:t>i</a:t>
            </a:r>
            <a:r>
              <a:rPr sz="900" spc="-15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900" spc="30" dirty="0">
                <a:solidFill>
                  <a:srgbClr val="3F3F41"/>
                </a:solidFill>
                <a:latin typeface="Times New Roman"/>
                <a:cs typeface="Times New Roman"/>
              </a:rPr>
              <a:t>a</a:t>
            </a:r>
            <a:r>
              <a:rPr sz="900" spc="-90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900" spc="5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707072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707072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565657"/>
                </a:solidFill>
                <a:latin typeface="Times New Roman"/>
                <a:cs typeface="Times New Roman"/>
              </a:rPr>
              <a:t>C</a:t>
            </a:r>
            <a:r>
              <a:rPr sz="950" spc="-15" dirty="0">
                <a:solidFill>
                  <a:srgbClr val="565657"/>
                </a:solidFill>
                <a:latin typeface="Times New Roman"/>
                <a:cs typeface="Times New Roman"/>
              </a:rPr>
              <a:t>E</a:t>
            </a:r>
            <a:r>
              <a:rPr sz="950" spc="-90" dirty="0">
                <a:solidFill>
                  <a:srgbClr val="2B2B2D"/>
                </a:solidFill>
                <a:latin typeface="Times New Roman"/>
                <a:cs typeface="Times New Roman"/>
              </a:rPr>
              <a:t>P</a:t>
            </a:r>
            <a:r>
              <a:rPr sz="950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565657"/>
                </a:solidFill>
                <a:latin typeface="Times New Roman"/>
                <a:cs typeface="Times New Roman"/>
              </a:rPr>
              <a:t>30.330.</a:t>
            </a:r>
            <a:r>
              <a:rPr sz="900" spc="-9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900" spc="-10" dirty="0">
                <a:solidFill>
                  <a:srgbClr val="3F3F41"/>
                </a:solidFill>
                <a:latin typeface="Times New Roman"/>
                <a:cs typeface="Times New Roman"/>
              </a:rPr>
              <a:t>80</a:t>
            </a:r>
            <a:r>
              <a:rPr sz="900" spc="-20" dirty="0">
                <a:solidFill>
                  <a:srgbClr val="3F3F41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111111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3F3F41"/>
                </a:solidFill>
                <a:latin typeface="Times New Roman"/>
                <a:cs typeface="Times New Roman"/>
              </a:rPr>
              <a:t>B</a:t>
            </a:r>
            <a:r>
              <a:rPr sz="900" spc="30" dirty="0">
                <a:solidFill>
                  <a:srgbClr val="3F3F41"/>
                </a:solidFill>
                <a:latin typeface="Times New Roman"/>
                <a:cs typeface="Times New Roman"/>
              </a:rPr>
              <a:t>e</a:t>
            </a:r>
            <a:r>
              <a:rPr sz="900" spc="-50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900" spc="50" dirty="0">
                <a:solidFill>
                  <a:srgbClr val="565657"/>
                </a:solidFill>
                <a:latin typeface="Times New Roman"/>
                <a:cs typeface="Times New Roman"/>
              </a:rPr>
              <a:t>o</a:t>
            </a:r>
            <a:r>
              <a:rPr sz="900" spc="1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2B2B2D"/>
                </a:solidFill>
                <a:latin typeface="Times New Roman"/>
                <a:cs typeface="Times New Roman"/>
              </a:rPr>
              <a:t>H</a:t>
            </a:r>
            <a:r>
              <a:rPr sz="900" spc="-10" dirty="0">
                <a:solidFill>
                  <a:srgbClr val="565657"/>
                </a:solidFill>
                <a:latin typeface="Times New Roman"/>
                <a:cs typeface="Times New Roman"/>
              </a:rPr>
              <a:t>oriz</a:t>
            </a:r>
            <a:r>
              <a:rPr sz="900" spc="-5" dirty="0">
                <a:solidFill>
                  <a:srgbClr val="565657"/>
                </a:solidFill>
                <a:latin typeface="Times New Roman"/>
                <a:cs typeface="Times New Roman"/>
              </a:rPr>
              <a:t>o</a:t>
            </a:r>
            <a:r>
              <a:rPr sz="900" spc="20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900" spc="-30" dirty="0">
                <a:solidFill>
                  <a:srgbClr val="2B2B2D"/>
                </a:solidFill>
                <a:latin typeface="Times New Roman"/>
                <a:cs typeface="Times New Roman"/>
              </a:rPr>
              <a:t>te</a:t>
            </a:r>
            <a:r>
              <a:rPr sz="900" spc="-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00" spc="320" dirty="0">
                <a:solidFill>
                  <a:srgbClr val="BCBABC"/>
                </a:solidFill>
                <a:latin typeface="Times New Roman"/>
                <a:cs typeface="Times New Roman"/>
              </a:rPr>
              <a:t>-</a:t>
            </a:r>
            <a:r>
              <a:rPr sz="900" spc="-100" dirty="0">
                <a:solidFill>
                  <a:srgbClr val="BCBABC"/>
                </a:solidFill>
                <a:latin typeface="Times New Roman"/>
                <a:cs typeface="Times New Roman"/>
              </a:rPr>
              <a:t> </a:t>
            </a:r>
            <a:r>
              <a:rPr sz="900" spc="-45" dirty="0">
                <a:solidFill>
                  <a:srgbClr val="3F3F41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67272" y="9864806"/>
            <a:ext cx="41827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176780" algn="l"/>
              </a:tabLst>
            </a:pPr>
            <a:r>
              <a:rPr sz="900" spc="-45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900" spc="20" dirty="0">
                <a:solidFill>
                  <a:srgbClr val="565657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2B2B2D"/>
                </a:solidFill>
                <a:latin typeface="Times New Roman"/>
                <a:cs typeface="Times New Roman"/>
              </a:rPr>
              <a:t>mc</a:t>
            </a:r>
            <a:r>
              <a:rPr sz="900" spc="70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2B2B2D"/>
                </a:solidFill>
                <a:latin typeface="Times New Roman"/>
                <a:cs typeface="Times New Roman"/>
              </a:rPr>
              <a:t>Page:</a:t>
            </a:r>
            <a:r>
              <a:rPr sz="950" spc="20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50" u="sng" spc="-35" dirty="0">
                <a:solidFill>
                  <a:srgbClr val="565657"/>
                </a:solidFill>
                <a:latin typeface="Times New Roman"/>
                <a:cs typeface="Times New Roman"/>
              </a:rPr>
              <a:t>www</a:t>
            </a:r>
            <a:r>
              <a:rPr sz="950" u="sng" spc="-12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u="sng" spc="-5" dirty="0">
                <a:solidFill>
                  <a:srgbClr val="808082"/>
                </a:solidFill>
                <a:latin typeface="Times New Roman"/>
                <a:cs typeface="Times New Roman"/>
              </a:rPr>
              <a:t>.</a:t>
            </a:r>
            <a:r>
              <a:rPr sz="950" u="sng" spc="-85" dirty="0">
                <a:solidFill>
                  <a:srgbClr val="3F3F41"/>
                </a:solidFill>
                <a:latin typeface="Times New Roman"/>
                <a:cs typeface="Times New Roman"/>
              </a:rPr>
              <a:t>m</a:t>
            </a:r>
            <a:r>
              <a:rPr sz="950" u="sng" spc="-5" dirty="0">
                <a:solidFill>
                  <a:srgbClr val="3F3F41"/>
                </a:solidFill>
                <a:latin typeface="Times New Roman"/>
                <a:cs typeface="Times New Roman"/>
              </a:rPr>
              <a:t>a</a:t>
            </a:r>
            <a:r>
              <a:rPr sz="950" u="sng" spc="45" dirty="0">
                <a:solidFill>
                  <a:srgbClr val="707072"/>
                </a:solidFill>
                <a:latin typeface="Times New Roman"/>
                <a:cs typeface="Times New Roman"/>
              </a:rPr>
              <a:t>c</a:t>
            </a:r>
            <a:r>
              <a:rPr sz="950" u="sng" spc="-25" dirty="0">
                <a:solidFill>
                  <a:srgbClr val="565657"/>
                </a:solidFill>
                <a:latin typeface="Times New Roman"/>
                <a:cs typeface="Times New Roman"/>
              </a:rPr>
              <a:t>kenz</a:t>
            </a:r>
            <a:r>
              <a:rPr sz="950" u="sng" spc="-15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u="sng" spc="-65" dirty="0">
                <a:solidFill>
                  <a:srgbClr val="2B2B2D"/>
                </a:solidFill>
                <a:latin typeface="Times New Roman"/>
                <a:cs typeface="Times New Roman"/>
              </a:rPr>
              <a:t>i</a:t>
            </a:r>
            <a:r>
              <a:rPr sz="950" u="sng" spc="15" dirty="0">
                <a:solidFill>
                  <a:srgbClr val="565657"/>
                </a:solidFill>
                <a:latin typeface="Times New Roman"/>
                <a:cs typeface="Times New Roman"/>
              </a:rPr>
              <a:t>c</a:t>
            </a:r>
            <a:r>
              <a:rPr sz="950" u="sng" spc="-10" dirty="0">
                <a:solidFill>
                  <a:srgbClr val="565657"/>
                </a:solidFill>
                <a:latin typeface="Times New Roman"/>
                <a:cs typeface="Times New Roman"/>
              </a:rPr>
              <a:t>b</a:t>
            </a:r>
            <a:r>
              <a:rPr sz="950" u="sng" spc="-30" dirty="0">
                <a:solidFill>
                  <a:srgbClr val="2B2B2D"/>
                </a:solidFill>
                <a:latin typeface="Times New Roman"/>
                <a:cs typeface="Times New Roman"/>
              </a:rPr>
              <a:t>h</a:t>
            </a:r>
            <a:r>
              <a:rPr sz="950" u="sng" spc="-5" dirty="0">
                <a:solidFill>
                  <a:srgbClr val="2B2B2D"/>
                </a:solidFill>
                <a:latin typeface="Times New Roman"/>
                <a:cs typeface="Times New Roman"/>
              </a:rPr>
              <a:t>.</a:t>
            </a:r>
            <a:r>
              <a:rPr sz="950" u="sng" spc="-30" dirty="0">
                <a:solidFill>
                  <a:srgbClr val="565657"/>
                </a:solidFill>
                <a:latin typeface="Times New Roman"/>
                <a:cs typeface="Times New Roman"/>
              </a:rPr>
              <a:t>com</a:t>
            </a:r>
            <a:r>
              <a:rPr sz="950" u="sng" spc="-14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u="sng" dirty="0">
                <a:solidFill>
                  <a:srgbClr val="2B2B2D"/>
                </a:solidFill>
                <a:latin typeface="Times New Roman"/>
                <a:cs typeface="Times New Roman"/>
              </a:rPr>
              <a:t>.br</a:t>
            </a:r>
            <a:r>
              <a:rPr sz="950" dirty="0">
                <a:solidFill>
                  <a:srgbClr val="2B2B2D"/>
                </a:solidFill>
                <a:latin typeface="Times New Roman"/>
                <a:cs typeface="Times New Roman"/>
              </a:rPr>
              <a:t>	</a:t>
            </a:r>
            <a:r>
              <a:rPr sz="950" spc="-90" dirty="0">
                <a:solidFill>
                  <a:srgbClr val="565657"/>
                </a:solidFill>
                <a:latin typeface="Times New Roman"/>
                <a:cs typeface="Times New Roman"/>
              </a:rPr>
              <a:t>E</a:t>
            </a:r>
            <a:r>
              <a:rPr sz="950" spc="45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spc="-90" dirty="0">
                <a:solidFill>
                  <a:srgbClr val="3F3F41"/>
                </a:solidFill>
                <a:latin typeface="Times New Roman"/>
                <a:cs typeface="Times New Roman"/>
              </a:rPr>
              <a:t>Ma</a:t>
            </a:r>
            <a:r>
              <a:rPr sz="950" spc="50" dirty="0">
                <a:solidFill>
                  <a:srgbClr val="3F3F41"/>
                </a:solidFill>
                <a:latin typeface="Times New Roman"/>
                <a:cs typeface="Times New Roman"/>
              </a:rPr>
              <a:t>i</a:t>
            </a:r>
            <a:r>
              <a:rPr sz="950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950" spc="-15" dirty="0">
                <a:solidFill>
                  <a:srgbClr val="2B2B2D"/>
                </a:solidFill>
                <a:latin typeface="Times New Roman"/>
                <a:cs typeface="Times New Roman"/>
              </a:rPr>
              <a:t>:</a:t>
            </a:r>
            <a:r>
              <a:rPr sz="950" spc="-5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3F3F41"/>
                </a:solidFill>
                <a:latin typeface="Times New Roman"/>
                <a:cs typeface="Times New Roman"/>
              </a:rPr>
              <a:t>mackenzi</a:t>
            </a:r>
            <a:r>
              <a:rPr sz="950" spc="60" dirty="0">
                <a:solidFill>
                  <a:srgbClr val="3F3F41"/>
                </a:solidFill>
                <a:latin typeface="Times New Roman"/>
                <a:cs typeface="Times New Roman"/>
              </a:rPr>
              <a:t>c</a:t>
            </a:r>
            <a:r>
              <a:rPr sz="950" spc="-5" dirty="0">
                <a:solidFill>
                  <a:srgbClr val="707072"/>
                </a:solidFill>
                <a:latin typeface="Times New Roman"/>
                <a:cs typeface="Times New Roman"/>
              </a:rPr>
              <a:t>@</a:t>
            </a:r>
            <a:r>
              <a:rPr sz="950" spc="-60" dirty="0">
                <a:solidFill>
                  <a:srgbClr val="2B2B2D"/>
                </a:solidFill>
                <a:latin typeface="Times New Roman"/>
                <a:cs typeface="Times New Roman"/>
              </a:rPr>
              <a:t>m</a:t>
            </a:r>
            <a:r>
              <a:rPr sz="950" spc="0" dirty="0">
                <a:solidFill>
                  <a:srgbClr val="2B2B2D"/>
                </a:solidFill>
                <a:latin typeface="Times New Roman"/>
                <a:cs typeface="Times New Roman"/>
              </a:rPr>
              <a:t>a</a:t>
            </a:r>
            <a:r>
              <a:rPr sz="950" spc="-10" dirty="0">
                <a:solidFill>
                  <a:srgbClr val="565657"/>
                </a:solidFill>
                <a:latin typeface="Times New Roman"/>
                <a:cs typeface="Times New Roman"/>
              </a:rPr>
              <a:t>cke</a:t>
            </a:r>
            <a:r>
              <a:rPr sz="950" spc="50" dirty="0">
                <a:solidFill>
                  <a:srgbClr val="565657"/>
                </a:solidFill>
                <a:latin typeface="Times New Roman"/>
                <a:cs typeface="Times New Roman"/>
              </a:rPr>
              <a:t>n</a:t>
            </a:r>
            <a:r>
              <a:rPr sz="950" spc="5" dirty="0">
                <a:solidFill>
                  <a:srgbClr val="707072"/>
                </a:solidFill>
                <a:latin typeface="Times New Roman"/>
                <a:cs typeface="Times New Roman"/>
              </a:rPr>
              <a:t>z</a:t>
            </a:r>
            <a:r>
              <a:rPr sz="950" spc="-35" dirty="0">
                <a:solidFill>
                  <a:srgbClr val="2B2B2D"/>
                </a:solidFill>
                <a:latin typeface="Times New Roman"/>
                <a:cs typeface="Times New Roman"/>
              </a:rPr>
              <a:t>i</a:t>
            </a:r>
            <a:r>
              <a:rPr sz="950" spc="-25" dirty="0">
                <a:solidFill>
                  <a:srgbClr val="707072"/>
                </a:solidFill>
                <a:latin typeface="Times New Roman"/>
                <a:cs typeface="Times New Roman"/>
              </a:rPr>
              <a:t>c</a:t>
            </a:r>
            <a:r>
              <a:rPr sz="950" spc="-45" dirty="0">
                <a:solidFill>
                  <a:srgbClr val="565657"/>
                </a:solidFill>
                <a:latin typeface="Times New Roman"/>
                <a:cs typeface="Times New Roman"/>
              </a:rPr>
              <a:t>bh</a:t>
            </a:r>
            <a:r>
              <a:rPr sz="950" spc="-120" dirty="0">
                <a:solidFill>
                  <a:srgbClr val="565657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707072"/>
                </a:solidFill>
                <a:latin typeface="Times New Roman"/>
                <a:cs typeface="Times New Roman"/>
              </a:rPr>
              <a:t>.</a:t>
            </a:r>
            <a:r>
              <a:rPr sz="950" spc="-5" dirty="0">
                <a:solidFill>
                  <a:srgbClr val="565657"/>
                </a:solidFill>
                <a:latin typeface="Times New Roman"/>
                <a:cs typeface="Times New Roman"/>
              </a:rPr>
              <a:t>com.br</a:t>
            </a:r>
            <a:endParaRPr sz="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576" y="6483096"/>
            <a:ext cx="832104" cy="12984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56716" y="329184"/>
            <a:ext cx="722376" cy="8046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06127" y="9783615"/>
            <a:ext cx="5334635" cy="0"/>
          </a:xfrm>
          <a:custGeom>
            <a:avLst/>
            <a:gdLst/>
            <a:ahLst/>
            <a:cxnLst/>
            <a:rect l="l" t="t" r="r" b="b"/>
            <a:pathLst>
              <a:path w="5334635">
                <a:moveTo>
                  <a:pt x="0" y="0"/>
                </a:moveTo>
                <a:lnTo>
                  <a:pt x="5334092" y="0"/>
                </a:lnTo>
              </a:path>
            </a:pathLst>
          </a:custGeom>
          <a:ln w="4570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90412" y="454662"/>
            <a:ext cx="1819910" cy="561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ts val="2755"/>
              </a:lnSpc>
            </a:pPr>
            <a:r>
              <a:rPr sz="2300" b="1" spc="15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14"/>
              </a:lnSpc>
            </a:pPr>
            <a:r>
              <a:rPr sz="1600" b="1" spc="4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b="1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11710" y="1331350"/>
            <a:ext cx="5338445" cy="785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034" marR="6985" indent="4445" algn="just">
              <a:lnSpc>
                <a:spcPct val="103699"/>
              </a:lnSpc>
            </a:pP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Metropolitana.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comprovação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poderá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feita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mediante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apresentação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algum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tipo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documento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ofic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al,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tais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como: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const</a:t>
            </a:r>
            <a:r>
              <a:rPr sz="120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tutiv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409" dirty="0">
                <a:solidFill>
                  <a:srgbClr val="2B2B2D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estatuto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soc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vigor,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Cartão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CNPJ,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Alvará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Localização,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etc;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080" lvl="1" algn="just">
              <a:lnSpc>
                <a:spcPct val="100600"/>
              </a:lnSpc>
              <a:buClr>
                <a:srgbClr val="111111"/>
              </a:buClr>
              <a:buFont typeface="Arial"/>
              <a:buAutoNum type="arabicPeriod" startAt="3"/>
              <a:tabLst>
                <a:tab pos="488315" algn="l"/>
              </a:tabLst>
            </a:pP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Manter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caráter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permanente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ininterrupto 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atend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acionamento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meio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mensagens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etrônicas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(e-mail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)</a:t>
            </a:r>
            <a:r>
              <a:rPr sz="1200" spc="220" dirty="0">
                <a:solidFill>
                  <a:srgbClr val="2B2B2D"/>
                </a:solidFill>
                <a:latin typeface="Arial"/>
                <a:cs typeface="Arial"/>
              </a:rPr>
              <a:t>,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efônico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fi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custo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local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0800,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disponíve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24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(v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nte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quatro)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horas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a,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7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(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sete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)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ias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seman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409" dirty="0">
                <a:solidFill>
                  <a:srgbClr val="2B2B2D"/>
                </a:solidFill>
                <a:latin typeface="Arial"/>
                <a:cs typeface="Arial"/>
              </a:rPr>
              <a:t>,</a:t>
            </a:r>
            <a:r>
              <a:rPr sz="1200" spc="-21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incluindo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aqui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feriados,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tanto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quando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for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Cidade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Belo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Horizonte,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quando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for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Cidade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onde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est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ver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localizada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contratada;</a:t>
            </a:r>
            <a:endParaRPr sz="1200">
              <a:latin typeface="Arial"/>
              <a:cs typeface="Arial"/>
            </a:endParaRPr>
          </a:p>
          <a:p>
            <a:pPr marL="21590" marR="10795" lvl="1" algn="just">
              <a:lnSpc>
                <a:spcPct val="99400"/>
              </a:lnSpc>
              <a:spcBef>
                <a:spcPts val="980"/>
              </a:spcBef>
              <a:buClr>
                <a:srgbClr val="111111"/>
              </a:buClr>
              <a:buFont typeface="Arial"/>
              <a:buAutoNum type="arabicPeriod" startAt="3"/>
              <a:tabLst>
                <a:tab pos="488315" algn="l"/>
              </a:tabLst>
            </a:pP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Pesq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sa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cotação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me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hor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preço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para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cada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icitação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hospedagem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CONTRATANTE,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observando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sempre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promoções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nimo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(três)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hotéis,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quando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houve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155" dirty="0">
                <a:solidFill>
                  <a:srgbClr val="2B2B2D"/>
                </a:solidFill>
                <a:latin typeface="Arial"/>
                <a:cs typeface="Arial"/>
              </a:rPr>
              <a:t>.</a:t>
            </a:r>
            <a:r>
              <a:rPr sz="1200" spc="-11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pesquisa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poderá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enviada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2B2B2D"/>
                </a:solidFill>
                <a:latin typeface="Arial"/>
                <a:cs typeface="Arial"/>
              </a:rPr>
              <a:t>-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mail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200" spc="-2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RATA</a:t>
            </a:r>
            <a:r>
              <a:rPr sz="1200" spc="-19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31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util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5" dirty="0">
                <a:solidFill>
                  <a:srgbClr val="2B2B2D"/>
                </a:solidFill>
                <a:latin typeface="Arial"/>
                <a:cs typeface="Arial"/>
              </a:rPr>
              <a:t>z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tarifa 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net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(sem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comissionamento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),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papel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mbrado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emitido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pelos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hotéi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55" dirty="0">
                <a:solidFill>
                  <a:srgbClr val="2B2B2D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9"/>
              </a:spcBef>
              <a:buClr>
                <a:srgbClr val="111111"/>
              </a:buClr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marL="26034" marR="10160" lvl="1" indent="-4445" algn="just">
              <a:lnSpc>
                <a:spcPts val="1370"/>
              </a:lnSpc>
              <a:buClr>
                <a:srgbClr val="111111"/>
              </a:buClr>
              <a:buFont typeface="Arial"/>
              <a:buAutoNum type="arabicPeriod" startAt="3"/>
              <a:tabLst>
                <a:tab pos="479425" algn="l"/>
              </a:tabLst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Emitir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reserva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h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pedagem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somente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quando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10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tiver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autorizada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pelo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responsável</a:t>
            </a:r>
            <a:r>
              <a:rPr sz="1200" spc="-1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6"/>
              </a:spcBef>
              <a:buClr>
                <a:srgbClr val="111111"/>
              </a:buClr>
              <a:buFont typeface="Arial"/>
              <a:buAutoNum type="arabicPeriod" startAt="3"/>
            </a:pPr>
            <a:endParaRPr sz="900">
              <a:latin typeface="Times New Roman"/>
              <a:cs typeface="Times New Roman"/>
            </a:endParaRPr>
          </a:p>
          <a:p>
            <a:pPr marL="30480" marR="13970" lvl="1" indent="-8890" algn="just">
              <a:lnSpc>
                <a:spcPct val="100000"/>
              </a:lnSpc>
              <a:buClr>
                <a:srgbClr val="111111"/>
              </a:buClr>
              <a:buFont typeface="Arial"/>
              <a:buAutoNum type="arabicPeriod" startAt="3"/>
              <a:tabLst>
                <a:tab pos="479425" algn="l"/>
              </a:tabLst>
            </a:pP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Entregar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reservas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hospedagem,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nacionais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nternaciona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10" dirty="0">
                <a:solidFill>
                  <a:srgbClr val="2B2B2D"/>
                </a:solidFill>
                <a:latin typeface="Arial"/>
                <a:cs typeface="Arial"/>
              </a:rPr>
              <a:t>é</a:t>
            </a:r>
            <a:r>
              <a:rPr sz="1200" spc="-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(do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z</a:t>
            </a:r>
            <a:r>
              <a:rPr sz="1200" spc="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)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horas,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após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sol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citação;</a:t>
            </a:r>
            <a:endParaRPr sz="1200">
              <a:latin typeface="Arial"/>
              <a:cs typeface="Arial"/>
            </a:endParaRPr>
          </a:p>
          <a:p>
            <a:pPr marL="12700" marR="13335" lvl="1" indent="8890" algn="just">
              <a:lnSpc>
                <a:spcPct val="99500"/>
              </a:lnSpc>
              <a:spcBef>
                <a:spcPts val="1015"/>
              </a:spcBef>
              <a:buClr>
                <a:srgbClr val="111111"/>
              </a:buClr>
              <a:buFont typeface="Arial"/>
              <a:buAutoNum type="arabicPeriod" startAt="3"/>
              <a:tabLst>
                <a:tab pos="469900" algn="l"/>
              </a:tabLst>
            </a:pP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Arcar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om 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despesas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diretas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ind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retas,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tais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como: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salários,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transport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22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alim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ntação,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ár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as,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istênc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é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a,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arg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6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oc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31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-1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fiscais,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trabal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h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stas,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previ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nc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ári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6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ordem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cl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10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indenizações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civis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sq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outras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q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3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forem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vid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emp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gad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7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200" spc="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nho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d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erv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ços,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ficando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ainda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200" spc="-2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RATANTE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isento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quer 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nculo empregat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cio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mesmos;</a:t>
            </a:r>
            <a:endParaRPr sz="1200">
              <a:latin typeface="Arial"/>
              <a:cs typeface="Arial"/>
            </a:endParaRPr>
          </a:p>
          <a:p>
            <a:pPr marL="12700" marR="15240" lvl="1" algn="just">
              <a:lnSpc>
                <a:spcPct val="93800"/>
              </a:lnSpc>
              <a:spcBef>
                <a:spcPts val="910"/>
              </a:spcBef>
              <a:buClr>
                <a:srgbClr val="111111"/>
              </a:buClr>
              <a:buFont typeface="Arial"/>
              <a:buAutoNum type="arabicPeriod" startAt="3"/>
              <a:tabLst>
                <a:tab pos="479425" algn="l"/>
              </a:tabLst>
            </a:pP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Responsabilizar-se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pelos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danos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causados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diretamente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111111"/>
                </a:solidFill>
                <a:latin typeface="Times New Roman"/>
                <a:cs typeface="Times New Roman"/>
              </a:rPr>
              <a:t>à</a:t>
            </a:r>
            <a:r>
              <a:rPr sz="1400" spc="114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200" spc="-2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RATANTE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rceiros,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orrentes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sua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culpa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dolo,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ecução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contrato,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B2B2D"/>
                </a:solidFill>
                <a:latin typeface="Arial"/>
                <a:cs typeface="Arial"/>
              </a:rPr>
              <a:t>ex</a:t>
            </a:r>
            <a:r>
              <a:rPr sz="1200" spc="15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luindo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reduzindo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essa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responsabilidade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111111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111111"/>
                </a:solidFill>
                <a:latin typeface="Times New Roman"/>
                <a:cs typeface="Times New Roman"/>
              </a:rPr>
              <a:t>  </a:t>
            </a:r>
            <a:r>
              <a:rPr sz="1400" spc="-8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fiscalização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acompanha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nto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acompanha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4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nto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CONTRATANTE;</a:t>
            </a:r>
            <a:endParaRPr sz="1200">
              <a:latin typeface="Arial"/>
              <a:cs typeface="Arial"/>
            </a:endParaRPr>
          </a:p>
          <a:p>
            <a:pPr marL="12700" marR="16510" lvl="1" algn="just">
              <a:lnSpc>
                <a:spcPct val="98300"/>
              </a:lnSpc>
              <a:spcBef>
                <a:spcPts val="1030"/>
              </a:spcBef>
              <a:buClr>
                <a:srgbClr val="111111"/>
              </a:buClr>
              <a:buFont typeface="Arial"/>
              <a:buAutoNum type="arabicPeriod" startAt="3"/>
              <a:tabLst>
                <a:tab pos="479425" algn="l"/>
              </a:tabLst>
            </a:pP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Manter,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durante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toda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ecução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contrato,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compatibi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idade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assumidas,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todas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condi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habilitação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ificação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igidas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apresentar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sempre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ig</a:t>
            </a:r>
            <a:r>
              <a:rPr sz="1200" spc="-55" dirty="0">
                <a:solidFill>
                  <a:srgbClr val="2B2B2D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comprovant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regu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ari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f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al;</a:t>
            </a:r>
            <a:endParaRPr sz="1200">
              <a:latin typeface="Arial"/>
              <a:cs typeface="Arial"/>
            </a:endParaRPr>
          </a:p>
          <a:p>
            <a:pPr marL="12700" marR="15240" lvl="1" algn="just">
              <a:lnSpc>
                <a:spcPct val="102499"/>
              </a:lnSpc>
              <a:spcBef>
                <a:spcPts val="900"/>
              </a:spcBef>
              <a:buClr>
                <a:srgbClr val="111111"/>
              </a:buClr>
              <a:buFont typeface="Arial"/>
              <a:buAutoNum type="arabicPeriod" startAt="3"/>
              <a:tabLst>
                <a:tab pos="479425" algn="l"/>
              </a:tabLst>
            </a:pPr>
            <a:r>
              <a:rPr sz="1200" spc="155" dirty="0">
                <a:solidFill>
                  <a:srgbClr val="2B2B2D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Reparar,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corr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gir,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remover,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reconstruir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substit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r,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às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suas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pensas,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todo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parte,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objeto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deste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contrat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220" dirty="0">
                <a:solidFill>
                  <a:srgbClr val="2B2B2D"/>
                </a:solidFill>
                <a:latin typeface="Arial"/>
                <a:cs typeface="Arial"/>
              </a:rPr>
              <a:t>,</a:t>
            </a:r>
            <a:r>
              <a:rPr sz="1200" spc="-10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verificarem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vícios,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defeitos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incorreções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resultantes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x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ecução;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marR="24765" algn="just">
              <a:lnSpc>
                <a:spcPct val="100000"/>
              </a:lnSpc>
            </a:pP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95" dirty="0">
                <a:solidFill>
                  <a:srgbClr val="2B2B2D"/>
                </a:solidFill>
                <a:latin typeface="Arial"/>
                <a:cs typeface="Arial"/>
              </a:rPr>
              <a:t>.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2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Apresentar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mo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-40" dirty="0">
                <a:solidFill>
                  <a:srgbClr val="2B2B2D"/>
                </a:solidFill>
                <a:latin typeface="Arial"/>
                <a:cs typeface="Arial"/>
              </a:rPr>
              <a:t>3</a:t>
            </a:r>
            <a:r>
              <a:rPr sz="12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(três)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orçamentos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hotéis,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considerando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tarifa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NET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(sem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om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ssionamento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);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11710" y="9377688"/>
            <a:ext cx="5328285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5080">
              <a:lnSpc>
                <a:spcPct val="102499"/>
              </a:lnSpc>
            </a:pP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55" dirty="0">
                <a:solidFill>
                  <a:srgbClr val="424244"/>
                </a:solidFill>
                <a:latin typeface="Arial"/>
                <a:cs typeface="Arial"/>
              </a:rPr>
              <a:t>.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2.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tar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tod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1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10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cla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-7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iment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6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q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-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85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fo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45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ol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0" dirty="0">
                <a:solidFill>
                  <a:srgbClr val="2B2B2D"/>
                </a:solidFill>
                <a:latin typeface="Arial"/>
                <a:cs typeface="Arial"/>
              </a:rPr>
              <a:t>c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itad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2B2B2D"/>
                </a:solidFill>
                <a:latin typeface="Arial"/>
                <a:cs typeface="Arial"/>
              </a:rPr>
              <a:t>s</a:t>
            </a:r>
            <a:r>
              <a:rPr sz="1200" spc="140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200" spc="10" dirty="0">
                <a:solidFill>
                  <a:srgbClr val="2B2B2D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f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80" dirty="0">
                <a:solidFill>
                  <a:srgbClr val="2B2B2D"/>
                </a:solidFill>
                <a:latin typeface="Arial"/>
                <a:cs typeface="Arial"/>
              </a:rPr>
              <a:t>sc</a:t>
            </a:r>
            <a:r>
              <a:rPr sz="1200" spc="10" dirty="0">
                <a:solidFill>
                  <a:srgbClr val="2B2B2D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424244"/>
                </a:solidFill>
                <a:latin typeface="Arial"/>
                <a:cs typeface="Arial"/>
              </a:rPr>
              <a:t>z</a:t>
            </a:r>
            <a:r>
              <a:rPr sz="1200" spc="-45" dirty="0">
                <a:solidFill>
                  <a:srgbClr val="424244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ç</a:t>
            </a:r>
            <a:r>
              <a:rPr sz="1200" spc="-60" dirty="0">
                <a:solidFill>
                  <a:srgbClr val="2B2B2D"/>
                </a:solidFill>
                <a:latin typeface="Arial"/>
                <a:cs typeface="Arial"/>
              </a:rPr>
              <a:t>ã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CONTRATANTE;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25177" y="9269632"/>
            <a:ext cx="25209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50" i="1" spc="5" dirty="0">
                <a:solidFill>
                  <a:srgbClr val="525054"/>
                </a:solidFill>
                <a:latin typeface="Arial"/>
                <a:cs typeface="Arial"/>
              </a:rPr>
              <a:t>i;\</a:t>
            </a:r>
            <a:endParaRPr sz="22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95097" y="9821204"/>
            <a:ext cx="4758690" cy="417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5900"/>
              </a:lnSpc>
            </a:pPr>
            <a:r>
              <a:rPr sz="850" spc="25" dirty="0">
                <a:solidFill>
                  <a:srgbClr val="2B2B2D"/>
                </a:solidFill>
                <a:latin typeface="Times New Roman"/>
                <a:cs typeface="Times New Roman"/>
              </a:rPr>
              <a:t>Di</a:t>
            </a:r>
            <a:r>
              <a:rPr sz="850" spc="55" dirty="0">
                <a:solidFill>
                  <a:srgbClr val="2B2B2D"/>
                </a:solidFill>
                <a:latin typeface="Times New Roman"/>
                <a:cs typeface="Times New Roman"/>
              </a:rPr>
              <a:t>r</a:t>
            </a:r>
            <a:r>
              <a:rPr sz="850" spc="25" dirty="0">
                <a:solidFill>
                  <a:srgbClr val="525054"/>
                </a:solidFill>
                <a:latin typeface="Times New Roman"/>
                <a:cs typeface="Times New Roman"/>
              </a:rPr>
              <a:t>etoria</a:t>
            </a:r>
            <a:r>
              <a:rPr sz="850" spc="70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2B2B2D"/>
                </a:solidFill>
                <a:latin typeface="Times New Roman"/>
                <a:cs typeface="Times New Roman"/>
              </a:rPr>
              <a:t>d</a:t>
            </a:r>
            <a:r>
              <a:rPr sz="850" spc="114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spc="10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525054"/>
                </a:solidFill>
                <a:latin typeface="Times New Roman"/>
                <a:cs typeface="Times New Roman"/>
              </a:rPr>
              <a:t>A</a:t>
            </a:r>
            <a:r>
              <a:rPr sz="850" spc="25" dirty="0">
                <a:solidFill>
                  <a:srgbClr val="2B2B2D"/>
                </a:solidFill>
                <a:latin typeface="Times New Roman"/>
                <a:cs typeface="Times New Roman"/>
              </a:rPr>
              <a:t>d</a:t>
            </a:r>
            <a:r>
              <a:rPr sz="850" spc="95" dirty="0">
                <a:solidFill>
                  <a:srgbClr val="2B2B2D"/>
                </a:solidFill>
                <a:latin typeface="Times New Roman"/>
                <a:cs typeface="Times New Roman"/>
              </a:rPr>
              <a:t>m</a:t>
            </a:r>
            <a:r>
              <a:rPr sz="850" spc="10" dirty="0">
                <a:solidFill>
                  <a:srgbClr val="111111"/>
                </a:solidFill>
                <a:latin typeface="Times New Roman"/>
                <a:cs typeface="Times New Roman"/>
              </a:rPr>
              <a:t>in</a:t>
            </a:r>
            <a:r>
              <a:rPr sz="850" spc="80" dirty="0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sz="850" spc="20" dirty="0">
                <a:solidFill>
                  <a:srgbClr val="666667"/>
                </a:solidFill>
                <a:latin typeface="Times New Roman"/>
                <a:cs typeface="Times New Roman"/>
              </a:rPr>
              <a:t>s</a:t>
            </a:r>
            <a:r>
              <a:rPr sz="850" spc="45" dirty="0">
                <a:solidFill>
                  <a:srgbClr val="111111"/>
                </a:solidFill>
                <a:latin typeface="Times New Roman"/>
                <a:cs typeface="Times New Roman"/>
              </a:rPr>
              <a:t>t</a:t>
            </a:r>
            <a:r>
              <a:rPr sz="850" spc="25" dirty="0">
                <a:solidFill>
                  <a:srgbClr val="424244"/>
                </a:solidFill>
                <a:latin typeface="Times New Roman"/>
                <a:cs typeface="Times New Roman"/>
              </a:rPr>
              <a:t>ração</a:t>
            </a:r>
            <a:r>
              <a:rPr sz="850" spc="3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850" spc="90" dirty="0">
                <a:solidFill>
                  <a:srgbClr val="8A8A93"/>
                </a:solidFill>
                <a:latin typeface="Times New Roman"/>
                <a:cs typeface="Times New Roman"/>
              </a:rPr>
              <a:t>-</a:t>
            </a:r>
            <a:r>
              <a:rPr sz="850" spc="25" dirty="0">
                <a:solidFill>
                  <a:srgbClr val="8A8A93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424244"/>
                </a:solidFill>
                <a:latin typeface="Times New Roman"/>
                <a:cs typeface="Times New Roman"/>
              </a:rPr>
              <a:t>Rua</a:t>
            </a:r>
            <a:r>
              <a:rPr sz="850" spc="8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850" spc="50" dirty="0">
                <a:solidFill>
                  <a:srgbClr val="525054"/>
                </a:solidFill>
                <a:latin typeface="Times New Roman"/>
                <a:cs typeface="Times New Roman"/>
              </a:rPr>
              <a:t>C</a:t>
            </a:r>
            <a:r>
              <a:rPr sz="850" spc="20" dirty="0">
                <a:solidFill>
                  <a:srgbClr val="525054"/>
                </a:solidFill>
                <a:latin typeface="Times New Roman"/>
                <a:cs typeface="Times New Roman"/>
              </a:rPr>
              <a:t>o</a:t>
            </a:r>
            <a:r>
              <a:rPr sz="850" spc="35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850" spc="45" dirty="0">
                <a:solidFill>
                  <a:srgbClr val="525054"/>
                </a:solidFill>
                <a:latin typeface="Times New Roman"/>
                <a:cs typeface="Times New Roman"/>
              </a:rPr>
              <a:t>g</a:t>
            </a:r>
            <a:r>
              <a:rPr sz="850" spc="70" dirty="0">
                <a:solidFill>
                  <a:srgbClr val="525054"/>
                </a:solidFill>
                <a:latin typeface="Times New Roman"/>
                <a:cs typeface="Times New Roman"/>
              </a:rPr>
              <a:t>o</a:t>
            </a:r>
            <a:r>
              <a:rPr sz="850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850" spc="75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850" spc="50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850" spc="40" dirty="0">
                <a:solidFill>
                  <a:srgbClr val="666667"/>
                </a:solidFill>
                <a:latin typeface="Times New Roman"/>
                <a:cs typeface="Times New Roman"/>
              </a:rPr>
              <a:t>s,</a:t>
            </a:r>
            <a:r>
              <a:rPr sz="850" spc="-55" dirty="0">
                <a:solidFill>
                  <a:srgbClr val="666667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424244"/>
                </a:solidFill>
                <a:latin typeface="Times New Roman"/>
                <a:cs typeface="Times New Roman"/>
              </a:rPr>
              <a:t>450</a:t>
            </a:r>
            <a:r>
              <a:rPr sz="850" spc="5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850" spc="90" dirty="0">
                <a:solidFill>
                  <a:srgbClr val="111111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spc="45" dirty="0">
                <a:solidFill>
                  <a:srgbClr val="525054"/>
                </a:solidFill>
                <a:latin typeface="Times New Roman"/>
                <a:cs typeface="Times New Roman"/>
              </a:rPr>
              <a:t>C</a:t>
            </a:r>
            <a:r>
              <a:rPr sz="850" spc="75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spc="100" dirty="0">
                <a:solidFill>
                  <a:srgbClr val="2B2B2D"/>
                </a:solidFill>
                <a:latin typeface="Times New Roman"/>
                <a:cs typeface="Times New Roman"/>
              </a:rPr>
              <a:t>P</a:t>
            </a:r>
            <a:r>
              <a:rPr sz="850" spc="30" dirty="0">
                <a:solidFill>
                  <a:srgbClr val="111111"/>
                </a:solidFill>
                <a:latin typeface="Times New Roman"/>
                <a:cs typeface="Times New Roman"/>
              </a:rPr>
              <a:t>.</a:t>
            </a:r>
            <a:r>
              <a:rPr sz="850" spc="-3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25054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2B2B2D"/>
                </a:solidFill>
                <a:latin typeface="Times New Roman"/>
                <a:cs typeface="Times New Roman"/>
              </a:rPr>
              <a:t>0.</a:t>
            </a:r>
            <a:r>
              <a:rPr sz="850" spc="30" dirty="0">
                <a:solidFill>
                  <a:srgbClr val="2B2B2D"/>
                </a:solidFill>
                <a:latin typeface="Times New Roman"/>
                <a:cs typeface="Times New Roman"/>
              </a:rPr>
              <a:t>3</a:t>
            </a:r>
            <a:r>
              <a:rPr sz="850" spc="35" dirty="0">
                <a:solidFill>
                  <a:srgbClr val="525054"/>
                </a:solidFill>
                <a:latin typeface="Times New Roman"/>
                <a:cs typeface="Times New Roman"/>
              </a:rPr>
              <a:t>3</a:t>
            </a:r>
            <a:r>
              <a:rPr sz="850" spc="50" dirty="0">
                <a:solidFill>
                  <a:srgbClr val="2B2B2D"/>
                </a:solidFill>
                <a:latin typeface="Times New Roman"/>
                <a:cs typeface="Times New Roman"/>
              </a:rPr>
              <a:t>0.</a:t>
            </a:r>
            <a:r>
              <a:rPr sz="850" spc="-9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850" spc="-105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850" spc="50" dirty="0">
                <a:solidFill>
                  <a:srgbClr val="424244"/>
                </a:solidFill>
                <a:latin typeface="Times New Roman"/>
                <a:cs typeface="Times New Roman"/>
              </a:rPr>
              <a:t>00</a:t>
            </a:r>
            <a:r>
              <a:rPr sz="850" spc="2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850" spc="90" dirty="0">
                <a:solidFill>
                  <a:srgbClr val="525054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424244"/>
                </a:solidFill>
                <a:latin typeface="Times New Roman"/>
                <a:cs typeface="Times New Roman"/>
              </a:rPr>
              <a:t>F</a:t>
            </a:r>
            <a:r>
              <a:rPr sz="850" spc="70" dirty="0">
                <a:solidFill>
                  <a:srgbClr val="424244"/>
                </a:solidFill>
                <a:latin typeface="Times New Roman"/>
                <a:cs typeface="Times New Roman"/>
              </a:rPr>
              <a:t>o</a:t>
            </a:r>
            <a:r>
              <a:rPr sz="850" spc="0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850" spc="50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spc="-30" dirty="0">
                <a:solidFill>
                  <a:srgbClr val="7C7C7E"/>
                </a:solidFill>
                <a:latin typeface="Times New Roman"/>
                <a:cs typeface="Times New Roman"/>
              </a:rPr>
              <a:t>/</a:t>
            </a:r>
            <a:r>
              <a:rPr sz="850" spc="-135" dirty="0">
                <a:solidFill>
                  <a:srgbClr val="7C7C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24244"/>
                </a:solidFill>
                <a:latin typeface="Times New Roman"/>
                <a:cs typeface="Times New Roman"/>
              </a:rPr>
              <a:t>Fax </a:t>
            </a:r>
            <a:r>
              <a:rPr sz="850" spc="-10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850" spc="50" dirty="0">
                <a:solidFill>
                  <a:srgbClr val="525054"/>
                </a:solidFill>
                <a:latin typeface="Times New Roman"/>
                <a:cs typeface="Times New Roman"/>
              </a:rPr>
              <a:t>(03</a:t>
            </a:r>
            <a:r>
              <a:rPr sz="850" spc="-10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-16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850" spc="-12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525054"/>
                </a:solidFill>
                <a:latin typeface="Times New Roman"/>
                <a:cs typeface="Times New Roman"/>
              </a:rPr>
              <a:t>)</a:t>
            </a:r>
            <a:r>
              <a:rPr sz="850" spc="5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666667"/>
                </a:solidFill>
                <a:latin typeface="Times New Roman"/>
                <a:cs typeface="Times New Roman"/>
              </a:rPr>
              <a:t>3</a:t>
            </a:r>
            <a:r>
              <a:rPr sz="850" spc="45" dirty="0">
                <a:solidFill>
                  <a:srgbClr val="424244"/>
                </a:solidFill>
                <a:latin typeface="Times New Roman"/>
                <a:cs typeface="Times New Roman"/>
              </a:rPr>
              <a:t>2</a:t>
            </a:r>
            <a:r>
              <a:rPr sz="850" spc="35" dirty="0">
                <a:solidFill>
                  <a:srgbClr val="424244"/>
                </a:solidFill>
                <a:latin typeface="Times New Roman"/>
                <a:cs typeface="Times New Roman"/>
              </a:rPr>
              <a:t>2</a:t>
            </a:r>
            <a:r>
              <a:rPr sz="850" spc="45" dirty="0">
                <a:solidFill>
                  <a:srgbClr val="666667"/>
                </a:solidFill>
                <a:latin typeface="Times New Roman"/>
                <a:cs typeface="Times New Roman"/>
              </a:rPr>
              <a:t>3-</a:t>
            </a:r>
            <a:r>
              <a:rPr sz="850" spc="30" dirty="0">
                <a:solidFill>
                  <a:srgbClr val="666667"/>
                </a:solidFill>
                <a:latin typeface="Times New Roman"/>
                <a:cs typeface="Times New Roman"/>
              </a:rPr>
              <a:t>2</a:t>
            </a:r>
            <a:r>
              <a:rPr sz="850" spc="185" dirty="0">
                <a:solidFill>
                  <a:srgbClr val="424244"/>
                </a:solidFill>
                <a:latin typeface="Times New Roman"/>
                <a:cs typeface="Times New Roman"/>
              </a:rPr>
              <a:t>6</a:t>
            </a:r>
            <a:r>
              <a:rPr sz="850" spc="-16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850" spc="2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spc="-160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850" spc="-8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2B2B2D"/>
                </a:solidFill>
                <a:latin typeface="Times New Roman"/>
                <a:cs typeface="Times New Roman"/>
              </a:rPr>
              <a:t>Pr</a:t>
            </a:r>
            <a:r>
              <a:rPr sz="850" spc="80" dirty="0">
                <a:solidFill>
                  <a:srgbClr val="2B2B2D"/>
                </a:solidFill>
                <a:latin typeface="Times New Roman"/>
                <a:cs typeface="Times New Roman"/>
              </a:rPr>
              <a:t>a</a:t>
            </a:r>
            <a:r>
              <a:rPr sz="850" spc="25" dirty="0">
                <a:solidFill>
                  <a:srgbClr val="525054"/>
                </a:solidFill>
                <a:latin typeface="Times New Roman"/>
                <a:cs typeface="Times New Roman"/>
              </a:rPr>
              <a:t>ça</a:t>
            </a:r>
            <a:r>
              <a:rPr sz="850" spc="50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2B2B2D"/>
                </a:solidFill>
                <a:latin typeface="Times New Roman"/>
                <a:cs typeface="Times New Roman"/>
              </a:rPr>
              <a:t>d</a:t>
            </a:r>
            <a:r>
              <a:rPr sz="850" spc="75" dirty="0">
                <a:solidFill>
                  <a:srgbClr val="666667"/>
                </a:solidFill>
                <a:latin typeface="Times New Roman"/>
                <a:cs typeface="Times New Roman"/>
              </a:rPr>
              <a:t>e</a:t>
            </a:r>
            <a:r>
              <a:rPr sz="850" spc="15" dirty="0">
                <a:solidFill>
                  <a:srgbClr val="666667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spc="50" dirty="0">
                <a:solidFill>
                  <a:srgbClr val="525054"/>
                </a:solidFill>
                <a:latin typeface="Times New Roman"/>
                <a:cs typeface="Times New Roman"/>
              </a:rPr>
              <a:t>s</a:t>
            </a:r>
            <a:r>
              <a:rPr sz="850" spc="40" dirty="0">
                <a:solidFill>
                  <a:srgbClr val="2B2B2D"/>
                </a:solidFill>
                <a:latin typeface="Times New Roman"/>
                <a:cs typeface="Times New Roman"/>
              </a:rPr>
              <a:t>p</a:t>
            </a:r>
            <a:r>
              <a:rPr sz="850" spc="75" dirty="0">
                <a:solidFill>
                  <a:srgbClr val="525054"/>
                </a:solidFill>
                <a:latin typeface="Times New Roman"/>
                <a:cs typeface="Times New Roman"/>
              </a:rPr>
              <a:t>o</a:t>
            </a:r>
            <a:r>
              <a:rPr sz="850" spc="-15" dirty="0">
                <a:solidFill>
                  <a:srgbClr val="2B2B2D"/>
                </a:solidFill>
                <a:latin typeface="Times New Roman"/>
                <a:cs typeface="Times New Roman"/>
              </a:rPr>
              <a:t>r</a:t>
            </a:r>
            <a:r>
              <a:rPr sz="850" spc="25" dirty="0">
                <a:solidFill>
                  <a:srgbClr val="2B2B2D"/>
                </a:solidFill>
                <a:latin typeface="Times New Roman"/>
                <a:cs typeface="Times New Roman"/>
              </a:rPr>
              <a:t>t</a:t>
            </a:r>
            <a:r>
              <a:rPr sz="850" spc="45" dirty="0">
                <a:solidFill>
                  <a:srgbClr val="525054"/>
                </a:solidFill>
                <a:latin typeface="Times New Roman"/>
                <a:cs typeface="Times New Roman"/>
              </a:rPr>
              <a:t>es</a:t>
            </a:r>
            <a:r>
              <a:rPr sz="850" spc="1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666667"/>
                </a:solidFill>
                <a:latin typeface="Times New Roman"/>
                <a:cs typeface="Times New Roman"/>
              </a:rPr>
              <a:t>-</a:t>
            </a:r>
            <a:r>
              <a:rPr sz="850" spc="70" dirty="0">
                <a:solidFill>
                  <a:srgbClr val="666667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2B2B2D"/>
                </a:solidFill>
                <a:latin typeface="Times New Roman"/>
                <a:cs typeface="Times New Roman"/>
              </a:rPr>
              <a:t>R</a:t>
            </a:r>
            <a:r>
              <a:rPr sz="850" spc="40" dirty="0">
                <a:solidFill>
                  <a:srgbClr val="111111"/>
                </a:solidFill>
                <a:latin typeface="Times New Roman"/>
                <a:cs typeface="Times New Roman"/>
              </a:rPr>
              <a:t>u</a:t>
            </a:r>
            <a:r>
              <a:rPr sz="850" spc="40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850" spc="4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2B2B2D"/>
                </a:solidFill>
                <a:latin typeface="Times New Roman"/>
                <a:cs typeface="Times New Roman"/>
              </a:rPr>
              <a:t>B</a:t>
            </a:r>
            <a:r>
              <a:rPr sz="850" spc="50" dirty="0">
                <a:solidFill>
                  <a:srgbClr val="666667"/>
                </a:solidFill>
                <a:latin typeface="Times New Roman"/>
                <a:cs typeface="Times New Roman"/>
              </a:rPr>
              <a:t>e</a:t>
            </a:r>
            <a:r>
              <a:rPr sz="850" spc="25" dirty="0">
                <a:solidFill>
                  <a:srgbClr val="2B2B2D"/>
                </a:solidFill>
                <a:latin typeface="Times New Roman"/>
                <a:cs typeface="Times New Roman"/>
              </a:rPr>
              <a:t>n</a:t>
            </a:r>
            <a:r>
              <a:rPr sz="850" spc="95" dirty="0">
                <a:solidFill>
                  <a:srgbClr val="2B2B2D"/>
                </a:solidFill>
                <a:latin typeface="Times New Roman"/>
                <a:cs typeface="Times New Roman"/>
              </a:rPr>
              <a:t>v</a:t>
            </a:r>
            <a:r>
              <a:rPr sz="850" spc="10" dirty="0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sz="850" spc="-20" dirty="0">
                <a:solidFill>
                  <a:srgbClr val="2B2B2D"/>
                </a:solidFill>
                <a:latin typeface="Times New Roman"/>
                <a:cs typeface="Times New Roman"/>
              </a:rPr>
              <a:t>n</a:t>
            </a:r>
            <a:r>
              <a:rPr sz="850" spc="60" dirty="0">
                <a:solidFill>
                  <a:srgbClr val="2B2B2D"/>
                </a:solidFill>
                <a:latin typeface="Times New Roman"/>
                <a:cs typeface="Times New Roman"/>
              </a:rPr>
              <a:t>d</a:t>
            </a:r>
            <a:r>
              <a:rPr sz="850" spc="40" dirty="0">
                <a:solidFill>
                  <a:srgbClr val="525054"/>
                </a:solidFill>
                <a:latin typeface="Times New Roman"/>
                <a:cs typeface="Times New Roman"/>
              </a:rPr>
              <a:t>a</a:t>
            </a:r>
            <a:r>
              <a:rPr sz="850" spc="4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2B2B2D"/>
                </a:solidFill>
                <a:latin typeface="Times New Roman"/>
                <a:cs typeface="Times New Roman"/>
              </a:rPr>
              <a:t>d</a:t>
            </a:r>
            <a:r>
              <a:rPr sz="850" spc="75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spc="-2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70" dirty="0">
                <a:solidFill>
                  <a:srgbClr val="666667"/>
                </a:solidFill>
                <a:latin typeface="Times New Roman"/>
                <a:cs typeface="Times New Roman"/>
              </a:rPr>
              <a:t>C</a:t>
            </a:r>
            <a:r>
              <a:rPr sz="850" spc="45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850" dirty="0">
                <a:solidFill>
                  <a:srgbClr val="111111"/>
                </a:solidFill>
                <a:latin typeface="Times New Roman"/>
                <a:cs typeface="Times New Roman"/>
              </a:rPr>
              <a:t>r</a:t>
            </a:r>
            <a:r>
              <a:rPr sz="850" spc="25" dirty="0">
                <a:solidFill>
                  <a:srgbClr val="525054"/>
                </a:solidFill>
                <a:latin typeface="Times New Roman"/>
                <a:cs typeface="Times New Roman"/>
              </a:rPr>
              <a:t>v</a:t>
            </a:r>
            <a:r>
              <a:rPr sz="850" spc="95" dirty="0">
                <a:solidFill>
                  <a:srgbClr val="525054"/>
                </a:solidFill>
                <a:latin typeface="Times New Roman"/>
                <a:cs typeface="Times New Roman"/>
              </a:rPr>
              <a:t>a</a:t>
            </a:r>
            <a:r>
              <a:rPr sz="850" spc="-15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850" spc="55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850" spc="75" dirty="0">
                <a:solidFill>
                  <a:srgbClr val="666667"/>
                </a:solidFill>
                <a:latin typeface="Times New Roman"/>
                <a:cs typeface="Times New Roman"/>
              </a:rPr>
              <a:t>o</a:t>
            </a:r>
            <a:r>
              <a:rPr sz="850" spc="25" dirty="0">
                <a:solidFill>
                  <a:srgbClr val="8A8A93"/>
                </a:solidFill>
                <a:latin typeface="Times New Roman"/>
                <a:cs typeface="Times New Roman"/>
              </a:rPr>
              <a:t>,</a:t>
            </a:r>
            <a:r>
              <a:rPr sz="850" spc="45" dirty="0">
                <a:solidFill>
                  <a:srgbClr val="8A8A93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24244"/>
                </a:solidFill>
                <a:latin typeface="Times New Roman"/>
                <a:cs typeface="Times New Roman"/>
              </a:rPr>
              <a:t>F</a:t>
            </a:r>
            <a:r>
              <a:rPr sz="850" spc="-15" dirty="0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sz="850" spc="25" dirty="0">
                <a:solidFill>
                  <a:srgbClr val="111111"/>
                </a:solidFill>
                <a:latin typeface="Times New Roman"/>
                <a:cs typeface="Times New Roman"/>
              </a:rPr>
              <a:t>n</a:t>
            </a:r>
            <a:r>
              <a:rPr sz="850" spc="120" dirty="0">
                <a:solidFill>
                  <a:srgbClr val="2B2B2D"/>
                </a:solidFill>
                <a:latin typeface="Times New Roman"/>
                <a:cs typeface="Times New Roman"/>
              </a:rPr>
              <a:t>a</a:t>
            </a:r>
            <a:r>
              <a:rPr sz="850" spc="-114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850" spc="9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spc="90" dirty="0">
                <a:solidFill>
                  <a:srgbClr val="8A8A93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8A8A93"/>
                </a:solidFill>
                <a:latin typeface="Times New Roman"/>
                <a:cs typeface="Times New Roman"/>
              </a:rPr>
              <a:t> </a:t>
            </a:r>
            <a:r>
              <a:rPr sz="850" spc="45" dirty="0">
                <a:solidFill>
                  <a:srgbClr val="666667"/>
                </a:solidFill>
                <a:latin typeface="Times New Roman"/>
                <a:cs typeface="Times New Roman"/>
              </a:rPr>
              <a:t>C</a:t>
            </a:r>
            <a:r>
              <a:rPr sz="850" spc="75" dirty="0">
                <a:solidFill>
                  <a:srgbClr val="666667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2B2B2D"/>
                </a:solidFill>
                <a:latin typeface="Times New Roman"/>
                <a:cs typeface="Times New Roman"/>
              </a:rPr>
              <a:t>P</a:t>
            </a:r>
            <a:r>
              <a:rPr sz="850" spc="3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850" spc="75" dirty="0">
                <a:solidFill>
                  <a:srgbClr val="666667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424244"/>
                </a:solidFill>
                <a:latin typeface="Times New Roman"/>
                <a:cs typeface="Times New Roman"/>
              </a:rPr>
              <a:t>0</a:t>
            </a:r>
            <a:r>
              <a:rPr sz="850" spc="30" dirty="0">
                <a:solidFill>
                  <a:srgbClr val="424244"/>
                </a:solidFill>
                <a:latin typeface="Times New Roman"/>
                <a:cs typeface="Times New Roman"/>
              </a:rPr>
              <a:t>.</a:t>
            </a:r>
            <a:r>
              <a:rPr sz="850" spc="35" dirty="0">
                <a:solidFill>
                  <a:srgbClr val="666667"/>
                </a:solidFill>
                <a:latin typeface="Times New Roman"/>
                <a:cs typeface="Times New Roman"/>
              </a:rPr>
              <a:t>3</a:t>
            </a:r>
            <a:r>
              <a:rPr sz="850" spc="40" dirty="0">
                <a:solidFill>
                  <a:srgbClr val="666667"/>
                </a:solidFill>
                <a:latin typeface="Times New Roman"/>
                <a:cs typeface="Times New Roman"/>
              </a:rPr>
              <a:t>3</a:t>
            </a:r>
            <a:r>
              <a:rPr sz="850" spc="50" dirty="0">
                <a:solidFill>
                  <a:srgbClr val="2B2B2D"/>
                </a:solidFill>
                <a:latin typeface="Times New Roman"/>
                <a:cs typeface="Times New Roman"/>
              </a:rPr>
              <a:t>0.</a:t>
            </a:r>
            <a:r>
              <a:rPr sz="850" spc="-95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850" spc="-229" dirty="0">
                <a:solidFill>
                  <a:srgbClr val="111111"/>
                </a:solidFill>
                <a:latin typeface="Times New Roman"/>
                <a:cs typeface="Times New Roman"/>
              </a:rPr>
              <a:t>1</a:t>
            </a:r>
            <a:r>
              <a:rPr sz="850" spc="-5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25054"/>
                </a:solidFill>
                <a:latin typeface="Times New Roman"/>
                <a:cs typeface="Times New Roman"/>
              </a:rPr>
              <a:t>8</a:t>
            </a:r>
            <a:r>
              <a:rPr sz="850" spc="70" dirty="0">
                <a:solidFill>
                  <a:srgbClr val="2B2B2D"/>
                </a:solidFill>
                <a:latin typeface="Times New Roman"/>
                <a:cs typeface="Times New Roman"/>
              </a:rPr>
              <a:t>0</a:t>
            </a:r>
            <a:r>
              <a:rPr sz="850" spc="10" dirty="0">
                <a:solidFill>
                  <a:srgbClr val="2B2B2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A8A7AC"/>
                </a:solidFill>
                <a:latin typeface="Times New Roman"/>
                <a:cs typeface="Times New Roman"/>
              </a:rPr>
              <a:t>-</a:t>
            </a:r>
            <a:r>
              <a:rPr sz="850" spc="35" dirty="0">
                <a:solidFill>
                  <a:srgbClr val="A8A7AC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2B2B2D"/>
                </a:solidFill>
                <a:latin typeface="Times New Roman"/>
                <a:cs typeface="Times New Roman"/>
              </a:rPr>
              <a:t>B</a:t>
            </a:r>
            <a:r>
              <a:rPr sz="850" spc="100" dirty="0">
                <a:solidFill>
                  <a:srgbClr val="2B2B2D"/>
                </a:solidFill>
                <a:latin typeface="Times New Roman"/>
                <a:cs typeface="Times New Roman"/>
              </a:rPr>
              <a:t>e</a:t>
            </a:r>
            <a:r>
              <a:rPr sz="850" spc="-30" dirty="0">
                <a:solidFill>
                  <a:srgbClr val="111111"/>
                </a:solidFill>
                <a:latin typeface="Times New Roman"/>
                <a:cs typeface="Times New Roman"/>
              </a:rPr>
              <a:t>l</a:t>
            </a:r>
            <a:r>
              <a:rPr sz="850" spc="65" dirty="0">
                <a:solidFill>
                  <a:srgbClr val="525054"/>
                </a:solidFill>
                <a:latin typeface="Times New Roman"/>
                <a:cs typeface="Times New Roman"/>
              </a:rPr>
              <a:t>o</a:t>
            </a:r>
            <a:r>
              <a:rPr sz="850" spc="10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111111"/>
                </a:solidFill>
                <a:latin typeface="Times New Roman"/>
                <a:cs typeface="Times New Roman"/>
              </a:rPr>
              <a:t>H</a:t>
            </a:r>
            <a:r>
              <a:rPr sz="850" spc="55" dirty="0">
                <a:solidFill>
                  <a:srgbClr val="424244"/>
                </a:solidFill>
                <a:latin typeface="Times New Roman"/>
                <a:cs typeface="Times New Roman"/>
              </a:rPr>
              <a:t>o</a:t>
            </a:r>
            <a:r>
              <a:rPr sz="850" spc="50" dirty="0">
                <a:solidFill>
                  <a:srgbClr val="424244"/>
                </a:solidFill>
                <a:latin typeface="Times New Roman"/>
                <a:cs typeface="Times New Roman"/>
              </a:rPr>
              <a:t>r</a:t>
            </a:r>
            <a:r>
              <a:rPr sz="850" spc="10" dirty="0">
                <a:solidFill>
                  <a:srgbClr val="111111"/>
                </a:solidFill>
                <a:latin typeface="Times New Roman"/>
                <a:cs typeface="Times New Roman"/>
              </a:rPr>
              <a:t>i</a:t>
            </a:r>
            <a:r>
              <a:rPr sz="850" spc="20" dirty="0">
                <a:solidFill>
                  <a:srgbClr val="525054"/>
                </a:solidFill>
                <a:latin typeface="Times New Roman"/>
                <a:cs typeface="Times New Roman"/>
              </a:rPr>
              <a:t>z</a:t>
            </a:r>
            <a:r>
              <a:rPr sz="850" spc="30" dirty="0">
                <a:solidFill>
                  <a:srgbClr val="525054"/>
                </a:solidFill>
                <a:latin typeface="Times New Roman"/>
                <a:cs typeface="Times New Roman"/>
              </a:rPr>
              <a:t>o</a:t>
            </a:r>
            <a:r>
              <a:rPr sz="850" spc="25" dirty="0">
                <a:solidFill>
                  <a:srgbClr val="2B2B2D"/>
                </a:solidFill>
                <a:latin typeface="Times New Roman"/>
                <a:cs typeface="Times New Roman"/>
              </a:rPr>
              <a:t>n</a:t>
            </a:r>
            <a:r>
              <a:rPr sz="850" spc="20" dirty="0">
                <a:solidFill>
                  <a:srgbClr val="2B2B2D"/>
                </a:solidFill>
                <a:latin typeface="Times New Roman"/>
                <a:cs typeface="Times New Roman"/>
              </a:rPr>
              <a:t>t</a:t>
            </a:r>
            <a:r>
              <a:rPr sz="850" spc="114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spc="-6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370" dirty="0">
                <a:solidFill>
                  <a:srgbClr val="7C7C7E"/>
                </a:solidFill>
                <a:latin typeface="Times New Roman"/>
                <a:cs typeface="Times New Roman"/>
              </a:rPr>
              <a:t>-</a:t>
            </a:r>
            <a:r>
              <a:rPr sz="850" spc="-80" dirty="0">
                <a:solidFill>
                  <a:srgbClr val="7C7C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24244"/>
                </a:solidFill>
                <a:latin typeface="Times New Roman"/>
                <a:cs typeface="Times New Roman"/>
              </a:rPr>
              <a:t>MG</a:t>
            </a:r>
            <a:endParaRPr sz="850">
              <a:latin typeface="Times New Roman"/>
              <a:cs typeface="Times New Roman"/>
            </a:endParaRPr>
          </a:p>
          <a:p>
            <a:pPr marR="71120" algn="ctr">
              <a:lnSpc>
                <a:spcPct val="100000"/>
              </a:lnSpc>
              <a:spcBef>
                <a:spcPts val="130"/>
              </a:spcBef>
              <a:tabLst>
                <a:tab pos="2284730" algn="l"/>
              </a:tabLst>
            </a:pPr>
            <a:r>
              <a:rPr sz="850" spc="45" dirty="0">
                <a:solidFill>
                  <a:srgbClr val="2B2B2D"/>
                </a:solidFill>
                <a:latin typeface="Arial"/>
                <a:cs typeface="Arial"/>
              </a:rPr>
              <a:t>H</a:t>
            </a:r>
            <a:r>
              <a:rPr sz="850" spc="10" dirty="0">
                <a:solidFill>
                  <a:srgbClr val="2B2B2D"/>
                </a:solidFill>
                <a:latin typeface="Arial"/>
                <a:cs typeface="Arial"/>
              </a:rPr>
              <a:t>o</a:t>
            </a:r>
            <a:r>
              <a:rPr sz="850" spc="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850" spc="-65" dirty="0">
                <a:solidFill>
                  <a:srgbClr val="525054"/>
                </a:solidFill>
                <a:latin typeface="Arial"/>
                <a:cs typeface="Arial"/>
              </a:rPr>
              <a:t>e</a:t>
            </a:r>
            <a:r>
              <a:rPr sz="850" spc="35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424244"/>
                </a:solidFill>
                <a:latin typeface="Times New Roman"/>
                <a:cs typeface="Times New Roman"/>
              </a:rPr>
              <a:t>Pa</a:t>
            </a:r>
            <a:r>
              <a:rPr sz="850" spc="50" dirty="0">
                <a:solidFill>
                  <a:srgbClr val="424244"/>
                </a:solidFill>
                <a:latin typeface="Times New Roman"/>
                <a:cs typeface="Times New Roman"/>
              </a:rPr>
              <a:t>g</a:t>
            </a:r>
            <a:r>
              <a:rPr sz="850" spc="30" dirty="0">
                <a:solidFill>
                  <a:srgbClr val="666667"/>
                </a:solidFill>
                <a:latin typeface="Times New Roman"/>
                <a:cs typeface="Times New Roman"/>
              </a:rPr>
              <a:t>e:</a:t>
            </a:r>
            <a:r>
              <a:rPr sz="850" spc="40" dirty="0">
                <a:solidFill>
                  <a:srgbClr val="666667"/>
                </a:solidFill>
                <a:latin typeface="Times New Roman"/>
                <a:cs typeface="Times New Roman"/>
              </a:rPr>
              <a:t> </a:t>
            </a:r>
            <a:r>
              <a:rPr sz="850" u="sng" spc="70" dirty="0">
                <a:solidFill>
                  <a:srgbClr val="525054"/>
                </a:solidFill>
                <a:latin typeface="Arial"/>
                <a:cs typeface="Arial"/>
              </a:rPr>
              <a:t>www</a:t>
            </a:r>
            <a:r>
              <a:rPr sz="850" u="sng" spc="-145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850" u="sng" spc="-145" dirty="0">
                <a:solidFill>
                  <a:srgbClr val="7C7C7E"/>
                </a:solidFill>
                <a:latin typeface="Arial"/>
                <a:cs typeface="Arial"/>
              </a:rPr>
              <a:t>.</a:t>
            </a:r>
            <a:r>
              <a:rPr sz="850" u="sng" spc="-125" dirty="0">
                <a:solidFill>
                  <a:srgbClr val="7C7C7E"/>
                </a:solidFill>
                <a:latin typeface="Arial"/>
                <a:cs typeface="Arial"/>
              </a:rPr>
              <a:t> </a:t>
            </a:r>
            <a:r>
              <a:rPr sz="850" u="sng" spc="80" dirty="0">
                <a:solidFill>
                  <a:srgbClr val="424244"/>
                </a:solidFill>
                <a:latin typeface="Arial"/>
                <a:cs typeface="Arial"/>
              </a:rPr>
              <a:t>m</a:t>
            </a:r>
            <a:r>
              <a:rPr sz="850" u="sng" spc="5" dirty="0">
                <a:solidFill>
                  <a:srgbClr val="666667"/>
                </a:solidFill>
                <a:latin typeface="Arial"/>
                <a:cs typeface="Arial"/>
              </a:rPr>
              <a:t>acke</a:t>
            </a:r>
            <a:r>
              <a:rPr sz="850" u="sng" spc="-10" dirty="0">
                <a:solidFill>
                  <a:srgbClr val="2B2B2D"/>
                </a:solidFill>
                <a:latin typeface="Arial"/>
                <a:cs typeface="Arial"/>
              </a:rPr>
              <a:t>n</a:t>
            </a:r>
            <a:r>
              <a:rPr sz="850" u="sng" spc="75" dirty="0">
                <a:solidFill>
                  <a:srgbClr val="7C7C7E"/>
                </a:solidFill>
                <a:latin typeface="Arial"/>
                <a:cs typeface="Arial"/>
              </a:rPr>
              <a:t>z</a:t>
            </a:r>
            <a:r>
              <a:rPr sz="850" u="sng" spc="-110" dirty="0">
                <a:solidFill>
                  <a:srgbClr val="2B2B2D"/>
                </a:solidFill>
                <a:latin typeface="Arial"/>
                <a:cs typeface="Arial"/>
              </a:rPr>
              <a:t>i</a:t>
            </a:r>
            <a:r>
              <a:rPr sz="850" u="sng" spc="-114" dirty="0">
                <a:solidFill>
                  <a:srgbClr val="2B2B2D"/>
                </a:solidFill>
                <a:latin typeface="Arial"/>
                <a:cs typeface="Arial"/>
              </a:rPr>
              <a:t> </a:t>
            </a:r>
            <a:r>
              <a:rPr sz="850" u="sng" spc="-10" dirty="0">
                <a:solidFill>
                  <a:srgbClr val="7C7C7E"/>
                </a:solidFill>
                <a:latin typeface="Arial"/>
                <a:cs typeface="Arial"/>
              </a:rPr>
              <a:t>e</a:t>
            </a:r>
            <a:r>
              <a:rPr sz="850" u="sng" spc="25" dirty="0">
                <a:solidFill>
                  <a:srgbClr val="525054"/>
                </a:solidFill>
                <a:latin typeface="Arial"/>
                <a:cs typeface="Arial"/>
              </a:rPr>
              <a:t>b</a:t>
            </a:r>
            <a:r>
              <a:rPr sz="850" u="sng" spc="55" dirty="0">
                <a:solidFill>
                  <a:srgbClr val="2B2B2D"/>
                </a:solidFill>
                <a:latin typeface="Arial"/>
                <a:cs typeface="Arial"/>
              </a:rPr>
              <a:t>h</a:t>
            </a:r>
            <a:r>
              <a:rPr sz="850" u="sng" spc="5" dirty="0">
                <a:solidFill>
                  <a:srgbClr val="7C7C7E"/>
                </a:solidFill>
                <a:latin typeface="Arial"/>
                <a:cs typeface="Arial"/>
              </a:rPr>
              <a:t>.c</a:t>
            </a:r>
            <a:r>
              <a:rPr sz="850" u="sng" spc="-15" dirty="0">
                <a:solidFill>
                  <a:srgbClr val="7C7C7E"/>
                </a:solidFill>
                <a:latin typeface="Arial"/>
                <a:cs typeface="Arial"/>
              </a:rPr>
              <a:t>o</a:t>
            </a:r>
            <a:r>
              <a:rPr sz="850" u="sng" spc="80" dirty="0">
                <a:solidFill>
                  <a:srgbClr val="424244"/>
                </a:solidFill>
                <a:latin typeface="Arial"/>
                <a:cs typeface="Arial"/>
              </a:rPr>
              <a:t>m</a:t>
            </a:r>
            <a:r>
              <a:rPr sz="850" u="sng" spc="-145" dirty="0">
                <a:solidFill>
                  <a:srgbClr val="7C7C7E"/>
                </a:solidFill>
                <a:latin typeface="Arial"/>
                <a:cs typeface="Arial"/>
              </a:rPr>
              <a:t>.</a:t>
            </a:r>
            <a:r>
              <a:rPr sz="850" u="sng" spc="-125" dirty="0">
                <a:solidFill>
                  <a:srgbClr val="7C7C7E"/>
                </a:solidFill>
                <a:latin typeface="Arial"/>
                <a:cs typeface="Arial"/>
              </a:rPr>
              <a:t> </a:t>
            </a:r>
            <a:r>
              <a:rPr sz="850" u="sng" spc="30" dirty="0">
                <a:solidFill>
                  <a:srgbClr val="424244"/>
                </a:solidFill>
                <a:latin typeface="Arial"/>
                <a:cs typeface="Arial"/>
              </a:rPr>
              <a:t>br</a:t>
            </a:r>
            <a:r>
              <a:rPr sz="850" dirty="0">
                <a:solidFill>
                  <a:srgbClr val="424244"/>
                </a:solidFill>
                <a:latin typeface="Arial"/>
                <a:cs typeface="Arial"/>
              </a:rPr>
              <a:t>	</a:t>
            </a:r>
            <a:r>
              <a:rPr sz="850" spc="-75" dirty="0">
                <a:solidFill>
                  <a:srgbClr val="525054"/>
                </a:solidFill>
                <a:latin typeface="Times New Roman"/>
                <a:cs typeface="Times New Roman"/>
              </a:rPr>
              <a:t>E</a:t>
            </a:r>
            <a:r>
              <a:rPr sz="850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-85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20" dirty="0">
                <a:solidFill>
                  <a:srgbClr val="424244"/>
                </a:solidFill>
                <a:latin typeface="Times New Roman"/>
                <a:cs typeface="Times New Roman"/>
              </a:rPr>
              <a:t>M</a:t>
            </a:r>
            <a:r>
              <a:rPr sz="850" spc="50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850" spc="-5" dirty="0">
                <a:solidFill>
                  <a:srgbClr val="111111"/>
                </a:solidFill>
                <a:latin typeface="Times New Roman"/>
                <a:cs typeface="Times New Roman"/>
              </a:rPr>
              <a:t>il</a:t>
            </a:r>
            <a:r>
              <a:rPr sz="850" spc="-10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525054"/>
                </a:solidFill>
                <a:latin typeface="Times New Roman"/>
                <a:cs typeface="Times New Roman"/>
              </a:rPr>
              <a:t>:</a:t>
            </a:r>
            <a:r>
              <a:rPr sz="850" spc="-20" dirty="0">
                <a:solidFill>
                  <a:srgbClr val="525054"/>
                </a:solidFill>
                <a:latin typeface="Times New Roman"/>
                <a:cs typeface="Times New Roman"/>
              </a:rPr>
              <a:t> </a:t>
            </a:r>
            <a:r>
              <a:rPr sz="850" spc="-80" dirty="0">
                <a:solidFill>
                  <a:srgbClr val="2B2B2D"/>
                </a:solidFill>
                <a:latin typeface="Arial"/>
                <a:cs typeface="Arial"/>
                <a:hlinkClick r:id="rId5"/>
              </a:rPr>
              <a:t>1</a:t>
            </a:r>
            <a:r>
              <a:rPr sz="850" spc="-120" dirty="0">
                <a:solidFill>
                  <a:srgbClr val="2B2B2D"/>
                </a:solidFill>
                <a:latin typeface="Arial"/>
                <a:cs typeface="Arial"/>
                <a:hlinkClick r:id="rId5"/>
              </a:rPr>
              <a:t>n</a:t>
            </a:r>
            <a:r>
              <a:rPr sz="850" dirty="0">
                <a:solidFill>
                  <a:srgbClr val="525054"/>
                </a:solidFill>
                <a:latin typeface="Arial"/>
                <a:cs typeface="Arial"/>
                <a:hlinkClick r:id="rId5"/>
              </a:rPr>
              <a:t>acke</a:t>
            </a:r>
            <a:r>
              <a:rPr sz="850" spc="25" dirty="0">
                <a:solidFill>
                  <a:srgbClr val="111111"/>
                </a:solidFill>
                <a:latin typeface="Arial"/>
                <a:cs typeface="Arial"/>
                <a:hlinkClick r:id="rId5"/>
              </a:rPr>
              <a:t>n</a:t>
            </a:r>
            <a:r>
              <a:rPr sz="850" spc="7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z</a:t>
            </a:r>
            <a:r>
              <a:rPr sz="850" spc="2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i</a:t>
            </a:r>
            <a:r>
              <a:rPr sz="850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e</a:t>
            </a:r>
            <a:r>
              <a:rPr sz="850" spc="30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@</a:t>
            </a:r>
            <a:r>
              <a:rPr sz="850" spc="25" dirty="0">
                <a:solidFill>
                  <a:srgbClr val="424244"/>
                </a:solidFill>
                <a:latin typeface="Arial"/>
                <a:cs typeface="Arial"/>
                <a:hlinkClick r:id="rId5"/>
              </a:rPr>
              <a:t>m</a:t>
            </a:r>
            <a:r>
              <a:rPr sz="850" spc="10" dirty="0">
                <a:solidFill>
                  <a:srgbClr val="424244"/>
                </a:solidFill>
                <a:latin typeface="Arial"/>
                <a:cs typeface="Arial"/>
                <a:hlinkClick r:id="rId5"/>
              </a:rPr>
              <a:t>a</a:t>
            </a:r>
            <a:r>
              <a:rPr sz="850" spc="2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ck</a:t>
            </a:r>
            <a:r>
              <a:rPr sz="850" spc="40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c</a:t>
            </a:r>
            <a:r>
              <a:rPr sz="850" spc="25" dirty="0">
                <a:solidFill>
                  <a:srgbClr val="2B2B2D"/>
                </a:solidFill>
                <a:latin typeface="Arial"/>
                <a:cs typeface="Arial"/>
                <a:hlinkClick r:id="rId5"/>
              </a:rPr>
              <a:t>n</a:t>
            </a:r>
            <a:r>
              <a:rPr sz="850" spc="7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z</a:t>
            </a:r>
            <a:r>
              <a:rPr sz="850" spc="2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i</a:t>
            </a:r>
            <a:r>
              <a:rPr sz="850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e</a:t>
            </a:r>
            <a:r>
              <a:rPr sz="850" spc="2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b</a:t>
            </a:r>
            <a:r>
              <a:rPr sz="850" spc="55" dirty="0">
                <a:solidFill>
                  <a:srgbClr val="2B2B2D"/>
                </a:solidFill>
                <a:latin typeface="Arial"/>
                <a:cs typeface="Arial"/>
                <a:hlinkClick r:id="rId5"/>
              </a:rPr>
              <a:t>h</a:t>
            </a:r>
            <a:r>
              <a:rPr sz="850" spc="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.c</a:t>
            </a:r>
            <a:r>
              <a:rPr sz="850" spc="-15" dirty="0">
                <a:solidFill>
                  <a:srgbClr val="666667"/>
                </a:solidFill>
                <a:latin typeface="Arial"/>
                <a:cs typeface="Arial"/>
                <a:hlinkClick r:id="rId5"/>
              </a:rPr>
              <a:t>o</a:t>
            </a:r>
            <a:r>
              <a:rPr sz="850" spc="75" dirty="0">
                <a:solidFill>
                  <a:srgbClr val="424244"/>
                </a:solidFill>
                <a:latin typeface="Arial"/>
                <a:cs typeface="Arial"/>
                <a:hlinkClick r:id="rId5"/>
              </a:rPr>
              <a:t>m</a:t>
            </a:r>
            <a:r>
              <a:rPr sz="850" spc="55" dirty="0">
                <a:solidFill>
                  <a:srgbClr val="8A8A93"/>
                </a:solidFill>
                <a:latin typeface="Arial"/>
                <a:cs typeface="Arial"/>
                <a:hlinkClick r:id="rId5"/>
              </a:rPr>
              <a:t>.</a:t>
            </a:r>
            <a:endParaRPr sz="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59514" y="9958358"/>
            <a:ext cx="25781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i="1" spc="55" dirty="0">
                <a:solidFill>
                  <a:srgbClr val="8A8A93"/>
                </a:solidFill>
                <a:latin typeface="Times New Roman"/>
                <a:cs typeface="Times New Roman"/>
              </a:rPr>
              <a:t>"&lt;l_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62299" y="10104046"/>
            <a:ext cx="58419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30" dirty="0">
                <a:solidFill>
                  <a:srgbClr val="C6C6CF"/>
                </a:solidFill>
                <a:latin typeface="Arial"/>
                <a:cs typeface="Arial"/>
              </a:rPr>
              <a:t>-</a:t>
            </a:r>
            <a:endParaRPr sz="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62455" y="402336"/>
            <a:ext cx="713232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33388" y="7397495"/>
            <a:ext cx="1001268" cy="1810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68115" y="9654944"/>
            <a:ext cx="5138420" cy="0"/>
          </a:xfrm>
          <a:custGeom>
            <a:avLst/>
            <a:gdLst/>
            <a:ahLst/>
            <a:cxnLst/>
            <a:rect l="l" t="t" r="r" b="b"/>
            <a:pathLst>
              <a:path w="5138420">
                <a:moveTo>
                  <a:pt x="0" y="0"/>
                </a:moveTo>
                <a:lnTo>
                  <a:pt x="5138280" y="0"/>
                </a:lnTo>
              </a:path>
            </a:pathLst>
          </a:custGeom>
          <a:ln w="87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77320" y="10568068"/>
            <a:ext cx="3084830" cy="0"/>
          </a:xfrm>
          <a:custGeom>
            <a:avLst/>
            <a:gdLst/>
            <a:ahLst/>
            <a:cxnLst/>
            <a:rect l="l" t="t" r="r" b="b"/>
            <a:pathLst>
              <a:path w="3084829">
                <a:moveTo>
                  <a:pt x="0" y="0"/>
                </a:moveTo>
                <a:lnTo>
                  <a:pt x="3084723" y="0"/>
                </a:lnTo>
              </a:path>
            </a:pathLst>
          </a:custGeom>
          <a:ln w="4387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95357" y="502591"/>
            <a:ext cx="1767839" cy="560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>
              <a:lnSpc>
                <a:spcPts val="2750"/>
              </a:lnSpc>
            </a:pPr>
            <a:r>
              <a:rPr sz="2300" b="1" spc="-35" dirty="0">
                <a:solidFill>
                  <a:srgbClr val="0A080A"/>
                </a:solidFill>
                <a:latin typeface="Arial"/>
                <a:cs typeface="Arial"/>
              </a:rPr>
              <a:t>MACKENZ</a:t>
            </a:r>
            <a:r>
              <a:rPr sz="2300" b="1" spc="170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2300" b="1" spc="-65" dirty="0">
                <a:solidFill>
                  <a:srgbClr val="0A080A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10"/>
              </a:lnSpc>
            </a:pPr>
            <a:r>
              <a:rPr sz="1600" b="1" dirty="0">
                <a:solidFill>
                  <a:srgbClr val="0A080A"/>
                </a:solidFill>
                <a:latin typeface="Arial"/>
                <a:cs typeface="Arial"/>
              </a:rPr>
              <a:t>ESPORTE</a:t>
            </a:r>
            <a:r>
              <a:rPr sz="1600" b="1" spc="6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600" b="1" spc="-45" dirty="0">
                <a:solidFill>
                  <a:srgbClr val="0A080A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68578" y="1537461"/>
            <a:ext cx="5168900" cy="8418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955" marR="45085" lvl="1" indent="-8255" algn="just">
              <a:lnSpc>
                <a:spcPct val="98600"/>
              </a:lnSpc>
              <a:buClr>
                <a:srgbClr val="1C1C1C"/>
              </a:buClr>
              <a:buSzPct val="108333"/>
              <a:buFont typeface="Times New Roman"/>
              <a:buAutoNum type="arabicPeriod" startAt="13"/>
              <a:tabLst>
                <a:tab pos="438784" algn="l"/>
              </a:tabLst>
            </a:pP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Repassar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ntegralmente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todos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descontos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promocionais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preços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A080A"/>
                </a:solidFill>
                <a:latin typeface="Arial"/>
                <a:cs typeface="Arial"/>
              </a:rPr>
              <a:t>reduzidos,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concedidos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pelas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transporte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todos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descontos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promocionais</a:t>
            </a:r>
            <a:r>
              <a:rPr sz="12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reduções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preço,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conced</a:t>
            </a:r>
            <a:r>
              <a:rPr sz="1200" spc="4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dos</a:t>
            </a:r>
            <a:r>
              <a:rPr sz="12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pelos</a:t>
            </a:r>
            <a:r>
              <a:rPr sz="12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hoté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s;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1"/>
              </a:spcBef>
              <a:buClr>
                <a:srgbClr val="1C1C1C"/>
              </a:buClr>
              <a:buFont typeface="Times New Roman"/>
              <a:buAutoNum type="arabicPeriod" startAt="13"/>
            </a:pPr>
            <a:endParaRPr sz="1150">
              <a:latin typeface="Times New Roman"/>
              <a:cs typeface="Times New Roman"/>
            </a:endParaRPr>
          </a:p>
          <a:p>
            <a:pPr marL="16510" marR="45720" lvl="1" indent="-3810" algn="just">
              <a:lnSpc>
                <a:spcPct val="98500"/>
              </a:lnSpc>
              <a:buClr>
                <a:srgbClr val="1C1C1C"/>
              </a:buClr>
              <a:buSzPct val="108333"/>
              <a:buFont typeface="Times New Roman"/>
              <a:buAutoNum type="arabicPeriod" startAt="13"/>
              <a:tabLst>
                <a:tab pos="443230" algn="l"/>
              </a:tabLst>
            </a:pPr>
            <a:r>
              <a:rPr sz="1200" spc="-40" dirty="0">
                <a:solidFill>
                  <a:srgbClr val="0A080A"/>
                </a:solidFill>
                <a:latin typeface="Arial"/>
                <a:cs typeface="Arial"/>
              </a:rPr>
              <a:t>Obr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A080A"/>
                </a:solidFill>
                <a:latin typeface="Arial"/>
                <a:cs typeface="Arial"/>
              </a:rPr>
              <a:t>gação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contratado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1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manter,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A080A"/>
                </a:solidFill>
                <a:latin typeface="Arial"/>
                <a:cs typeface="Arial"/>
              </a:rPr>
              <a:t>u</a:t>
            </a:r>
            <a:r>
              <a:rPr sz="1200" spc="-40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200" spc="-6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nte </a:t>
            </a:r>
            <a:r>
              <a:rPr sz="1200" spc="-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toda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execução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contrato,</a:t>
            </a:r>
            <a:r>
              <a:rPr sz="12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em</a:t>
            </a:r>
            <a:r>
              <a:rPr sz="1200" spc="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compatibilidade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1200" spc="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2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obrigações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2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ele</a:t>
            </a:r>
            <a:r>
              <a:rPr sz="12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assum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das,</a:t>
            </a:r>
            <a:r>
              <a:rPr sz="12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todas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A080A"/>
                </a:solidFill>
                <a:latin typeface="Arial"/>
                <a:cs typeface="Arial"/>
              </a:rPr>
              <a:t>nd</a:t>
            </a:r>
            <a:r>
              <a:rPr sz="1200" spc="-7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ç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ões</a:t>
            </a:r>
            <a:r>
              <a:rPr sz="120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hab</a:t>
            </a:r>
            <a:r>
              <a:rPr sz="1200" spc="-30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litação</a:t>
            </a:r>
            <a:r>
              <a:rPr sz="1200" spc="3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qualificação</a:t>
            </a:r>
            <a:r>
              <a:rPr sz="12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exigidas</a:t>
            </a:r>
            <a:r>
              <a:rPr sz="12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instrumento</a:t>
            </a:r>
            <a:r>
              <a:rPr sz="12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convocatório.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4"/>
              </a:spcBef>
              <a:buClr>
                <a:srgbClr val="1C1C1C"/>
              </a:buClr>
              <a:buFont typeface="Times New Roman"/>
              <a:buAutoNum type="arabicPeriod" startAt="13"/>
            </a:pPr>
            <a:endParaRPr sz="1250">
              <a:latin typeface="Times New Roman"/>
              <a:cs typeface="Times New Roman"/>
            </a:endParaRPr>
          </a:p>
          <a:p>
            <a:pPr marL="12700" marR="40005" lvl="1" algn="just">
              <a:lnSpc>
                <a:spcPts val="1410"/>
              </a:lnSpc>
              <a:buClr>
                <a:srgbClr val="1C1C1C"/>
              </a:buClr>
              <a:buSzPct val="108333"/>
              <a:buFont typeface="Times New Roman"/>
              <a:buAutoNum type="arabicPeriod" startAt="13"/>
              <a:tabLst>
                <a:tab pos="478155" algn="l"/>
              </a:tabLst>
            </a:pPr>
            <a:r>
              <a:rPr sz="1200" spc="-60" dirty="0">
                <a:solidFill>
                  <a:srgbClr val="0A080A"/>
                </a:solidFill>
                <a:latin typeface="Arial"/>
                <a:cs typeface="Arial"/>
              </a:rPr>
              <a:t>Aplicab</a:t>
            </a:r>
            <a:r>
              <a:rPr sz="1200" spc="80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A080A"/>
                </a:solidFill>
                <a:latin typeface="Arial"/>
                <a:cs typeface="Arial"/>
              </a:rPr>
              <a:t>lida</a:t>
            </a:r>
            <a:r>
              <a:rPr sz="1200" spc="-75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A080A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spc="1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Regulamento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Contratações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1200" spc="-1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C1C1C"/>
                </a:solidFill>
                <a:latin typeface="Arial"/>
                <a:cs typeface="Arial"/>
              </a:rPr>
              <a:t>Confederação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12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Brasileira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spc="13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Clubes-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C1C1C"/>
                </a:solidFill>
                <a:latin typeface="Arial"/>
                <a:cs typeface="Arial"/>
              </a:rPr>
              <a:t>CBC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400" spc="-75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1C1C1C"/>
                </a:solidFill>
                <a:latin typeface="Times New Roman"/>
                <a:cs typeface="Times New Roman"/>
              </a:rPr>
              <a:t>  </a:t>
            </a:r>
            <a:r>
              <a:rPr sz="1400" spc="5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200" spc="-65" dirty="0">
                <a:solidFill>
                  <a:srgbClr val="2F2F2F"/>
                </a:solidFill>
                <a:latin typeface="Arial"/>
                <a:cs typeface="Arial"/>
              </a:rPr>
              <a:t>execução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1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F2F2F"/>
                </a:solidFill>
                <a:latin typeface="Arial"/>
                <a:cs typeface="Arial"/>
              </a:rPr>
              <a:t>contrato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e,</a:t>
            </a:r>
            <a:r>
              <a:rPr sz="12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especialment</a:t>
            </a:r>
            <a:r>
              <a:rPr sz="1200" spc="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spc="355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aos</a:t>
            </a:r>
            <a:r>
              <a:rPr sz="12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2F2F2F"/>
                </a:solidFill>
                <a:latin typeface="Arial"/>
                <a:cs typeface="Arial"/>
              </a:rPr>
              <a:t>casos</a:t>
            </a:r>
            <a:r>
              <a:rPr sz="120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omissos.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spc="-85" dirty="0">
                <a:solidFill>
                  <a:srgbClr val="0A080A"/>
                </a:solidFill>
                <a:latin typeface="Arial"/>
                <a:cs typeface="Arial"/>
              </a:rPr>
              <a:t>CLÁUSULA</a:t>
            </a:r>
            <a:r>
              <a:rPr sz="1200" b="1" spc="9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A080A"/>
                </a:solidFill>
                <a:latin typeface="Arial"/>
                <a:cs typeface="Arial"/>
              </a:rPr>
              <a:t>QUARTA:</a:t>
            </a:r>
            <a:r>
              <a:rPr sz="1200" b="1" spc="11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A080A"/>
                </a:solidFill>
                <a:latin typeface="Arial"/>
                <a:cs typeface="Arial"/>
              </a:rPr>
              <a:t>DAS</a:t>
            </a:r>
            <a:r>
              <a:rPr sz="1200" b="1" spc="-8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A080A"/>
                </a:solidFill>
                <a:latin typeface="Arial"/>
                <a:cs typeface="Arial"/>
              </a:rPr>
              <a:t>OBR</a:t>
            </a:r>
            <a:r>
              <a:rPr sz="1200" b="1" spc="-10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-90" dirty="0">
                <a:solidFill>
                  <a:srgbClr val="0A080A"/>
                </a:solidFill>
                <a:latin typeface="Arial"/>
                <a:cs typeface="Arial"/>
              </a:rPr>
              <a:t>GAÇÕES</a:t>
            </a:r>
            <a:r>
              <a:rPr sz="1200" b="1" spc="8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A080A"/>
                </a:solidFill>
                <a:latin typeface="Arial"/>
                <a:cs typeface="Arial"/>
              </a:rPr>
              <a:t>DO</a:t>
            </a:r>
            <a:r>
              <a:rPr sz="1200" b="1" spc="-6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A080A"/>
                </a:solidFill>
                <a:latin typeface="Arial"/>
                <a:cs typeface="Arial"/>
              </a:rPr>
              <a:t>CONTRATANTE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300">
              <a:latin typeface="Times New Roman"/>
              <a:cs typeface="Times New Roman"/>
            </a:endParaRPr>
          </a:p>
          <a:p>
            <a:pPr marL="16510" marR="46990" indent="3810" algn="just">
              <a:lnSpc>
                <a:spcPts val="1340"/>
              </a:lnSpc>
            </a:pPr>
            <a:r>
              <a:rPr sz="1300" spc="0" dirty="0">
                <a:solidFill>
                  <a:srgbClr val="1C1C1C"/>
                </a:solidFill>
                <a:latin typeface="Times New Roman"/>
                <a:cs typeface="Times New Roman"/>
              </a:rPr>
              <a:t>5</a:t>
            </a:r>
            <a:r>
              <a:rPr sz="1300" spc="50" dirty="0">
                <a:solidFill>
                  <a:srgbClr val="424244"/>
                </a:solidFill>
                <a:latin typeface="Times New Roman"/>
                <a:cs typeface="Times New Roman"/>
              </a:rPr>
              <a:t>.</a:t>
            </a:r>
            <a:r>
              <a:rPr sz="1300" spc="130" dirty="0">
                <a:solidFill>
                  <a:srgbClr val="1C1C1C"/>
                </a:solidFill>
                <a:latin typeface="Times New Roman"/>
                <a:cs typeface="Times New Roman"/>
              </a:rPr>
              <a:t>1</a:t>
            </a:r>
            <a:r>
              <a:rPr sz="1300" dirty="0">
                <a:solidFill>
                  <a:srgbClr val="1C1C1C"/>
                </a:solidFill>
                <a:latin typeface="Times New Roman"/>
                <a:cs typeface="Times New Roman"/>
              </a:rPr>
              <a:t>    </a:t>
            </a:r>
            <a:r>
              <a:rPr sz="1300" spc="-6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Anal</a:t>
            </a:r>
            <a:r>
              <a:rPr sz="1200" spc="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A080A"/>
                </a:solidFill>
                <a:latin typeface="Arial"/>
                <a:cs typeface="Arial"/>
              </a:rPr>
              <a:t>sa</a:t>
            </a:r>
            <a:r>
              <a:rPr sz="1200" spc="10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spc="29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aval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C1C1C"/>
                </a:solidFill>
                <a:latin typeface="Arial"/>
                <a:cs typeface="Arial"/>
              </a:rPr>
              <a:t>ar,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determ</a:t>
            </a:r>
            <a:r>
              <a:rPr sz="1200" spc="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nar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A080A"/>
                </a:solidFill>
                <a:latin typeface="Arial"/>
                <a:cs typeface="Arial"/>
              </a:rPr>
              <a:t>reg</a:t>
            </a:r>
            <a:r>
              <a:rPr sz="1200" spc="-70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200" spc="25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A080A"/>
                </a:solidFill>
                <a:latin typeface="Arial"/>
                <a:cs typeface="Arial"/>
              </a:rPr>
              <a:t>rar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falhas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encontradas,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assim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como</a:t>
            </a:r>
            <a:r>
              <a:rPr sz="12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A080A"/>
                </a:solidFill>
                <a:latin typeface="Arial"/>
                <a:cs typeface="Arial"/>
              </a:rPr>
              <a:t>não</a:t>
            </a:r>
            <a:r>
              <a:rPr sz="1200" spc="-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cumpr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mento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das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ete</a:t>
            </a:r>
            <a:r>
              <a:rPr sz="1200" spc="30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200" spc="-45" dirty="0">
                <a:solidFill>
                  <a:srgbClr val="0A080A"/>
                </a:solidFill>
                <a:latin typeface="Arial"/>
                <a:cs typeface="Arial"/>
              </a:rPr>
              <a:t>minaç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õ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es;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200">
              <a:latin typeface="Times New Roman"/>
              <a:cs typeface="Times New Roman"/>
            </a:endParaRPr>
          </a:p>
          <a:p>
            <a:pPr marL="16510" marR="59055" lvl="1" indent="4445" algn="just">
              <a:lnSpc>
                <a:spcPct val="100000"/>
              </a:lnSpc>
              <a:buClr>
                <a:srgbClr val="1C1C1C"/>
              </a:buClr>
              <a:buFont typeface="Arial"/>
              <a:buAutoNum type="arabicPeriod" startAt="2"/>
              <a:tabLst>
                <a:tab pos="407670" algn="l"/>
              </a:tabLst>
            </a:pPr>
            <a:r>
              <a:rPr sz="1200" spc="-80" dirty="0">
                <a:solidFill>
                  <a:srgbClr val="0A080A"/>
                </a:solidFill>
                <a:latin typeface="Arial"/>
                <a:cs typeface="Arial"/>
              </a:rPr>
              <a:t>Pagar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no</a:t>
            </a:r>
            <a:r>
              <a:rPr sz="1200" spc="1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vencimento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fatura/nota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fiscal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apresentada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pela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Contratada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F2F2F"/>
                </a:solidFill>
                <a:latin typeface="Arial"/>
                <a:cs typeface="Arial"/>
              </a:rPr>
              <a:t>correspo</a:t>
            </a:r>
            <a:r>
              <a:rPr sz="1200" spc="-5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nte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ao</a:t>
            </a:r>
            <a:r>
              <a:rPr sz="12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serv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ços,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2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deste</a:t>
            </a:r>
            <a:r>
              <a:rPr sz="12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contrato;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9"/>
              </a:spcBef>
              <a:buClr>
                <a:srgbClr val="1C1C1C"/>
              </a:buClr>
              <a:buFont typeface="Arial"/>
              <a:buAutoNum type="arabicPeriod" startAt="2"/>
            </a:pPr>
            <a:endParaRPr sz="1250">
              <a:latin typeface="Times New Roman"/>
              <a:cs typeface="Times New Roman"/>
            </a:endParaRPr>
          </a:p>
          <a:p>
            <a:pPr marL="12700" marR="42545" lvl="1" indent="8255" algn="just">
              <a:lnSpc>
                <a:spcPts val="1410"/>
              </a:lnSpc>
              <a:buClr>
                <a:srgbClr val="1C1C1C"/>
              </a:buClr>
              <a:buFont typeface="Arial"/>
              <a:buAutoNum type="arabicPeriod" startAt="2"/>
              <a:tabLst>
                <a:tab pos="469265" algn="l"/>
              </a:tabLst>
            </a:pP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Notificar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Contratada,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escrito,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A080A"/>
                </a:solidFill>
                <a:latin typeface="Arial"/>
                <a:cs typeface="Arial"/>
              </a:rPr>
              <a:t>f</a:t>
            </a:r>
            <a:r>
              <a:rPr sz="1200" spc="-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2F2F2F"/>
                </a:solidFill>
                <a:latin typeface="Arial"/>
                <a:cs typeface="Arial"/>
              </a:rPr>
              <a:t>xando-</a:t>
            </a:r>
            <a:r>
              <a:rPr sz="1200" spc="-19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lhe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F2F2F"/>
                </a:solidFill>
                <a:latin typeface="Arial"/>
                <a:cs typeface="Arial"/>
              </a:rPr>
              <a:t>corn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g</a:t>
            </a:r>
            <a:r>
              <a:rPr sz="1200" spc="-200" dirty="0">
                <a:solidFill>
                  <a:srgbClr val="2F2F2F"/>
                </a:solidFill>
                <a:latin typeface="Arial"/>
                <a:cs typeface="Arial"/>
              </a:rPr>
              <a:t>1r</a:t>
            </a:r>
            <a:r>
              <a:rPr sz="1200" spc="-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defeitos</a:t>
            </a:r>
            <a:r>
              <a:rPr sz="12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ou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ir</a:t>
            </a:r>
            <a:r>
              <a:rPr sz="1200" spc="-10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spc="-40" dirty="0">
                <a:solidFill>
                  <a:srgbClr val="2F2F2F"/>
                </a:solidFill>
                <a:latin typeface="Arial"/>
                <a:cs typeface="Arial"/>
              </a:rPr>
              <a:t>eg</a:t>
            </a:r>
            <a:r>
              <a:rPr sz="1200" spc="10" dirty="0">
                <a:solidFill>
                  <a:srgbClr val="2F2F2F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A080A"/>
                </a:solidFill>
                <a:latin typeface="Arial"/>
                <a:cs typeface="Arial"/>
              </a:rPr>
              <a:t>laridades</a:t>
            </a:r>
            <a:r>
              <a:rPr sz="1200" spc="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encontradas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na</a:t>
            </a:r>
            <a:r>
              <a:rPr sz="1200" spc="-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exe</a:t>
            </a:r>
            <a:r>
              <a:rPr sz="1200" spc="2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0A080A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2F2F2F"/>
                </a:solidFill>
                <a:latin typeface="Arial"/>
                <a:cs typeface="Arial"/>
              </a:rPr>
              <a:t>ção</a:t>
            </a:r>
            <a:r>
              <a:rPr sz="120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do</a:t>
            </a:r>
            <a:r>
              <a:rPr sz="1200" spc="2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2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contratado;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b="1" spc="-85" dirty="0">
                <a:solidFill>
                  <a:srgbClr val="0A080A"/>
                </a:solidFill>
                <a:latin typeface="Arial"/>
                <a:cs typeface="Arial"/>
              </a:rPr>
              <a:t>CLÁUSULA</a:t>
            </a:r>
            <a:r>
              <a:rPr sz="1200" b="1" spc="9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A080A"/>
                </a:solidFill>
                <a:latin typeface="Arial"/>
                <a:cs typeface="Arial"/>
              </a:rPr>
              <a:t>QU</a:t>
            </a:r>
            <a:r>
              <a:rPr sz="1200" b="1" spc="3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-45" dirty="0">
                <a:solidFill>
                  <a:srgbClr val="0A080A"/>
                </a:solidFill>
                <a:latin typeface="Arial"/>
                <a:cs typeface="Arial"/>
              </a:rPr>
              <a:t>NTA</a:t>
            </a:r>
            <a:r>
              <a:rPr sz="1200" b="1" spc="-4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530" dirty="0">
                <a:solidFill>
                  <a:srgbClr val="0A080A"/>
                </a:solidFill>
                <a:latin typeface="Arial"/>
                <a:cs typeface="Arial"/>
              </a:rPr>
              <a:t>-</a:t>
            </a:r>
            <a:r>
              <a:rPr sz="1200" b="1" spc="-12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A080A"/>
                </a:solidFill>
                <a:latin typeface="Arial"/>
                <a:cs typeface="Arial"/>
              </a:rPr>
              <a:t>PREÇO</a:t>
            </a:r>
            <a:r>
              <a:rPr sz="1200" b="1" spc="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105" dirty="0">
                <a:solidFill>
                  <a:srgbClr val="0A080A"/>
                </a:solidFill>
                <a:latin typeface="Arial"/>
                <a:cs typeface="Arial"/>
              </a:rPr>
              <a:t>E</a:t>
            </a:r>
            <a:r>
              <a:rPr sz="1200" b="1" spc="3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A080A"/>
                </a:solidFill>
                <a:latin typeface="Arial"/>
                <a:cs typeface="Arial"/>
              </a:rPr>
              <a:t>DA</a:t>
            </a:r>
            <a:r>
              <a:rPr sz="1200" b="1" spc="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A080A"/>
                </a:solidFill>
                <a:latin typeface="Arial"/>
                <a:cs typeface="Arial"/>
              </a:rPr>
              <a:t>FORMA</a:t>
            </a:r>
            <a:r>
              <a:rPr sz="1200" b="1" spc="5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A080A"/>
                </a:solidFill>
                <a:latin typeface="Arial"/>
                <a:cs typeface="Arial"/>
              </a:rPr>
              <a:t>DE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A080A"/>
                </a:solidFill>
                <a:latin typeface="Arial"/>
                <a:cs typeface="Arial"/>
              </a:rPr>
              <a:t>PAGAMENTO.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12065" indent="3810" algn="just">
              <a:lnSpc>
                <a:spcPts val="1450"/>
              </a:lnSpc>
            </a:pPr>
            <a:r>
              <a:rPr sz="1300" spc="15" dirty="0">
                <a:solidFill>
                  <a:srgbClr val="1C1C1C"/>
                </a:solidFill>
                <a:latin typeface="Times New Roman"/>
                <a:cs typeface="Times New Roman"/>
              </a:rPr>
              <a:t>6.1    </a:t>
            </a:r>
            <a:r>
              <a:rPr sz="1300" spc="15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preço</a:t>
            </a:r>
            <a:r>
              <a:rPr sz="12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2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2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contrat</a:t>
            </a:r>
            <a:r>
              <a:rPr sz="1200" spc="2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do</a:t>
            </a:r>
            <a:r>
              <a:rPr sz="1200" spc="5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400" spc="90" dirty="0">
                <a:solidFill>
                  <a:srgbClr val="2F2F2F"/>
                </a:solidFill>
                <a:latin typeface="Times New Roman"/>
                <a:cs typeface="Times New Roman"/>
              </a:rPr>
              <a:t>é</a:t>
            </a:r>
            <a:r>
              <a:rPr sz="1400" spc="-3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C1C1C"/>
                </a:solidFill>
                <a:latin typeface="Arial"/>
                <a:cs typeface="Arial"/>
              </a:rPr>
              <a:t>R$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1C1C1C"/>
                </a:solidFill>
                <a:latin typeface="Times New Roman"/>
                <a:cs typeface="Times New Roman"/>
              </a:rPr>
              <a:t>1</a:t>
            </a:r>
            <a:r>
              <a:rPr sz="1300" spc="-15" dirty="0">
                <a:solidFill>
                  <a:srgbClr val="1C1C1C"/>
                </a:solidFill>
                <a:latin typeface="Times New Roman"/>
                <a:cs typeface="Times New Roman"/>
              </a:rPr>
              <a:t>9,00</a:t>
            </a:r>
            <a:r>
              <a:rPr sz="1300" spc="10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(dezenove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reai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s)</a:t>
            </a:r>
            <a:r>
              <a:rPr sz="12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2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taxa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A080A"/>
                </a:solidFill>
                <a:latin typeface="Arial"/>
                <a:cs typeface="Arial"/>
              </a:rPr>
              <a:t>transação,</a:t>
            </a:r>
            <a:r>
              <a:rPr sz="1200" spc="15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ncluídas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todas</a:t>
            </a:r>
            <a:r>
              <a:rPr sz="120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-75" dirty="0">
                <a:solidFill>
                  <a:srgbClr val="2F2F2F"/>
                </a:solidFill>
                <a:latin typeface="Arial"/>
                <a:cs typeface="Arial"/>
              </a:rPr>
              <a:t>espesas</a:t>
            </a:r>
            <a:r>
              <a:rPr sz="120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A080A"/>
                </a:solidFill>
                <a:latin typeface="Arial"/>
                <a:cs typeface="Arial"/>
              </a:rPr>
              <a:t>necessá</a:t>
            </a:r>
            <a:r>
              <a:rPr sz="1200" spc="40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ias</a:t>
            </a:r>
            <a:r>
              <a:rPr sz="120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450" spc="-100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450" spc="5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sua</a:t>
            </a:r>
            <a:r>
              <a:rPr sz="12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A080A"/>
                </a:solidFill>
                <a:latin typeface="Arial"/>
                <a:cs typeface="Arial"/>
              </a:rPr>
              <a:t>p</a:t>
            </a:r>
            <a:r>
              <a:rPr sz="1200" spc="-25" dirty="0">
                <a:solidFill>
                  <a:srgbClr val="2F2F2F"/>
                </a:solidFill>
                <a:latin typeface="Arial"/>
                <a:cs typeface="Arial"/>
              </a:rPr>
              <a:t>erfeita</a:t>
            </a:r>
            <a:r>
              <a:rPr sz="120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execuçã</a:t>
            </a:r>
            <a:r>
              <a:rPr sz="1200" spc="2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200" spc="229" dirty="0">
                <a:solidFill>
                  <a:srgbClr val="59595B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42545" lvl="1" indent="3810" algn="just">
              <a:lnSpc>
                <a:spcPts val="1410"/>
              </a:lnSpc>
              <a:buClr>
                <a:srgbClr val="1C1C1C"/>
              </a:buClr>
              <a:buFont typeface="Arial"/>
              <a:buAutoNum type="arabicPeriod" startAt="2"/>
              <a:tabLst>
                <a:tab pos="460375" algn="l"/>
              </a:tabLst>
            </a:pP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Parágrafo</a:t>
            </a:r>
            <a:r>
              <a:rPr sz="12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prime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C1C1C"/>
                </a:solidFill>
                <a:latin typeface="Arial"/>
                <a:cs typeface="Arial"/>
              </a:rPr>
              <a:t>ro: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valor</a:t>
            </a:r>
            <a:r>
              <a:rPr sz="12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total</a:t>
            </a:r>
            <a:r>
              <a:rPr sz="12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2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ser</a:t>
            </a:r>
            <a:r>
              <a:rPr sz="12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pago</a:t>
            </a:r>
            <a:r>
              <a:rPr sz="12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corresponderá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250" spc="1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solic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tação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F2F2F"/>
                </a:solidFill>
                <a:latin typeface="Arial"/>
                <a:cs typeface="Arial"/>
              </a:rPr>
              <a:t>ef</a:t>
            </a:r>
            <a:r>
              <a:rPr sz="1200" spc="-8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0A080A"/>
                </a:solidFill>
                <a:latin typeface="Arial"/>
                <a:cs typeface="Arial"/>
              </a:rPr>
              <a:t>tivamen</a:t>
            </a:r>
            <a:r>
              <a:rPr sz="1200" spc="45" dirty="0">
                <a:solidFill>
                  <a:srgbClr val="0A080A"/>
                </a:solidFill>
                <a:latin typeface="Arial"/>
                <a:cs typeface="Arial"/>
              </a:rPr>
              <a:t>t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spc="-40" dirty="0">
                <a:solidFill>
                  <a:srgbClr val="2F2F2F"/>
                </a:solidFill>
                <a:latin typeface="Arial"/>
                <a:cs typeface="Arial"/>
              </a:rPr>
              <a:t>equer</a:t>
            </a:r>
            <a:r>
              <a:rPr sz="1200" spc="2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A080A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pelo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C1C1C"/>
                </a:solidFill>
                <a:latin typeface="Arial"/>
                <a:cs typeface="Arial"/>
              </a:rPr>
              <a:t>CONTRATA</a:t>
            </a:r>
            <a:r>
              <a:rPr sz="1200" spc="-12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TE,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2F2F2F"/>
                </a:solidFill>
                <a:latin typeface="Arial"/>
                <a:cs typeface="Arial"/>
              </a:rPr>
              <a:t>emissão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respectiva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A080A"/>
                </a:solidFill>
                <a:latin typeface="Arial"/>
                <a:cs typeface="Arial"/>
              </a:rPr>
              <a:t>nota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fisca</a:t>
            </a:r>
            <a:r>
              <a:rPr sz="1200" spc="5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200" spc="350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2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d</a:t>
            </a:r>
            <a:r>
              <a:rPr sz="1200" spc="-45" dirty="0">
                <a:solidFill>
                  <a:srgbClr val="2F2F2F"/>
                </a:solidFill>
                <a:latin typeface="Arial"/>
                <a:cs typeface="Arial"/>
              </a:rPr>
              <a:t>everá</a:t>
            </a:r>
            <a:r>
              <a:rPr sz="120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2F2F2F"/>
                </a:solidFill>
                <a:latin typeface="Arial"/>
                <a:cs typeface="Arial"/>
              </a:rPr>
              <a:t>espe</a:t>
            </a:r>
            <a:r>
              <a:rPr sz="1200" spc="-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1200" spc="-30" dirty="0">
                <a:solidFill>
                  <a:srgbClr val="0A080A"/>
                </a:solidFill>
                <a:latin typeface="Arial"/>
                <a:cs typeface="Arial"/>
              </a:rPr>
              <a:t>ificar</a:t>
            </a:r>
            <a:r>
              <a:rPr sz="1200" spc="2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2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serv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ços,</a:t>
            </a:r>
            <a:r>
              <a:rPr sz="12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A080A"/>
                </a:solidFill>
                <a:latin typeface="Arial"/>
                <a:cs typeface="Arial"/>
              </a:rPr>
              <a:t>quantidad</a:t>
            </a:r>
            <a:r>
              <a:rPr sz="1200" spc="35" dirty="0">
                <a:solidFill>
                  <a:srgbClr val="0A080A"/>
                </a:solidFill>
                <a:latin typeface="Arial"/>
                <a:cs typeface="Arial"/>
              </a:rPr>
              <a:t>e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preços.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"/>
              </a:spcBef>
              <a:buClr>
                <a:srgbClr val="1C1C1C"/>
              </a:buClr>
              <a:buFont typeface="Arial"/>
              <a:buAutoNum type="arabicPeriod" startAt="2"/>
            </a:pPr>
            <a:endParaRPr sz="1250">
              <a:latin typeface="Times New Roman"/>
              <a:cs typeface="Times New Roman"/>
            </a:endParaRPr>
          </a:p>
          <a:p>
            <a:pPr marL="16510" marR="50165" lvl="1" algn="just">
              <a:lnSpc>
                <a:spcPts val="1370"/>
              </a:lnSpc>
              <a:buClr>
                <a:srgbClr val="1C1C1C"/>
              </a:buClr>
              <a:buFont typeface="Arial"/>
              <a:buAutoNum type="arabicPeriod" startAt="2"/>
              <a:tabLst>
                <a:tab pos="460375" algn="l"/>
              </a:tabLst>
            </a:pPr>
            <a:r>
              <a:rPr sz="1200" spc="-75" dirty="0">
                <a:solidFill>
                  <a:srgbClr val="0A080A"/>
                </a:solidFill>
                <a:latin typeface="Arial"/>
                <a:cs typeface="Arial"/>
              </a:rPr>
              <a:t>Parág</a:t>
            </a:r>
            <a:r>
              <a:rPr sz="1200" spc="-5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spc="-30" dirty="0">
                <a:solidFill>
                  <a:srgbClr val="2F2F2F"/>
                </a:solidFill>
                <a:latin typeface="Arial"/>
                <a:cs typeface="Arial"/>
              </a:rPr>
              <a:t>afo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1200" spc="-25" dirty="0">
                <a:solidFill>
                  <a:srgbClr val="2F2F2F"/>
                </a:solidFill>
                <a:latin typeface="Arial"/>
                <a:cs typeface="Arial"/>
              </a:rPr>
              <a:t>g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A080A"/>
                </a:solidFill>
                <a:latin typeface="Arial"/>
                <a:cs typeface="Arial"/>
              </a:rPr>
              <a:t>ndo:</a:t>
            </a:r>
            <a:r>
              <a:rPr sz="1200" spc="14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Torna</a:t>
            </a:r>
            <a:r>
              <a:rPr sz="1200" spc="40" dirty="0">
                <a:solidFill>
                  <a:srgbClr val="0A080A"/>
                </a:solidFill>
                <a:latin typeface="Arial"/>
                <a:cs typeface="Arial"/>
              </a:rPr>
              <a:t>-</a:t>
            </a:r>
            <a:r>
              <a:rPr sz="1200" spc="-90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obrigatório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incluir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2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F2F2F"/>
                </a:solidFill>
                <a:latin typeface="Arial"/>
                <a:cs typeface="Arial"/>
              </a:rPr>
              <a:t>campo</a:t>
            </a:r>
            <a:r>
              <a:rPr sz="1200" spc="1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apropriado do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documento</a:t>
            </a:r>
            <a:r>
              <a:rPr sz="12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C1C1C"/>
                </a:solidFill>
                <a:latin typeface="Arial"/>
                <a:cs typeface="Arial"/>
              </a:rPr>
              <a:t>fiscal</a:t>
            </a:r>
            <a:r>
              <a:rPr sz="12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pagamento</a:t>
            </a:r>
            <a:r>
              <a:rPr sz="120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g</a:t>
            </a:r>
            <a:r>
              <a:rPr sz="1200" spc="-15" dirty="0">
                <a:solidFill>
                  <a:srgbClr val="0A080A"/>
                </a:solidFill>
                <a:latin typeface="Arial"/>
                <a:cs typeface="Arial"/>
              </a:rPr>
              <a:t>uin</a:t>
            </a:r>
            <a:r>
              <a:rPr sz="1200" spc="-60" dirty="0">
                <a:solidFill>
                  <a:srgbClr val="0A080A"/>
                </a:solidFill>
                <a:latin typeface="Arial"/>
                <a:cs typeface="Arial"/>
              </a:rPr>
              <a:t>t</a:t>
            </a:r>
            <a:r>
              <a:rPr sz="1200" spc="-55" dirty="0">
                <a:solidFill>
                  <a:srgbClr val="2F2F2F"/>
                </a:solidFill>
                <a:latin typeface="Arial"/>
                <a:cs typeface="Arial"/>
              </a:rPr>
              <a:t>es</a:t>
            </a:r>
            <a:r>
              <a:rPr sz="120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A080A"/>
                </a:solidFill>
                <a:latin typeface="Arial"/>
                <a:cs typeface="Arial"/>
              </a:rPr>
              <a:t>dad</a:t>
            </a:r>
            <a:r>
              <a:rPr sz="1200" spc="-25" dirty="0">
                <a:solidFill>
                  <a:srgbClr val="0A080A"/>
                </a:solidFill>
                <a:latin typeface="Arial"/>
                <a:cs typeface="Arial"/>
              </a:rPr>
              <a:t>o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C1C1C"/>
                </a:solidFill>
                <a:latin typeface="Arial"/>
                <a:cs typeface="Arial"/>
              </a:rPr>
              <a:t>Convên</a:t>
            </a:r>
            <a:r>
              <a:rPr sz="1200" spc="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o: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200">
              <a:latin typeface="Times New Roman"/>
              <a:cs typeface="Times New Roman"/>
            </a:endParaRPr>
          </a:p>
          <a:p>
            <a:pPr marL="16510" marR="5080" indent="3810">
              <a:lnSpc>
                <a:spcPct val="99100"/>
              </a:lnSpc>
              <a:tabLst>
                <a:tab pos="701040" algn="l"/>
                <a:tab pos="1038860" algn="l"/>
                <a:tab pos="2258695" algn="l"/>
                <a:tab pos="3035935" algn="l"/>
                <a:tab pos="3895725" algn="l"/>
                <a:tab pos="5036820" algn="l"/>
              </a:tabLst>
            </a:pPr>
            <a:r>
              <a:rPr sz="1200" b="1" u="heavy" spc="-65" dirty="0">
                <a:solidFill>
                  <a:srgbClr val="0A080A"/>
                </a:solidFill>
                <a:latin typeface="Arial"/>
                <a:cs typeface="Arial"/>
              </a:rPr>
              <a:t>PAGAMENTO</a:t>
            </a:r>
            <a:r>
              <a:rPr sz="1200" b="1" u="heavy" spc="-5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b="1" u="heavy" spc="5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u="heavy" spc="-55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b="1" spc="-40" dirty="0">
                <a:solidFill>
                  <a:srgbClr val="0A080A"/>
                </a:solidFill>
                <a:latin typeface="Arial"/>
                <a:cs typeface="Arial"/>
              </a:rPr>
              <a:t>EF.: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A080A"/>
                </a:solidFill>
                <a:latin typeface="Arial"/>
                <a:cs typeface="Arial"/>
              </a:rPr>
              <a:t>A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80" dirty="0">
                <a:solidFill>
                  <a:srgbClr val="0A080A"/>
                </a:solidFill>
                <a:latin typeface="Arial"/>
                <a:cs typeface="Arial"/>
              </a:rPr>
              <a:t>CONTRATAÇÃO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b="1" spc="-11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A080A"/>
                </a:solidFill>
                <a:latin typeface="Arial"/>
                <a:cs typeface="Arial"/>
              </a:rPr>
              <a:t>DE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80" dirty="0">
                <a:solidFill>
                  <a:srgbClr val="0A080A"/>
                </a:solidFill>
                <a:latin typeface="Arial"/>
                <a:cs typeface="Arial"/>
              </a:rPr>
              <a:t>EMPRESA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6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C1C1C"/>
                </a:solidFill>
                <a:latin typeface="Arial"/>
                <a:cs typeface="Arial"/>
              </a:rPr>
              <a:t>especializada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agenciamento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0A080A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A080A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serv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H</a:t>
            </a:r>
            <a:r>
              <a:rPr sz="1200" spc="-8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spc="-85" dirty="0">
                <a:solidFill>
                  <a:srgbClr val="424244"/>
                </a:solidFill>
                <a:latin typeface="Arial"/>
                <a:cs typeface="Arial"/>
              </a:rPr>
              <a:t>s</a:t>
            </a:r>
            <a:r>
              <a:rPr sz="1200" spc="-80" dirty="0">
                <a:solidFill>
                  <a:srgbClr val="0A080A"/>
                </a:solidFill>
                <a:latin typeface="Arial"/>
                <a:cs typeface="Arial"/>
              </a:rPr>
              <a:t>p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edagem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A080A"/>
                </a:solidFill>
                <a:latin typeface="Arial"/>
                <a:cs typeface="Arial"/>
              </a:rPr>
              <a:t>Ho</a:t>
            </a:r>
            <a:r>
              <a:rPr sz="1200" spc="-80" dirty="0">
                <a:solidFill>
                  <a:srgbClr val="0A080A"/>
                </a:solidFill>
                <a:latin typeface="Arial"/>
                <a:cs typeface="Arial"/>
              </a:rPr>
              <a:t>t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éis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(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compreenden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A080A"/>
                </a:solidFill>
                <a:latin typeface="Arial"/>
                <a:cs typeface="Arial"/>
              </a:rPr>
              <a:t>r</a:t>
            </a:r>
            <a:r>
              <a:rPr sz="1200" spc="-40" dirty="0">
                <a:solidFill>
                  <a:srgbClr val="2F2F2F"/>
                </a:solidFill>
                <a:latin typeface="Arial"/>
                <a:cs typeface="Arial"/>
              </a:rPr>
              <a:t>eserva,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	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marcaçã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spc="380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200" spc="-114" dirty="0">
                <a:solidFill>
                  <a:srgbClr val="1C1C1C"/>
                </a:solidFill>
                <a:latin typeface="Arial"/>
                <a:cs typeface="Arial"/>
              </a:rPr>
              <a:t>1ssao,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	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remissão,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	</a:t>
            </a:r>
            <a:r>
              <a:rPr sz="1200" spc="-50" dirty="0">
                <a:solidFill>
                  <a:srgbClr val="1C1C1C"/>
                </a:solidFill>
                <a:latin typeface="Arial"/>
                <a:cs typeface="Arial"/>
              </a:rPr>
              <a:t>alterações,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	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cance</a:t>
            </a:r>
            <a:r>
              <a:rPr sz="1200" spc="-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A080A"/>
                </a:solidFill>
                <a:latin typeface="Arial"/>
                <a:cs typeface="Arial"/>
              </a:rPr>
              <a:t>hos</a:t>
            </a:r>
            <a:r>
              <a:rPr sz="1200" spc="-90" dirty="0">
                <a:solidFill>
                  <a:srgbClr val="0A080A"/>
                </a:solidFill>
                <a:latin typeface="Arial"/>
                <a:cs typeface="Arial"/>
              </a:rPr>
              <a:t>p</a:t>
            </a:r>
            <a:r>
              <a:rPr sz="1200" spc="-55" dirty="0">
                <a:solidFill>
                  <a:srgbClr val="2F2F2F"/>
                </a:solidFill>
                <a:latin typeface="Arial"/>
                <a:cs typeface="Arial"/>
              </a:rPr>
              <a:t>edagem</a:t>
            </a:r>
            <a:r>
              <a:rPr sz="1200" spc="1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dos</a:t>
            </a:r>
            <a:r>
              <a:rPr sz="12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C1C1C"/>
                </a:solidFill>
                <a:latin typeface="Arial"/>
                <a:cs typeface="Arial"/>
              </a:rPr>
              <a:t>atletas</a:t>
            </a:r>
            <a:r>
              <a:rPr sz="1200" spc="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424244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424244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C1C1C"/>
                </a:solidFill>
                <a:latin typeface="Arial"/>
                <a:cs typeface="Arial"/>
              </a:rPr>
              <a:t>comissões</a:t>
            </a:r>
            <a:r>
              <a:rPr sz="1200" spc="1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técn</a:t>
            </a: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cas)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2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20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C1C1C"/>
                </a:solidFill>
                <a:latin typeface="Arial"/>
                <a:cs typeface="Arial"/>
              </a:rPr>
              <a:t>todo</a:t>
            </a:r>
            <a:r>
              <a:rPr sz="120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20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terr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C1C1C"/>
                </a:solidFill>
                <a:latin typeface="Arial"/>
                <a:cs typeface="Arial"/>
              </a:rPr>
              <a:t>tório</a:t>
            </a:r>
            <a:r>
              <a:rPr sz="1200" spc="1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Naciona</a:t>
            </a:r>
            <a:r>
              <a:rPr sz="1200" spc="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200" spc="290" dirty="0">
                <a:solidFill>
                  <a:srgbClr val="1C1C1C"/>
                </a:solidFill>
                <a:latin typeface="Arial"/>
                <a:cs typeface="Arial"/>
              </a:rPr>
              <a:t>, </a:t>
            </a:r>
            <a:r>
              <a:rPr sz="1200" b="1" spc="-10" dirty="0">
                <a:solidFill>
                  <a:srgbClr val="0A080A"/>
                </a:solidFill>
                <a:latin typeface="Arial"/>
                <a:cs typeface="Arial"/>
              </a:rPr>
              <a:t>por</a:t>
            </a:r>
            <a:r>
              <a:rPr sz="1200" b="1" spc="8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meio</a:t>
            </a:r>
            <a:r>
              <a:rPr sz="1200" b="1" spc="1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do</a:t>
            </a:r>
            <a:r>
              <a:rPr sz="1200" b="1" spc="12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75" dirty="0">
                <a:solidFill>
                  <a:srgbClr val="0A080A"/>
                </a:solidFill>
                <a:latin typeface="Arial"/>
                <a:cs typeface="Arial"/>
              </a:rPr>
              <a:t>PROJETO</a:t>
            </a:r>
            <a:r>
              <a:rPr sz="1200" b="1" spc="16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A080A"/>
                </a:solidFill>
                <a:latin typeface="Arial"/>
                <a:cs typeface="Arial"/>
              </a:rPr>
              <a:t>MACKENZ</a:t>
            </a:r>
            <a:r>
              <a:rPr sz="1200" b="1" spc="9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-105" dirty="0">
                <a:solidFill>
                  <a:srgbClr val="0A080A"/>
                </a:solidFill>
                <a:latin typeface="Arial"/>
                <a:cs typeface="Arial"/>
              </a:rPr>
              <a:t>E</a:t>
            </a:r>
            <a:r>
              <a:rPr sz="1200" b="1" spc="6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A080A"/>
                </a:solidFill>
                <a:latin typeface="Arial"/>
                <a:cs typeface="Arial"/>
              </a:rPr>
              <a:t>FORMANDO</a:t>
            </a:r>
            <a:r>
              <a:rPr sz="1200" b="1" spc="7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80" dirty="0">
                <a:solidFill>
                  <a:srgbClr val="0A080A"/>
                </a:solidFill>
                <a:latin typeface="Arial"/>
                <a:cs typeface="Arial"/>
              </a:rPr>
              <a:t>ATLETAS</a:t>
            </a:r>
            <a:r>
              <a:rPr sz="1200" b="1" spc="16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A080A"/>
                </a:solidFill>
                <a:latin typeface="Arial"/>
                <a:cs typeface="Arial"/>
              </a:rPr>
              <a:t>OLÍMP</a:t>
            </a:r>
            <a:r>
              <a:rPr sz="1200" b="1" spc="2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-110" dirty="0">
                <a:solidFill>
                  <a:srgbClr val="0A080A"/>
                </a:solidFill>
                <a:latin typeface="Arial"/>
                <a:cs typeface="Arial"/>
              </a:rPr>
              <a:t>C</a:t>
            </a:r>
            <a:r>
              <a:rPr sz="1200" b="1" spc="-45" dirty="0">
                <a:solidFill>
                  <a:srgbClr val="0A080A"/>
                </a:solidFill>
                <a:latin typeface="Arial"/>
                <a:cs typeface="Arial"/>
              </a:rPr>
              <a:t>OS</a:t>
            </a:r>
            <a:endParaRPr sz="1200">
              <a:latin typeface="Arial"/>
              <a:cs typeface="Arial"/>
            </a:endParaRPr>
          </a:p>
          <a:p>
            <a:pPr marL="20955" algn="just">
              <a:lnSpc>
                <a:spcPct val="100000"/>
              </a:lnSpc>
              <a:spcBef>
                <a:spcPts val="5"/>
              </a:spcBef>
            </a:pPr>
            <a:r>
              <a:rPr sz="1200" b="1" spc="65" dirty="0">
                <a:solidFill>
                  <a:srgbClr val="0A080A"/>
                </a:solidFill>
                <a:latin typeface="Arial"/>
                <a:cs typeface="Arial"/>
              </a:rPr>
              <a:t>N</a:t>
            </a:r>
            <a:r>
              <a:rPr sz="1200" b="1" spc="-40" dirty="0">
                <a:solidFill>
                  <a:srgbClr val="0A080A"/>
                </a:solidFill>
                <a:latin typeface="Arial"/>
                <a:cs typeface="Arial"/>
              </a:rPr>
              <a:t>.</a:t>
            </a:r>
            <a:r>
              <a:rPr sz="1275" b="1" spc="315" baseline="19607" dirty="0">
                <a:solidFill>
                  <a:srgbClr val="0A080A"/>
                </a:solidFill>
                <a:latin typeface="Times New Roman"/>
                <a:cs typeface="Times New Roman"/>
              </a:rPr>
              <a:t>0</a:t>
            </a:r>
            <a:r>
              <a:rPr sz="1275" b="1" baseline="19607" dirty="0">
                <a:solidFill>
                  <a:srgbClr val="0A080A"/>
                </a:solidFill>
                <a:latin typeface="Times New Roman"/>
                <a:cs typeface="Times New Roman"/>
              </a:rPr>
              <a:t> </a:t>
            </a:r>
            <a:r>
              <a:rPr sz="1275" b="1" spc="-142" baseline="19607" dirty="0">
                <a:solidFill>
                  <a:srgbClr val="0A080A"/>
                </a:solidFill>
                <a:latin typeface="Times New Roman"/>
                <a:cs typeface="Times New Roman"/>
              </a:rPr>
              <a:t> </a:t>
            </a:r>
            <a:r>
              <a:rPr sz="1200" b="1" spc="31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45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60" dirty="0">
                <a:solidFill>
                  <a:srgbClr val="0A080A"/>
                </a:solidFill>
                <a:latin typeface="Arial"/>
                <a:cs typeface="Arial"/>
              </a:rPr>
              <a:t>-</a:t>
            </a:r>
            <a:r>
              <a:rPr sz="1200" b="1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A080A"/>
                </a:solidFill>
                <a:latin typeface="Arial"/>
                <a:cs typeface="Arial"/>
              </a:rPr>
              <a:t>Convên</a:t>
            </a:r>
            <a:r>
              <a:rPr sz="1200" b="1" spc="15" dirty="0">
                <a:solidFill>
                  <a:srgbClr val="0A080A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A080A"/>
                </a:solidFill>
                <a:latin typeface="Arial"/>
                <a:cs typeface="Arial"/>
              </a:rPr>
              <a:t>o</a:t>
            </a:r>
            <a:r>
              <a:rPr sz="1200" b="1" spc="4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A080A"/>
                </a:solidFill>
                <a:latin typeface="Arial"/>
                <a:cs typeface="Arial"/>
              </a:rPr>
              <a:t>Nº</a:t>
            </a:r>
            <a:r>
              <a:rPr sz="1200" b="1" spc="5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A080A"/>
                </a:solidFill>
                <a:latin typeface="Arial"/>
                <a:cs typeface="Arial"/>
              </a:rPr>
              <a:t>28-</a:t>
            </a:r>
            <a:r>
              <a:rPr sz="1200" b="1" spc="10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A080A"/>
                </a:solidFill>
                <a:latin typeface="Arial"/>
                <a:cs typeface="Arial"/>
              </a:rPr>
              <a:t>Parceria</a:t>
            </a:r>
            <a:r>
              <a:rPr sz="1200" b="1" spc="9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A080A"/>
                </a:solidFill>
                <a:latin typeface="Arial"/>
                <a:cs typeface="Arial"/>
              </a:rPr>
              <a:t>MKZ</a:t>
            </a:r>
            <a:r>
              <a:rPr sz="1200" b="1" spc="40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105" dirty="0">
                <a:solidFill>
                  <a:srgbClr val="0A080A"/>
                </a:solidFill>
                <a:latin typeface="Arial"/>
                <a:cs typeface="Arial"/>
              </a:rPr>
              <a:t>E</a:t>
            </a:r>
            <a:r>
              <a:rPr sz="1200" b="1" spc="-35" dirty="0">
                <a:solidFill>
                  <a:srgbClr val="0A080A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A080A"/>
                </a:solidFill>
                <a:latin typeface="Arial"/>
                <a:cs typeface="Arial"/>
              </a:rPr>
              <a:t>CBC.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200">
              <a:latin typeface="Times New Roman"/>
              <a:cs typeface="Times New Roman"/>
            </a:endParaRPr>
          </a:p>
          <a:p>
            <a:pPr marL="20955" algn="just">
              <a:lnSpc>
                <a:spcPct val="100000"/>
              </a:lnSpc>
            </a:pPr>
            <a:r>
              <a:rPr sz="1200" spc="-10" dirty="0">
                <a:solidFill>
                  <a:srgbClr val="1C1C1C"/>
                </a:solidFill>
                <a:latin typeface="Arial"/>
                <a:cs typeface="Arial"/>
              </a:rPr>
              <a:t>6.4    </a:t>
            </a:r>
            <a:r>
              <a:rPr sz="1200" spc="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Parágrafo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C1C1C"/>
                </a:solidFill>
                <a:latin typeface="Arial"/>
                <a:cs typeface="Arial"/>
              </a:rPr>
              <a:t>terceiro</a:t>
            </a:r>
            <a:r>
              <a:rPr sz="1200" spc="-1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424244"/>
                </a:solidFill>
                <a:latin typeface="Arial"/>
                <a:cs typeface="Arial"/>
              </a:rPr>
              <a:t>:</a:t>
            </a:r>
            <a:r>
              <a:rPr sz="1200" dirty="0">
                <a:solidFill>
                  <a:srgbClr val="424244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424244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C1C1C"/>
                </a:solidFill>
                <a:latin typeface="Arial"/>
                <a:cs typeface="Arial"/>
              </a:rPr>
              <a:t>paga</a:t>
            </a:r>
            <a:r>
              <a:rPr sz="1200" spc="-7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200" spc="-50" dirty="0">
                <a:solidFill>
                  <a:srgbClr val="424244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nto </a:t>
            </a:r>
            <a:r>
              <a:rPr sz="12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2F2F2F"/>
                </a:solidFill>
                <a:latin typeface="Arial"/>
                <a:cs typeface="Arial"/>
              </a:rPr>
              <a:t>será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200" spc="-90" dirty="0">
                <a:solidFill>
                  <a:srgbClr val="424244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424244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200" spc="-8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200" spc="-90" dirty="0">
                <a:solidFill>
                  <a:srgbClr val="424244"/>
                </a:solidFill>
                <a:latin typeface="Arial"/>
                <a:cs typeface="Arial"/>
              </a:rPr>
              <a:t>z</a:t>
            </a:r>
            <a:r>
              <a:rPr sz="1200" spc="-75" dirty="0">
                <a:solidFill>
                  <a:srgbClr val="424244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F2F2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F2F2F"/>
                </a:solidFill>
                <a:latin typeface="Arial"/>
                <a:cs typeface="Arial"/>
              </a:rPr>
              <a:t>parcela,</a:t>
            </a:r>
            <a:r>
              <a:rPr sz="12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F2F2F"/>
                </a:solidFill>
                <a:latin typeface="Arial"/>
                <a:cs typeface="Arial"/>
              </a:rPr>
              <a:t>com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50">
              <a:latin typeface="Times New Roman"/>
              <a:cs typeface="Times New Roman"/>
            </a:endParaRPr>
          </a:p>
          <a:p>
            <a:pPr marL="358775" marR="314960" indent="-66040">
              <a:lnSpc>
                <a:spcPts val="1130"/>
              </a:lnSpc>
            </a:pPr>
            <a:r>
              <a:rPr sz="950" spc="-45" dirty="0">
                <a:solidFill>
                  <a:srgbClr val="424244"/>
                </a:solidFill>
                <a:latin typeface="Times New Roman"/>
                <a:cs typeface="Times New Roman"/>
              </a:rPr>
              <a:t>Dire</a:t>
            </a:r>
            <a:r>
              <a:rPr sz="950" spc="-10" dirty="0">
                <a:solidFill>
                  <a:srgbClr val="424244"/>
                </a:solidFill>
                <a:latin typeface="Times New Roman"/>
                <a:cs typeface="Times New Roman"/>
              </a:rPr>
              <a:t>t</a:t>
            </a:r>
            <a:r>
              <a:rPr sz="950" spc="5" dirty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sz="950" spc="-30" dirty="0">
                <a:solidFill>
                  <a:srgbClr val="424244"/>
                </a:solidFill>
                <a:latin typeface="Times New Roman"/>
                <a:cs typeface="Times New Roman"/>
              </a:rPr>
              <a:t>ria</a:t>
            </a:r>
            <a:r>
              <a:rPr sz="950" spc="1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424244"/>
                </a:solidFill>
                <a:latin typeface="Times New Roman"/>
                <a:cs typeface="Times New Roman"/>
              </a:rPr>
              <a:t>de</a:t>
            </a:r>
            <a:r>
              <a:rPr sz="950" spc="-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59595B"/>
                </a:solidFill>
                <a:latin typeface="Times New Roman"/>
                <a:cs typeface="Times New Roman"/>
              </a:rPr>
              <a:t>Adm</a:t>
            </a:r>
            <a:r>
              <a:rPr sz="950" spc="-100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2F2F2F"/>
                </a:solidFill>
                <a:latin typeface="Times New Roman"/>
                <a:cs typeface="Times New Roman"/>
              </a:rPr>
              <a:t>in</a:t>
            </a:r>
            <a:r>
              <a:rPr sz="950" spc="35" dirty="0">
                <a:solidFill>
                  <a:srgbClr val="2F2F2F"/>
                </a:solidFill>
                <a:latin typeface="Times New Roman"/>
                <a:cs typeface="Times New Roman"/>
              </a:rPr>
              <a:t>i</a:t>
            </a:r>
            <a:r>
              <a:rPr sz="950" spc="-30" dirty="0">
                <a:solidFill>
                  <a:srgbClr val="6E6E6E"/>
                </a:solidFill>
                <a:latin typeface="Times New Roman"/>
                <a:cs typeface="Times New Roman"/>
              </a:rPr>
              <a:t>s</a:t>
            </a:r>
            <a:r>
              <a:rPr sz="950" spc="0" dirty="0">
                <a:solidFill>
                  <a:srgbClr val="2F2F2F"/>
                </a:solidFill>
                <a:latin typeface="Times New Roman"/>
                <a:cs typeface="Times New Roman"/>
              </a:rPr>
              <a:t>t</a:t>
            </a:r>
            <a:r>
              <a:rPr sz="950" spc="-40" dirty="0">
                <a:solidFill>
                  <a:srgbClr val="59595B"/>
                </a:solidFill>
                <a:latin typeface="Times New Roman"/>
                <a:cs typeface="Times New Roman"/>
              </a:rPr>
              <a:t>ração</a:t>
            </a:r>
            <a:r>
              <a:rPr sz="950" spc="4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59595B"/>
                </a:solidFill>
                <a:latin typeface="Times New Roman"/>
                <a:cs typeface="Times New Roman"/>
              </a:rPr>
              <a:t>-</a:t>
            </a:r>
            <a:r>
              <a:rPr sz="950" spc="-4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424244"/>
                </a:solidFill>
                <a:latin typeface="Times New Roman"/>
                <a:cs typeface="Times New Roman"/>
              </a:rPr>
              <a:t>Rua</a:t>
            </a:r>
            <a:r>
              <a:rPr sz="950" spc="1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59595B"/>
                </a:solidFill>
                <a:latin typeface="Times New Roman"/>
                <a:cs typeface="Times New Roman"/>
              </a:rPr>
              <a:t>C</a:t>
            </a:r>
            <a:r>
              <a:rPr sz="950" spc="0" dirty="0">
                <a:solidFill>
                  <a:srgbClr val="59595B"/>
                </a:solidFill>
                <a:latin typeface="Times New Roman"/>
                <a:cs typeface="Times New Roman"/>
              </a:rPr>
              <a:t>o</a:t>
            </a:r>
            <a:r>
              <a:rPr sz="950" spc="-30" dirty="0">
                <a:solidFill>
                  <a:srgbClr val="2F2F2F"/>
                </a:solidFill>
                <a:latin typeface="Times New Roman"/>
                <a:cs typeface="Times New Roman"/>
              </a:rPr>
              <a:t>n</a:t>
            </a:r>
            <a:r>
              <a:rPr sz="950" spc="-25" dirty="0">
                <a:solidFill>
                  <a:srgbClr val="6E6E6E"/>
                </a:solidFill>
                <a:latin typeface="Times New Roman"/>
                <a:cs typeface="Times New Roman"/>
              </a:rPr>
              <a:t>g</a:t>
            </a:r>
            <a:r>
              <a:rPr sz="950" spc="-30" dirty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sz="950" spc="-50" dirty="0">
                <a:solidFill>
                  <a:srgbClr val="1C1C1C"/>
                </a:solidFill>
                <a:latin typeface="Times New Roman"/>
                <a:cs typeface="Times New Roman"/>
              </a:rPr>
              <a:t>n</a:t>
            </a:r>
            <a:r>
              <a:rPr sz="950" spc="25" dirty="0">
                <a:solidFill>
                  <a:srgbClr val="1C1C1C"/>
                </a:solidFill>
                <a:latin typeface="Times New Roman"/>
                <a:cs typeface="Times New Roman"/>
              </a:rPr>
              <a:t>h</a:t>
            </a:r>
            <a:r>
              <a:rPr sz="950" spc="-20" dirty="0">
                <a:solidFill>
                  <a:srgbClr val="59595B"/>
                </a:solidFill>
                <a:latin typeface="Times New Roman"/>
                <a:cs typeface="Times New Roman"/>
              </a:rPr>
              <a:t>as,</a:t>
            </a:r>
            <a:r>
              <a:rPr sz="950" spc="-50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424244"/>
                </a:solidFill>
                <a:latin typeface="Times New Roman"/>
                <a:cs typeface="Times New Roman"/>
              </a:rPr>
              <a:t>450</a:t>
            </a:r>
            <a:r>
              <a:rPr sz="950" spc="2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59595B"/>
                </a:solidFill>
                <a:latin typeface="Times New Roman"/>
                <a:cs typeface="Times New Roman"/>
              </a:rPr>
              <a:t>-</a:t>
            </a:r>
            <a:r>
              <a:rPr sz="950" spc="-4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sz="950" spc="20" dirty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sz="950" spc="-15" dirty="0">
                <a:solidFill>
                  <a:srgbClr val="424244"/>
                </a:solidFill>
                <a:latin typeface="Times New Roman"/>
                <a:cs typeface="Times New Roman"/>
              </a:rPr>
              <a:t>P</a:t>
            </a:r>
            <a:r>
              <a:rPr sz="950" spc="-5" dirty="0">
                <a:solidFill>
                  <a:srgbClr val="6E6E6E"/>
                </a:solidFill>
                <a:latin typeface="Times New Roman"/>
                <a:cs typeface="Times New Roman"/>
              </a:rPr>
              <a:t>.</a:t>
            </a:r>
            <a:r>
              <a:rPr sz="950" spc="-60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E6E6E"/>
                </a:solidFill>
                <a:latin typeface="Times New Roman"/>
                <a:cs typeface="Times New Roman"/>
              </a:rPr>
              <a:t>30.330</a:t>
            </a:r>
            <a:r>
              <a:rPr sz="950" spc="-114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950" spc="70" dirty="0">
                <a:solidFill>
                  <a:srgbClr val="9A999A"/>
                </a:solidFill>
                <a:latin typeface="Times New Roman"/>
                <a:cs typeface="Times New Roman"/>
              </a:rPr>
              <a:t>.</a:t>
            </a:r>
            <a:r>
              <a:rPr sz="950" spc="-170" dirty="0">
                <a:solidFill>
                  <a:srgbClr val="59595B"/>
                </a:solidFill>
                <a:latin typeface="Times New Roman"/>
                <a:cs typeface="Times New Roman"/>
              </a:rPr>
              <a:t>1</a:t>
            </a:r>
            <a:r>
              <a:rPr sz="950" spc="-20" dirty="0">
                <a:solidFill>
                  <a:srgbClr val="59595B"/>
                </a:solidFill>
                <a:latin typeface="Times New Roman"/>
                <a:cs typeface="Times New Roman"/>
              </a:rPr>
              <a:t>00</a:t>
            </a:r>
            <a:r>
              <a:rPr sz="950" spc="2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59595B"/>
                </a:solidFill>
                <a:latin typeface="Times New Roman"/>
                <a:cs typeface="Times New Roman"/>
              </a:rPr>
              <a:t>-</a:t>
            </a:r>
            <a:r>
              <a:rPr sz="950" spc="4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59595B"/>
                </a:solidFill>
                <a:latin typeface="Times New Roman"/>
                <a:cs typeface="Times New Roman"/>
              </a:rPr>
              <a:t>Fone</a:t>
            </a:r>
            <a:r>
              <a:rPr sz="950" spc="75" dirty="0">
                <a:solidFill>
                  <a:srgbClr val="AAA8AA"/>
                </a:solidFill>
                <a:latin typeface="Times New Roman"/>
                <a:cs typeface="Times New Roman"/>
              </a:rPr>
              <a:t>/</a:t>
            </a:r>
            <a:r>
              <a:rPr sz="950" spc="-70" dirty="0">
                <a:solidFill>
                  <a:srgbClr val="59595B"/>
                </a:solidFill>
                <a:latin typeface="Times New Roman"/>
                <a:cs typeface="Times New Roman"/>
              </a:rPr>
              <a:t>Fax</a:t>
            </a:r>
            <a:r>
              <a:rPr sz="950" spc="40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59595B"/>
                </a:solidFill>
                <a:latin typeface="Times New Roman"/>
                <a:cs typeface="Times New Roman"/>
              </a:rPr>
              <a:t>(0</a:t>
            </a:r>
            <a:r>
              <a:rPr sz="950" spc="114" dirty="0">
                <a:solidFill>
                  <a:srgbClr val="59595B"/>
                </a:solidFill>
                <a:latin typeface="Times New Roman"/>
                <a:cs typeface="Times New Roman"/>
              </a:rPr>
              <a:t>3</a:t>
            </a:r>
            <a:r>
              <a:rPr sz="950" spc="-170" dirty="0">
                <a:solidFill>
                  <a:srgbClr val="1C1C1C"/>
                </a:solidFill>
                <a:latin typeface="Times New Roman"/>
                <a:cs typeface="Times New Roman"/>
              </a:rPr>
              <a:t>1</a:t>
            </a:r>
            <a:r>
              <a:rPr sz="950" spc="15" dirty="0">
                <a:solidFill>
                  <a:srgbClr val="6E6E6E"/>
                </a:solidFill>
                <a:latin typeface="Times New Roman"/>
                <a:cs typeface="Times New Roman"/>
              </a:rPr>
              <a:t>)</a:t>
            </a:r>
            <a:r>
              <a:rPr sz="950" spc="-55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6E6E6E"/>
                </a:solidFill>
                <a:latin typeface="Times New Roman"/>
                <a:cs typeface="Times New Roman"/>
              </a:rPr>
              <a:t>3223-26</a:t>
            </a:r>
            <a:r>
              <a:rPr sz="950" spc="-70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950" spc="-220" dirty="0">
                <a:solidFill>
                  <a:srgbClr val="2F2F2F"/>
                </a:solidFill>
                <a:latin typeface="Times New Roman"/>
                <a:cs typeface="Times New Roman"/>
              </a:rPr>
              <a:t>1</a:t>
            </a:r>
            <a:r>
              <a:rPr sz="950" spc="-1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50" spc="-220" dirty="0">
                <a:solidFill>
                  <a:srgbClr val="2F2F2F"/>
                </a:solidFill>
                <a:latin typeface="Times New Roman"/>
                <a:cs typeface="Times New Roman"/>
              </a:rPr>
              <a:t>1</a:t>
            </a:r>
            <a:r>
              <a:rPr sz="950" spc="-11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424244"/>
                </a:solidFill>
                <a:latin typeface="Times New Roman"/>
                <a:cs typeface="Times New Roman"/>
              </a:rPr>
              <a:t>Praça</a:t>
            </a:r>
            <a:r>
              <a:rPr sz="950" spc="2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Times New Roman"/>
                <a:cs typeface="Times New Roman"/>
              </a:rPr>
              <a:t>d</a:t>
            </a:r>
            <a:r>
              <a:rPr sz="950" spc="10" dirty="0">
                <a:solidFill>
                  <a:srgbClr val="59595B"/>
                </a:solidFill>
                <a:latin typeface="Times New Roman"/>
                <a:cs typeface="Times New Roman"/>
              </a:rPr>
              <a:t>e</a:t>
            </a:r>
            <a:r>
              <a:rPr sz="950" spc="1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59595B"/>
                </a:solidFill>
                <a:latin typeface="Times New Roman"/>
                <a:cs typeface="Times New Roman"/>
              </a:rPr>
              <a:t>Esp</a:t>
            </a:r>
            <a:r>
              <a:rPr sz="950" spc="15" dirty="0">
                <a:solidFill>
                  <a:srgbClr val="59595B"/>
                </a:solidFill>
                <a:latin typeface="Times New Roman"/>
                <a:cs typeface="Times New Roman"/>
              </a:rPr>
              <a:t>o</a:t>
            </a:r>
            <a:r>
              <a:rPr sz="950" spc="-25" dirty="0">
                <a:solidFill>
                  <a:srgbClr val="2F2F2F"/>
                </a:solidFill>
                <a:latin typeface="Times New Roman"/>
                <a:cs typeface="Times New Roman"/>
              </a:rPr>
              <a:t>rt</a:t>
            </a:r>
            <a:r>
              <a:rPr sz="950" spc="-40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950" spc="15" dirty="0">
                <a:solidFill>
                  <a:srgbClr val="59595B"/>
                </a:solidFill>
                <a:latin typeface="Times New Roman"/>
                <a:cs typeface="Times New Roman"/>
              </a:rPr>
              <a:t>s</a:t>
            </a:r>
            <a:r>
              <a:rPr sz="950" spc="-40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424244"/>
                </a:solidFill>
                <a:latin typeface="Times New Roman"/>
                <a:cs typeface="Times New Roman"/>
              </a:rPr>
              <a:t>-</a:t>
            </a:r>
            <a:r>
              <a:rPr sz="950" spc="-4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424244"/>
                </a:solidFill>
                <a:latin typeface="Times New Roman"/>
                <a:cs typeface="Times New Roman"/>
              </a:rPr>
              <a:t>R</a:t>
            </a:r>
            <a:r>
              <a:rPr sz="950" spc="-65" dirty="0">
                <a:solidFill>
                  <a:srgbClr val="424244"/>
                </a:solidFill>
                <a:latin typeface="Times New Roman"/>
                <a:cs typeface="Times New Roman"/>
              </a:rPr>
              <a:t>ua</a:t>
            </a:r>
            <a:r>
              <a:rPr sz="950" spc="8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424244"/>
                </a:solidFill>
                <a:latin typeface="Times New Roman"/>
                <a:cs typeface="Times New Roman"/>
              </a:rPr>
              <a:t>Benvinda</a:t>
            </a:r>
            <a:r>
              <a:rPr sz="950" spc="7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24244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sz="950" spc="-35" dirty="0">
                <a:solidFill>
                  <a:srgbClr val="424244"/>
                </a:solidFill>
                <a:latin typeface="Times New Roman"/>
                <a:cs typeface="Times New Roman"/>
              </a:rPr>
              <a:t>arv</a:t>
            </a:r>
            <a:r>
              <a:rPr sz="950" spc="30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950" spc="-65" dirty="0">
                <a:solidFill>
                  <a:srgbClr val="0A080A"/>
                </a:solidFill>
                <a:latin typeface="Times New Roman"/>
                <a:cs typeface="Times New Roman"/>
              </a:rPr>
              <a:t>l</a:t>
            </a:r>
            <a:r>
              <a:rPr sz="950" spc="-30" dirty="0">
                <a:solidFill>
                  <a:srgbClr val="2F2F2F"/>
                </a:solidFill>
                <a:latin typeface="Times New Roman"/>
                <a:cs typeface="Times New Roman"/>
              </a:rPr>
              <a:t>h</a:t>
            </a:r>
            <a:r>
              <a:rPr sz="950" spc="5" dirty="0">
                <a:solidFill>
                  <a:srgbClr val="59595B"/>
                </a:solidFill>
                <a:latin typeface="Times New Roman"/>
                <a:cs typeface="Times New Roman"/>
              </a:rPr>
              <a:t>o</a:t>
            </a:r>
            <a:r>
              <a:rPr sz="950" spc="50" dirty="0">
                <a:solidFill>
                  <a:srgbClr val="9A999A"/>
                </a:solidFill>
                <a:latin typeface="Times New Roman"/>
                <a:cs typeface="Times New Roman"/>
              </a:rPr>
              <a:t>,</a:t>
            </a:r>
            <a:r>
              <a:rPr sz="950" spc="-85" dirty="0">
                <a:solidFill>
                  <a:srgbClr val="9A999A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24244"/>
                </a:solidFill>
                <a:latin typeface="Times New Roman"/>
                <a:cs typeface="Times New Roman"/>
              </a:rPr>
              <a:t>F</a:t>
            </a:r>
            <a:r>
              <a:rPr sz="950" spc="-55" dirty="0">
                <a:solidFill>
                  <a:srgbClr val="1C1C1C"/>
                </a:solidFill>
                <a:latin typeface="Times New Roman"/>
                <a:cs typeface="Times New Roman"/>
              </a:rPr>
              <a:t>i</a:t>
            </a:r>
            <a:r>
              <a:rPr sz="950" spc="-40" dirty="0">
                <a:solidFill>
                  <a:srgbClr val="1C1C1C"/>
                </a:solidFill>
                <a:latin typeface="Times New Roman"/>
                <a:cs typeface="Times New Roman"/>
              </a:rPr>
              <a:t>n</a:t>
            </a:r>
            <a:r>
              <a:rPr sz="950" spc="50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950" spc="-150" dirty="0">
                <a:solidFill>
                  <a:srgbClr val="1C1C1C"/>
                </a:solidFill>
                <a:latin typeface="Times New Roman"/>
                <a:cs typeface="Times New Roman"/>
              </a:rPr>
              <a:t>l</a:t>
            </a:r>
            <a:r>
              <a:rPr sz="950" spc="5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59595B"/>
                </a:solidFill>
                <a:latin typeface="Times New Roman"/>
                <a:cs typeface="Times New Roman"/>
              </a:rPr>
              <a:t>-</a:t>
            </a:r>
            <a:r>
              <a:rPr sz="950" spc="-45" dirty="0">
                <a:solidFill>
                  <a:srgbClr val="59595B"/>
                </a:solidFill>
                <a:latin typeface="Times New Roman"/>
                <a:cs typeface="Times New Roman"/>
              </a:rPr>
              <a:t> C</a:t>
            </a:r>
            <a:r>
              <a:rPr sz="950" spc="-10" dirty="0">
                <a:solidFill>
                  <a:srgbClr val="59595B"/>
                </a:solidFill>
                <a:latin typeface="Times New Roman"/>
                <a:cs typeface="Times New Roman"/>
              </a:rPr>
              <a:t>E</a:t>
            </a:r>
            <a:r>
              <a:rPr sz="950" spc="-85" dirty="0">
                <a:solidFill>
                  <a:srgbClr val="2F2F2F"/>
                </a:solidFill>
                <a:latin typeface="Times New Roman"/>
                <a:cs typeface="Times New Roman"/>
              </a:rPr>
              <a:t>P</a:t>
            </a:r>
            <a:r>
              <a:rPr sz="950" spc="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6E6E6E"/>
                </a:solidFill>
                <a:latin typeface="Times New Roman"/>
                <a:cs typeface="Times New Roman"/>
              </a:rPr>
              <a:t>3</a:t>
            </a:r>
            <a:r>
              <a:rPr sz="950" spc="5" dirty="0">
                <a:solidFill>
                  <a:srgbClr val="424244"/>
                </a:solidFill>
                <a:latin typeface="Times New Roman"/>
                <a:cs typeface="Times New Roman"/>
              </a:rPr>
              <a:t>0</a:t>
            </a:r>
            <a:r>
              <a:rPr sz="950" spc="-20" dirty="0">
                <a:solidFill>
                  <a:srgbClr val="6E6E6E"/>
                </a:solidFill>
                <a:latin typeface="Times New Roman"/>
                <a:cs typeface="Times New Roman"/>
              </a:rPr>
              <a:t>.33</a:t>
            </a:r>
            <a:r>
              <a:rPr sz="950" spc="15" dirty="0">
                <a:solidFill>
                  <a:srgbClr val="6E6E6E"/>
                </a:solidFill>
                <a:latin typeface="Times New Roman"/>
                <a:cs typeface="Times New Roman"/>
              </a:rPr>
              <a:t>0</a:t>
            </a:r>
            <a:r>
              <a:rPr sz="950" spc="-45" dirty="0">
                <a:solidFill>
                  <a:srgbClr val="424244"/>
                </a:solidFill>
                <a:latin typeface="Times New Roman"/>
                <a:cs typeface="Times New Roman"/>
              </a:rPr>
              <a:t>.</a:t>
            </a:r>
            <a:r>
              <a:rPr sz="950" spc="-20" dirty="0">
                <a:solidFill>
                  <a:srgbClr val="424244"/>
                </a:solidFill>
                <a:latin typeface="Times New Roman"/>
                <a:cs typeface="Times New Roman"/>
              </a:rPr>
              <a:t>1</a:t>
            </a:r>
            <a:r>
              <a:rPr sz="950" spc="-25" dirty="0">
                <a:solidFill>
                  <a:srgbClr val="424244"/>
                </a:solidFill>
                <a:latin typeface="Times New Roman"/>
                <a:cs typeface="Times New Roman"/>
              </a:rPr>
              <a:t>80</a:t>
            </a:r>
            <a:r>
              <a:rPr sz="950" spc="-35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40" dirty="0">
                <a:solidFill>
                  <a:srgbClr val="59595B"/>
                </a:solidFill>
                <a:latin typeface="Times New Roman"/>
                <a:cs typeface="Times New Roman"/>
              </a:rPr>
              <a:t>-</a:t>
            </a:r>
            <a:r>
              <a:rPr sz="950" spc="-4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424244"/>
                </a:solidFill>
                <a:latin typeface="Times New Roman"/>
                <a:cs typeface="Times New Roman"/>
              </a:rPr>
              <a:t>Belo</a:t>
            </a:r>
            <a:r>
              <a:rPr sz="950" spc="60" dirty="0">
                <a:solidFill>
                  <a:srgbClr val="424244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2F2F2F"/>
                </a:solidFill>
                <a:latin typeface="Times New Roman"/>
                <a:cs typeface="Times New Roman"/>
              </a:rPr>
              <a:t>H</a:t>
            </a:r>
            <a:r>
              <a:rPr sz="950" spc="-25" dirty="0">
                <a:solidFill>
                  <a:srgbClr val="59595B"/>
                </a:solidFill>
                <a:latin typeface="Times New Roman"/>
                <a:cs typeface="Times New Roman"/>
              </a:rPr>
              <a:t>oriz</a:t>
            </a:r>
            <a:r>
              <a:rPr sz="950" spc="10" dirty="0">
                <a:solidFill>
                  <a:srgbClr val="59595B"/>
                </a:solidFill>
                <a:latin typeface="Times New Roman"/>
                <a:cs typeface="Times New Roman"/>
              </a:rPr>
              <a:t>o</a:t>
            </a:r>
            <a:r>
              <a:rPr sz="950" spc="-70" dirty="0">
                <a:solidFill>
                  <a:srgbClr val="2F2F2F"/>
                </a:solidFill>
                <a:latin typeface="Times New Roman"/>
                <a:cs typeface="Times New Roman"/>
              </a:rPr>
              <a:t>n</a:t>
            </a:r>
            <a:r>
              <a:rPr sz="950" spc="0" dirty="0">
                <a:solidFill>
                  <a:srgbClr val="2F2F2F"/>
                </a:solidFill>
                <a:latin typeface="Times New Roman"/>
                <a:cs typeface="Times New Roman"/>
              </a:rPr>
              <a:t>t</a:t>
            </a:r>
            <a:r>
              <a:rPr sz="950" spc="50" dirty="0">
                <a:solidFill>
                  <a:srgbClr val="59595B"/>
                </a:solidFill>
                <a:latin typeface="Times New Roman"/>
                <a:cs typeface="Times New Roman"/>
              </a:rPr>
              <a:t>e</a:t>
            </a:r>
            <a:r>
              <a:rPr sz="950" spc="-95" dirty="0">
                <a:solidFill>
                  <a:srgbClr val="59595B"/>
                </a:solidFill>
                <a:latin typeface="Times New Roman"/>
                <a:cs typeface="Times New Roman"/>
              </a:rPr>
              <a:t> </a:t>
            </a:r>
            <a:r>
              <a:rPr sz="950" spc="310" dirty="0">
                <a:solidFill>
                  <a:srgbClr val="AAA8AA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AAA8AA"/>
                </a:solidFill>
                <a:latin typeface="Times New Roman"/>
                <a:cs typeface="Times New Roman"/>
              </a:rPr>
              <a:t> </a:t>
            </a:r>
            <a:r>
              <a:rPr sz="950" spc="-95" dirty="0">
                <a:solidFill>
                  <a:srgbClr val="59595B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24925" y="9962096"/>
            <a:ext cx="19253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424244"/>
                </a:solidFill>
                <a:latin typeface="Arial"/>
                <a:cs typeface="Arial"/>
              </a:rPr>
              <a:t>Ho</a:t>
            </a:r>
            <a:r>
              <a:rPr sz="800" spc="10" dirty="0">
                <a:solidFill>
                  <a:srgbClr val="424244"/>
                </a:solidFill>
                <a:latin typeface="Arial"/>
                <a:cs typeface="Arial"/>
              </a:rPr>
              <a:t>m</a:t>
            </a:r>
            <a:r>
              <a:rPr sz="800" spc="-10" dirty="0">
                <a:solidFill>
                  <a:srgbClr val="6E6E6E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424244"/>
                </a:solidFill>
                <a:latin typeface="Arial"/>
                <a:cs typeface="Arial"/>
              </a:rPr>
              <a:t>P</a:t>
            </a:r>
            <a:r>
              <a:rPr sz="800" spc="-45" dirty="0">
                <a:solidFill>
                  <a:srgbClr val="424244"/>
                </a:solidFill>
                <a:latin typeface="Arial"/>
                <a:cs typeface="Arial"/>
              </a:rPr>
              <a:t>a</a:t>
            </a:r>
            <a:r>
              <a:rPr sz="800" spc="-5" dirty="0">
                <a:solidFill>
                  <a:srgbClr val="6E6E6E"/>
                </a:solidFill>
                <a:latin typeface="Arial"/>
                <a:cs typeface="Arial"/>
              </a:rPr>
              <a:t>ge:</a:t>
            </a:r>
            <a:r>
              <a:rPr sz="800" spc="-25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850" spc="55" dirty="0">
                <a:solidFill>
                  <a:srgbClr val="59595B"/>
                </a:solidFill>
                <a:latin typeface="Arial"/>
                <a:cs typeface="Arial"/>
              </a:rPr>
              <a:t>www</a:t>
            </a:r>
            <a:r>
              <a:rPr sz="850" spc="-140" dirty="0">
                <a:solidFill>
                  <a:srgbClr val="59595B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9A999A"/>
                </a:solidFill>
                <a:latin typeface="Arial"/>
                <a:cs typeface="Arial"/>
              </a:rPr>
              <a:t>.</a:t>
            </a:r>
            <a:r>
              <a:rPr sz="850" dirty="0">
                <a:solidFill>
                  <a:srgbClr val="424244"/>
                </a:solidFill>
                <a:latin typeface="Arial"/>
                <a:cs typeface="Arial"/>
              </a:rPr>
              <a:t>m</a:t>
            </a:r>
            <a:r>
              <a:rPr sz="850" spc="-45" dirty="0">
                <a:solidFill>
                  <a:srgbClr val="424244"/>
                </a:solidFill>
                <a:latin typeface="Arial"/>
                <a:cs typeface="Arial"/>
              </a:rPr>
              <a:t>a</a:t>
            </a:r>
            <a:r>
              <a:rPr sz="850" spc="20" dirty="0">
                <a:solidFill>
                  <a:srgbClr val="6E6E6E"/>
                </a:solidFill>
                <a:latin typeface="Arial"/>
                <a:cs typeface="Arial"/>
              </a:rPr>
              <a:t>c</a:t>
            </a:r>
            <a:r>
              <a:rPr sz="850" spc="55" dirty="0">
                <a:solidFill>
                  <a:srgbClr val="424244"/>
                </a:solidFill>
                <a:latin typeface="Arial"/>
                <a:cs typeface="Arial"/>
              </a:rPr>
              <a:t>k</a:t>
            </a:r>
            <a:r>
              <a:rPr sz="850" spc="-65" dirty="0">
                <a:solidFill>
                  <a:srgbClr val="6E6E6E"/>
                </a:solidFill>
                <a:latin typeface="Arial"/>
                <a:cs typeface="Arial"/>
              </a:rPr>
              <a:t>e</a:t>
            </a:r>
            <a:r>
              <a:rPr sz="850" spc="10" dirty="0">
                <a:solidFill>
                  <a:srgbClr val="424244"/>
                </a:solidFill>
                <a:latin typeface="Arial"/>
                <a:cs typeface="Arial"/>
              </a:rPr>
              <a:t>n</a:t>
            </a:r>
            <a:r>
              <a:rPr sz="850" spc="55" dirty="0">
                <a:solidFill>
                  <a:srgbClr val="6E6E6E"/>
                </a:solidFill>
                <a:latin typeface="Arial"/>
                <a:cs typeface="Arial"/>
              </a:rPr>
              <a:t>z</a:t>
            </a:r>
            <a:r>
              <a:rPr sz="850" spc="15" dirty="0">
                <a:solidFill>
                  <a:srgbClr val="6E6E6E"/>
                </a:solidFill>
                <a:latin typeface="Arial"/>
                <a:cs typeface="Arial"/>
              </a:rPr>
              <a:t>i</a:t>
            </a:r>
            <a:r>
              <a:rPr sz="850" spc="-20" dirty="0">
                <a:solidFill>
                  <a:srgbClr val="6E6E6E"/>
                </a:solidFill>
                <a:latin typeface="Arial"/>
                <a:cs typeface="Arial"/>
              </a:rPr>
              <a:t>e</a:t>
            </a:r>
            <a:r>
              <a:rPr sz="850" spc="5" dirty="0">
                <a:solidFill>
                  <a:srgbClr val="6E6E6E"/>
                </a:solidFill>
                <a:latin typeface="Arial"/>
                <a:cs typeface="Arial"/>
              </a:rPr>
              <a:t>b</a:t>
            </a:r>
            <a:r>
              <a:rPr sz="850" spc="5" dirty="0">
                <a:solidFill>
                  <a:srgbClr val="2F2F2F"/>
                </a:solidFill>
                <a:latin typeface="Arial"/>
                <a:cs typeface="Arial"/>
              </a:rPr>
              <a:t>h</a:t>
            </a:r>
            <a:r>
              <a:rPr sz="850" spc="-35" dirty="0">
                <a:solidFill>
                  <a:srgbClr val="9A999A"/>
                </a:solidFill>
                <a:latin typeface="Arial"/>
                <a:cs typeface="Arial"/>
              </a:rPr>
              <a:t>.</a:t>
            </a:r>
            <a:r>
              <a:rPr sz="850" spc="5" dirty="0">
                <a:solidFill>
                  <a:srgbClr val="6E6E6E"/>
                </a:solidFill>
                <a:latin typeface="Arial"/>
                <a:cs typeface="Arial"/>
              </a:rPr>
              <a:t>c</a:t>
            </a:r>
            <a:r>
              <a:rPr sz="850" spc="20" dirty="0">
                <a:solidFill>
                  <a:srgbClr val="6E6E6E"/>
                </a:solidFill>
                <a:latin typeface="Arial"/>
                <a:cs typeface="Arial"/>
              </a:rPr>
              <a:t>o</a:t>
            </a:r>
            <a:r>
              <a:rPr sz="850" spc="45" dirty="0">
                <a:solidFill>
                  <a:srgbClr val="424244"/>
                </a:solidFill>
                <a:latin typeface="Arial"/>
                <a:cs typeface="Arial"/>
              </a:rPr>
              <a:t>m</a:t>
            </a:r>
            <a:r>
              <a:rPr sz="850" spc="-35" dirty="0">
                <a:solidFill>
                  <a:srgbClr val="9A999A"/>
                </a:solidFill>
                <a:latin typeface="Arial"/>
                <a:cs typeface="Arial"/>
              </a:rPr>
              <a:t>.</a:t>
            </a:r>
            <a:r>
              <a:rPr sz="850" spc="15" dirty="0">
                <a:solidFill>
                  <a:srgbClr val="424244"/>
                </a:solidFill>
                <a:latin typeface="Arial"/>
                <a:cs typeface="Arial"/>
              </a:rPr>
              <a:t>br</a:t>
            </a:r>
            <a:endParaRPr sz="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14508" y="9952486"/>
            <a:ext cx="20447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0" dirty="0">
                <a:solidFill>
                  <a:srgbClr val="59595B"/>
                </a:solidFill>
                <a:latin typeface="Arial"/>
                <a:cs typeface="Arial"/>
              </a:rPr>
              <a:t>E</a:t>
            </a:r>
            <a:r>
              <a:rPr sz="800" spc="-55" dirty="0">
                <a:solidFill>
                  <a:srgbClr val="59595B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24244"/>
                </a:solidFill>
                <a:latin typeface="Times New Roman"/>
                <a:cs typeface="Times New Roman"/>
              </a:rPr>
              <a:t>M</a:t>
            </a:r>
            <a:r>
              <a:rPr sz="950" spc="55" dirty="0">
                <a:solidFill>
                  <a:srgbClr val="424244"/>
                </a:solidFill>
                <a:latin typeface="Times New Roman"/>
                <a:cs typeface="Times New Roman"/>
              </a:rPr>
              <a:t>a</a:t>
            </a:r>
            <a:r>
              <a:rPr sz="950" spc="-65" dirty="0">
                <a:solidFill>
                  <a:srgbClr val="1C1C1C"/>
                </a:solidFill>
                <a:latin typeface="Times New Roman"/>
                <a:cs typeface="Times New Roman"/>
              </a:rPr>
              <a:t>i</a:t>
            </a:r>
            <a:r>
              <a:rPr sz="950" spc="45" dirty="0">
                <a:solidFill>
                  <a:srgbClr val="1C1C1C"/>
                </a:solidFill>
                <a:latin typeface="Times New Roman"/>
                <a:cs typeface="Times New Roman"/>
              </a:rPr>
              <a:t>l</a:t>
            </a:r>
            <a:r>
              <a:rPr sz="950" spc="75" dirty="0">
                <a:solidFill>
                  <a:srgbClr val="6E6E6E"/>
                </a:solidFill>
                <a:latin typeface="Times New Roman"/>
                <a:cs typeface="Times New Roman"/>
              </a:rPr>
              <a:t>:</a:t>
            </a:r>
            <a:r>
              <a:rPr sz="950" spc="-100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59595B"/>
                </a:solidFill>
                <a:latin typeface="Arial"/>
                <a:cs typeface="Arial"/>
              </a:rPr>
              <a:t>macke</a:t>
            </a:r>
            <a:r>
              <a:rPr sz="850" spc="5" dirty="0">
                <a:solidFill>
                  <a:srgbClr val="59595B"/>
                </a:solidFill>
                <a:latin typeface="Arial"/>
                <a:cs typeface="Arial"/>
              </a:rPr>
              <a:t>n</a:t>
            </a:r>
            <a:r>
              <a:rPr sz="850" spc="20" dirty="0">
                <a:solidFill>
                  <a:srgbClr val="858585"/>
                </a:solidFill>
                <a:latin typeface="Arial"/>
                <a:cs typeface="Arial"/>
              </a:rPr>
              <a:t>z</a:t>
            </a:r>
            <a:r>
              <a:rPr sz="850" spc="15" dirty="0">
                <a:solidFill>
                  <a:srgbClr val="59595B"/>
                </a:solidFill>
                <a:latin typeface="Arial"/>
                <a:cs typeface="Arial"/>
              </a:rPr>
              <a:t>i</a:t>
            </a:r>
            <a:r>
              <a:rPr sz="850" spc="-25" dirty="0">
                <a:solidFill>
                  <a:srgbClr val="59595B"/>
                </a:solidFill>
                <a:latin typeface="Arial"/>
                <a:cs typeface="Arial"/>
              </a:rPr>
              <a:t>e</a:t>
            </a:r>
            <a:r>
              <a:rPr sz="850" spc="65" dirty="0">
                <a:solidFill>
                  <a:srgbClr val="858585"/>
                </a:solidFill>
                <a:latin typeface="Arial"/>
                <a:cs typeface="Arial"/>
              </a:rPr>
              <a:t>@</a:t>
            </a:r>
            <a:r>
              <a:rPr sz="850" dirty="0">
                <a:solidFill>
                  <a:srgbClr val="59595B"/>
                </a:solidFill>
                <a:latin typeface="Arial"/>
                <a:cs typeface="Arial"/>
              </a:rPr>
              <a:t>mackenz</a:t>
            </a:r>
            <a:r>
              <a:rPr sz="850" spc="35" dirty="0">
                <a:solidFill>
                  <a:srgbClr val="59595B"/>
                </a:solidFill>
                <a:latin typeface="Arial"/>
                <a:cs typeface="Arial"/>
              </a:rPr>
              <a:t>i</a:t>
            </a:r>
            <a:r>
              <a:rPr sz="850" dirty="0">
                <a:solidFill>
                  <a:srgbClr val="59595B"/>
                </a:solidFill>
                <a:latin typeface="Arial"/>
                <a:cs typeface="Arial"/>
              </a:rPr>
              <a:t>cb</a:t>
            </a:r>
            <a:r>
              <a:rPr sz="850" spc="-5" dirty="0">
                <a:solidFill>
                  <a:srgbClr val="59595B"/>
                </a:solidFill>
                <a:latin typeface="Arial"/>
                <a:cs typeface="Arial"/>
              </a:rPr>
              <a:t>h</a:t>
            </a:r>
            <a:r>
              <a:rPr sz="850" spc="-35" dirty="0">
                <a:solidFill>
                  <a:srgbClr val="858585"/>
                </a:solidFill>
                <a:latin typeface="Arial"/>
                <a:cs typeface="Arial"/>
              </a:rPr>
              <a:t>.</a:t>
            </a:r>
            <a:r>
              <a:rPr sz="850" spc="20" dirty="0">
                <a:solidFill>
                  <a:srgbClr val="858585"/>
                </a:solidFill>
                <a:latin typeface="Arial"/>
                <a:cs typeface="Arial"/>
              </a:rPr>
              <a:t>c</a:t>
            </a:r>
            <a:r>
              <a:rPr sz="850" dirty="0">
                <a:solidFill>
                  <a:srgbClr val="59595B"/>
                </a:solidFill>
                <a:latin typeface="Arial"/>
                <a:cs typeface="Arial"/>
              </a:rPr>
              <a:t>om.br</a:t>
            </a:r>
            <a:endParaRPr sz="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000" y="338327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7278623"/>
            <a:ext cx="896112" cy="15270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848856" y="8983980"/>
            <a:ext cx="260603" cy="5257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96811" y="9838943"/>
            <a:ext cx="964691" cy="6949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15268" y="9795045"/>
            <a:ext cx="5329555" cy="0"/>
          </a:xfrm>
          <a:custGeom>
            <a:avLst/>
            <a:gdLst/>
            <a:ahLst/>
            <a:cxnLst/>
            <a:rect l="l" t="t" r="r" b="b"/>
            <a:pathLst>
              <a:path w="5329555">
                <a:moveTo>
                  <a:pt x="0" y="0"/>
                </a:moveTo>
                <a:lnTo>
                  <a:pt x="5329521" y="0"/>
                </a:lnTo>
              </a:path>
            </a:pathLst>
          </a:custGeom>
          <a:ln w="9141">
            <a:solidFill>
              <a:srgbClr val="5B5B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260959" y="10665969"/>
            <a:ext cx="2299335" cy="0"/>
          </a:xfrm>
          <a:custGeom>
            <a:avLst/>
            <a:gdLst/>
            <a:ahLst/>
            <a:cxnLst/>
            <a:rect l="l" t="t" r="r" b="b"/>
            <a:pathLst>
              <a:path w="2299334">
                <a:moveTo>
                  <a:pt x="0" y="0"/>
                </a:moveTo>
                <a:lnTo>
                  <a:pt x="2299098" y="0"/>
                </a:lnTo>
              </a:path>
            </a:pathLst>
          </a:custGeom>
          <a:ln w="9141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81270" y="463804"/>
            <a:ext cx="1818005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60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11710" y="1350211"/>
            <a:ext cx="5367655" cy="8889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43180" indent="-9525" algn="just">
              <a:lnSpc>
                <a:spcPct val="100400"/>
              </a:lnSpc>
            </a:pP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vencimentos </a:t>
            </a:r>
            <a:r>
              <a:rPr sz="1150" spc="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20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(vinte)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as,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contar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data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apresentação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Fiscal/Fatura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Hotel</a:t>
            </a:r>
            <a:r>
              <a:rPr sz="11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15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Agênc</a:t>
            </a:r>
            <a:r>
              <a:rPr sz="1150" spc="7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161616"/>
                </a:solidFill>
                <a:latin typeface="Arial"/>
                <a:cs typeface="Arial"/>
              </a:rPr>
              <a:t>a,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70707"/>
                </a:solidFill>
                <a:latin typeface="Arial"/>
                <a:cs typeface="Arial"/>
              </a:rPr>
              <a:t>juntamente</a:t>
            </a:r>
            <a:r>
              <a:rPr sz="12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2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200" b="1" spc="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70707"/>
                </a:solidFill>
                <a:latin typeface="Arial"/>
                <a:cs typeface="Arial"/>
              </a:rPr>
              <a:t>relatório</a:t>
            </a:r>
            <a:r>
              <a:rPr sz="120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2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70707"/>
                </a:solidFill>
                <a:latin typeface="Arial"/>
                <a:cs typeface="Arial"/>
              </a:rPr>
              <a:t>os </a:t>
            </a:r>
            <a:r>
              <a:rPr sz="1200" b="1" u="heavy" spc="5" dirty="0">
                <a:solidFill>
                  <a:srgbClr val="070707"/>
                </a:solidFill>
                <a:latin typeface="Arial"/>
                <a:cs typeface="Arial"/>
              </a:rPr>
              <a:t>nomes</a:t>
            </a:r>
            <a:r>
              <a:rPr sz="1200" b="1" u="heavy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u="heavy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200" b="1" u="heavy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u="heavy" spc="-10" dirty="0">
                <a:solidFill>
                  <a:srgbClr val="070707"/>
                </a:solidFill>
                <a:latin typeface="Arial"/>
                <a:cs typeface="Arial"/>
              </a:rPr>
              <a:t>hospedes</a:t>
            </a:r>
            <a:r>
              <a:rPr sz="12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70707"/>
                </a:solidFill>
                <a:latin typeface="Arial"/>
                <a:cs typeface="Arial"/>
              </a:rPr>
              <a:t>correspondentes</a:t>
            </a:r>
            <a:r>
              <a:rPr sz="120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200" b="1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70707"/>
                </a:solidFill>
                <a:latin typeface="Arial"/>
                <a:cs typeface="Arial"/>
              </a:rPr>
              <a:t>mês</a:t>
            </a:r>
            <a:r>
              <a:rPr sz="1200" b="1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20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20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70707"/>
                </a:solidFill>
                <a:latin typeface="Arial"/>
                <a:cs typeface="Arial"/>
              </a:rPr>
              <a:t>execução.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080" indent="-9525">
              <a:lnSpc>
                <a:spcPct val="105600"/>
              </a:lnSpc>
              <a:tabLst>
                <a:tab pos="478790" algn="l"/>
                <a:tab pos="1246505" algn="l"/>
                <a:tab pos="1868170" algn="l"/>
                <a:tab pos="2115185" algn="l"/>
                <a:tab pos="2987675" algn="l"/>
                <a:tab pos="3403600" algn="l"/>
                <a:tab pos="4130675" algn="l"/>
                <a:tab pos="4875530" algn="l"/>
              </a:tabLst>
            </a:pP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6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.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5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	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quarto: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	</a:t>
            </a:r>
            <a:r>
              <a:rPr sz="1150" spc="-2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	pagamento	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será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	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rea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lizado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ordem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bancária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transferênc</a:t>
            </a:r>
            <a:r>
              <a:rPr sz="1150" spc="1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voluntária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CONTRATADA,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no </a:t>
            </a:r>
            <a:r>
              <a:rPr sz="11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70707"/>
                </a:solidFill>
                <a:latin typeface="Arial"/>
                <a:cs typeface="Arial"/>
              </a:rPr>
              <a:t>Banco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Brasi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425" dirty="0">
                <a:solidFill>
                  <a:srgbClr val="161616"/>
                </a:solidFill>
                <a:latin typeface="Arial"/>
                <a:cs typeface="Arial"/>
              </a:rPr>
              <a:t>,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respeitando</a:t>
            </a:r>
            <a:r>
              <a:rPr sz="11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os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dados</a:t>
            </a:r>
            <a:r>
              <a:rPr sz="11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abaixo: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Banco:</a:t>
            </a:r>
            <a:r>
              <a:rPr sz="11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70707"/>
                </a:solidFill>
                <a:latin typeface="Arial"/>
                <a:cs typeface="Arial"/>
              </a:rPr>
              <a:t>001</a:t>
            </a:r>
            <a:endParaRPr sz="11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Agência: </a:t>
            </a:r>
            <a:r>
              <a:rPr sz="11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150" spc="-5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070707"/>
                </a:solidFill>
                <a:latin typeface="Arial"/>
                <a:cs typeface="Arial"/>
              </a:rPr>
              <a:t>4-4</a:t>
            </a:r>
            <a:endParaRPr sz="11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Conta: </a:t>
            </a:r>
            <a:r>
              <a:rPr sz="11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50" spc="-7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50" spc="95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150" spc="-4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50" spc="20" dirty="0">
                <a:solidFill>
                  <a:srgbClr val="070707"/>
                </a:solidFill>
                <a:latin typeface="Arial"/>
                <a:cs typeface="Arial"/>
              </a:rPr>
              <a:t>7-5</a:t>
            </a:r>
            <a:endParaRPr sz="1150">
              <a:latin typeface="Arial"/>
              <a:cs typeface="Arial"/>
            </a:endParaRPr>
          </a:p>
          <a:p>
            <a:pPr marL="12700" indent="8890" algn="just">
              <a:lnSpc>
                <a:spcPct val="100000"/>
              </a:lnSpc>
              <a:spcBef>
                <a:spcPts val="20"/>
              </a:spcBef>
            </a:pP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Favorecid</a:t>
            </a:r>
            <a:r>
              <a:rPr sz="1150" spc="7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spc="165" dirty="0">
                <a:solidFill>
                  <a:srgbClr val="3B3B3B"/>
                </a:solidFill>
                <a:latin typeface="Arial"/>
                <a:cs typeface="Arial"/>
              </a:rPr>
              <a:t>:</a:t>
            </a:r>
            <a:r>
              <a:rPr sz="1150" spc="-9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Myway</a:t>
            </a:r>
            <a:r>
              <a:rPr sz="11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1150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agens</a:t>
            </a:r>
            <a:r>
              <a:rPr sz="11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-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Turismo</a:t>
            </a:r>
            <a:r>
              <a:rPr sz="1150" spc="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070707"/>
                </a:solidFill>
                <a:latin typeface="Arial"/>
                <a:cs typeface="Arial"/>
              </a:rPr>
              <a:t>TDA</a:t>
            </a:r>
            <a:r>
              <a:rPr sz="11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1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70707"/>
                </a:solidFill>
                <a:latin typeface="Arial"/>
                <a:cs typeface="Arial"/>
              </a:rPr>
              <a:t>ME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CLÁUSULA</a:t>
            </a:r>
            <a:r>
              <a:rPr sz="12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SEXTA</a:t>
            </a:r>
            <a:r>
              <a:rPr sz="12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3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250" b="1" spc="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" dirty="0">
                <a:solidFill>
                  <a:srgbClr val="070707"/>
                </a:solidFill>
                <a:latin typeface="Times New Roman"/>
                <a:cs typeface="Times New Roman"/>
              </a:rPr>
              <a:t>ONUS</a:t>
            </a:r>
            <a:r>
              <a:rPr sz="125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85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50" b="1" spc="1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ENCARGOS.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marR="46990" indent="8890" algn="just">
              <a:lnSpc>
                <a:spcPts val="1440"/>
              </a:lnSpc>
            </a:pPr>
            <a:r>
              <a:rPr sz="1150" spc="55" dirty="0">
                <a:solidFill>
                  <a:srgbClr val="070707"/>
                </a:solidFill>
                <a:latin typeface="Arial"/>
                <a:cs typeface="Arial"/>
              </a:rPr>
              <a:t>7.1    </a:t>
            </a:r>
            <a:r>
              <a:rPr sz="11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1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os</a:t>
            </a:r>
            <a:r>
              <a:rPr sz="1150" spc="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ônus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ou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encargos </a:t>
            </a:r>
            <a:r>
              <a:rPr sz="1150" spc="-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referent</a:t>
            </a:r>
            <a:r>
              <a:rPr sz="1150" spc="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s</a:t>
            </a:r>
            <a:r>
              <a:rPr sz="1150" spc="75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161616"/>
                </a:solidFill>
                <a:latin typeface="Times New Roman"/>
                <a:cs typeface="Times New Roman"/>
              </a:rPr>
              <a:t>à</a:t>
            </a:r>
            <a:r>
              <a:rPr sz="1400" spc="15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execução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15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se 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dest</a:t>
            </a:r>
            <a:r>
              <a:rPr sz="1150" spc="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70707"/>
                </a:solidFill>
                <a:latin typeface="Arial"/>
                <a:cs typeface="Arial"/>
              </a:rPr>
              <a:t>nem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161616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161616"/>
                </a:solidFill>
                <a:latin typeface="Times New Roman"/>
                <a:cs typeface="Times New Roman"/>
              </a:rPr>
              <a:t>  </a:t>
            </a:r>
            <a:r>
              <a:rPr sz="1400" spc="-1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real</a:t>
            </a:r>
            <a:r>
              <a:rPr sz="1150" spc="-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70707"/>
                </a:solidFill>
                <a:latin typeface="Arial"/>
                <a:cs typeface="Arial"/>
              </a:rPr>
              <a:t>zação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s  </a:t>
            </a:r>
            <a:r>
              <a:rPr sz="1150" spc="-25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serv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ços  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ficarão  </a:t>
            </a:r>
            <a:r>
              <a:rPr sz="11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70707"/>
                </a:solidFill>
                <a:latin typeface="Arial"/>
                <a:cs typeface="Arial"/>
              </a:rPr>
              <a:t>tota</a:t>
            </a:r>
            <a:r>
              <a:rPr sz="1150" spc="5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70707"/>
                </a:solidFill>
                <a:latin typeface="Arial"/>
                <a:cs typeface="Arial"/>
              </a:rPr>
              <a:t>mente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cargo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endParaRPr sz="1150">
              <a:latin typeface="Arial"/>
              <a:cs typeface="Arial"/>
            </a:endParaRPr>
          </a:p>
          <a:p>
            <a:pPr marL="12700" marR="46990" algn="just">
              <a:lnSpc>
                <a:spcPct val="101699"/>
              </a:lnSpc>
              <a:spcBef>
                <a:spcPts val="15"/>
              </a:spcBef>
            </a:pPr>
            <a:r>
              <a:rPr sz="1150" spc="-65" dirty="0">
                <a:solidFill>
                  <a:srgbClr val="070707"/>
                </a:solidFill>
                <a:latin typeface="Arial"/>
                <a:cs typeface="Arial"/>
              </a:rPr>
              <a:t>CO</a:t>
            </a:r>
            <a:r>
              <a:rPr sz="1150" spc="-16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150" spc="8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150" spc="-40" dirty="0">
                <a:solidFill>
                  <a:srgbClr val="070707"/>
                </a:solidFill>
                <a:latin typeface="Arial"/>
                <a:cs typeface="Arial"/>
              </a:rPr>
              <a:t>RATADA,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  </a:t>
            </a:r>
            <a:r>
              <a:rPr sz="11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  </a:t>
            </a:r>
            <a:r>
              <a:rPr sz="11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cabendo   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nenhuma    </a:t>
            </a:r>
            <a:r>
              <a:rPr sz="11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transferênc</a:t>
            </a:r>
            <a:r>
              <a:rPr sz="1150" spc="8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 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  </a:t>
            </a:r>
            <a:r>
              <a:rPr sz="1150" spc="-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ônus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  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ao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CO</a:t>
            </a:r>
            <a:r>
              <a:rPr sz="1150" spc="-160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-45" dirty="0">
                <a:solidFill>
                  <a:srgbClr val="161616"/>
                </a:solidFill>
                <a:latin typeface="Arial"/>
                <a:cs typeface="Arial"/>
              </a:rPr>
              <a:t>TRATANTE.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CLÁUSULA</a:t>
            </a:r>
            <a:r>
              <a:rPr sz="12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SÉTIMA</a:t>
            </a:r>
            <a:r>
              <a:rPr sz="125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49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25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FISCALIZAÇÃO.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49530" lvl="1" indent="4445" algn="just">
              <a:lnSpc>
                <a:spcPct val="104800"/>
              </a:lnSpc>
              <a:buClr>
                <a:srgbClr val="161616"/>
              </a:buClr>
              <a:buFont typeface="Arial"/>
              <a:buAutoNum type="arabicPeriod"/>
              <a:tabLst>
                <a:tab pos="479425" algn="l"/>
              </a:tabLst>
            </a:pP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150" spc="-7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s </a:t>
            </a:r>
            <a:r>
              <a:rPr sz="1150" spc="-10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70707"/>
                </a:solidFill>
                <a:latin typeface="Arial"/>
                <a:cs typeface="Arial"/>
              </a:rPr>
              <a:t>term</a:t>
            </a:r>
            <a:r>
              <a:rPr sz="1150" spc="8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s </a:t>
            </a:r>
            <a:r>
              <a:rPr sz="1150" spc="-65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art.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70707"/>
                </a:solidFill>
                <a:latin typeface="Arial"/>
                <a:cs typeface="Arial"/>
              </a:rPr>
              <a:t>67,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135" dirty="0">
                <a:solidFill>
                  <a:srgbClr val="161616"/>
                </a:solidFill>
                <a:latin typeface="Times New Roman"/>
                <a:cs typeface="Times New Roman"/>
              </a:rPr>
              <a:t>§</a:t>
            </a:r>
            <a:r>
              <a:rPr sz="125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250" spc="-6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-7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50" spc="114" dirty="0">
                <a:solidFill>
                  <a:srgbClr val="161616"/>
                </a:solidFill>
                <a:latin typeface="Arial"/>
                <a:cs typeface="Arial"/>
              </a:rPr>
              <a:t>º,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2A282A"/>
                </a:solidFill>
                <a:latin typeface="Arial"/>
                <a:cs typeface="Arial"/>
              </a:rPr>
              <a:t>ei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61616"/>
                </a:solidFill>
                <a:latin typeface="Arial"/>
                <a:cs typeface="Arial"/>
              </a:rPr>
              <a:t>8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.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666/93,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CONTRATA</a:t>
            </a:r>
            <a:r>
              <a:rPr sz="1150" spc="-100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TE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des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gnará  </a:t>
            </a:r>
            <a:r>
              <a:rPr sz="11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repre</a:t>
            </a:r>
            <a:r>
              <a:rPr sz="1150" spc="-5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150" spc="75" dirty="0">
                <a:solidFill>
                  <a:srgbClr val="2A282A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070707"/>
                </a:solidFill>
                <a:latin typeface="Arial"/>
                <a:cs typeface="Arial"/>
              </a:rPr>
              <a:t>ntan</a:t>
            </a:r>
            <a:r>
              <a:rPr sz="1150" spc="-2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150" spc="60" dirty="0">
                <a:solidFill>
                  <a:srgbClr val="2A282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acompanhar  </a:t>
            </a:r>
            <a:r>
              <a:rPr sz="1150" spc="-1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2A282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fiscalizar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150" spc="-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3B3B3B"/>
                </a:solidFill>
                <a:latin typeface="Arial"/>
                <a:cs typeface="Arial"/>
              </a:rPr>
              <a:t>x</a:t>
            </a:r>
            <a:r>
              <a:rPr sz="1150" spc="-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cução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anotando </a:t>
            </a:r>
            <a:r>
              <a:rPr sz="1150" spc="-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registro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própr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as</a:t>
            </a:r>
            <a:r>
              <a:rPr sz="1150" spc="1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ocorrênc</a:t>
            </a:r>
            <a:r>
              <a:rPr sz="1150" spc="4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as </a:t>
            </a:r>
            <a:r>
              <a:rPr sz="1150" spc="-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que </a:t>
            </a:r>
            <a:r>
              <a:rPr sz="11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porventura</a:t>
            </a:r>
            <a:endParaRPr sz="1150">
              <a:latin typeface="Arial"/>
              <a:cs typeface="Arial"/>
            </a:endParaRPr>
          </a:p>
          <a:p>
            <a:pPr marL="12700" marR="49530" algn="just">
              <a:lnSpc>
                <a:spcPts val="1400"/>
              </a:lnSpc>
              <a:spcBef>
                <a:spcPts val="125"/>
              </a:spcBef>
            </a:pP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existirem 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determinando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nece</a:t>
            </a:r>
            <a:r>
              <a:rPr sz="1150" spc="-55" dirty="0">
                <a:solidFill>
                  <a:srgbClr val="2A282A"/>
                </a:solidFill>
                <a:latin typeface="Arial"/>
                <a:cs typeface="Arial"/>
              </a:rPr>
              <a:t>ss</a:t>
            </a:r>
            <a:r>
              <a:rPr sz="1150" spc="30" dirty="0">
                <a:solidFill>
                  <a:srgbClr val="2A282A"/>
                </a:solidFill>
                <a:latin typeface="Arial"/>
                <a:cs typeface="Arial"/>
              </a:rPr>
              <a:t>á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rio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450" spc="-80" dirty="0">
                <a:solidFill>
                  <a:srgbClr val="161616"/>
                </a:solidFill>
                <a:latin typeface="Times New Roman"/>
                <a:cs typeface="Times New Roman"/>
              </a:rPr>
              <a:t>à</a:t>
            </a:r>
            <a:r>
              <a:rPr sz="145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450" spc="-11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regu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arização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das </a:t>
            </a:r>
            <a:r>
              <a:rPr sz="11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faltas </a:t>
            </a:r>
            <a:r>
              <a:rPr sz="11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ou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1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observado</a:t>
            </a:r>
            <a:r>
              <a:rPr sz="1150" spc="100" dirty="0">
                <a:solidFill>
                  <a:srgbClr val="161616"/>
                </a:solidFill>
                <a:latin typeface="Arial"/>
                <a:cs typeface="Arial"/>
              </a:rPr>
              <a:t>s</a:t>
            </a:r>
            <a:r>
              <a:rPr sz="1150" spc="165" dirty="0">
                <a:solidFill>
                  <a:srgbClr val="3B3B3B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46990" lvl="1" algn="just">
              <a:lnSpc>
                <a:spcPct val="105600"/>
              </a:lnSpc>
              <a:buClr>
                <a:srgbClr val="161616"/>
              </a:buClr>
              <a:buFont typeface="Arial"/>
              <a:buAutoNum type="arabicPeriod" startAt="2"/>
              <a:tabLst>
                <a:tab pos="479425" algn="l"/>
              </a:tabLst>
            </a:pP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primeiro.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Quaisquer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70" dirty="0">
                <a:solidFill>
                  <a:srgbClr val="3B3B3B"/>
                </a:solidFill>
                <a:latin typeface="Arial"/>
                <a:cs typeface="Arial"/>
              </a:rPr>
              <a:t>x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igê</a:t>
            </a:r>
            <a:r>
              <a:rPr sz="1150" spc="-6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cias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fisca</a:t>
            </a:r>
            <a:r>
              <a:rPr sz="1150" spc="55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ização,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inerentes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ao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deverão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pronta</a:t>
            </a:r>
            <a:r>
              <a:rPr sz="1150" spc="30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150" spc="40" dirty="0">
                <a:solidFill>
                  <a:srgbClr val="2A282A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070707"/>
                </a:solidFill>
                <a:latin typeface="Arial"/>
                <a:cs typeface="Arial"/>
              </a:rPr>
              <a:t>nte</a:t>
            </a:r>
            <a:r>
              <a:rPr sz="115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atendidas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 pe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CONTRATADA,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sem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ônus</a:t>
            </a:r>
            <a:r>
              <a:rPr sz="115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1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300">
              <a:latin typeface="Times New Roman"/>
              <a:cs typeface="Times New Roman"/>
            </a:endParaRPr>
          </a:p>
          <a:p>
            <a:pPr marL="17145" marR="52705" indent="-5080" algn="just">
              <a:lnSpc>
                <a:spcPts val="1440"/>
              </a:lnSpc>
            </a:pP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CLAUSULA  </a:t>
            </a:r>
            <a:r>
              <a:rPr sz="12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OITAVA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54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RESPONSABILIDADE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70707"/>
                </a:solidFill>
                <a:latin typeface="Times New Roman"/>
                <a:cs typeface="Times New Roman"/>
              </a:rPr>
              <a:t>PELA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QUALIDADE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5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35" dirty="0">
                <a:solidFill>
                  <a:srgbClr val="070707"/>
                </a:solidFill>
                <a:latin typeface="Times New Roman"/>
                <a:cs typeface="Times New Roman"/>
              </a:rPr>
              <a:t>DOS</a:t>
            </a:r>
            <a:r>
              <a:rPr sz="125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 SERVIÇOS</a:t>
            </a:r>
            <a:endParaRPr sz="1250">
              <a:latin typeface="Times New Roman"/>
              <a:cs typeface="Times New Roman"/>
            </a:endParaRPr>
          </a:p>
          <a:p>
            <a:pPr marL="21590" marR="43180" indent="-5080" algn="just">
              <a:lnSpc>
                <a:spcPct val="108000"/>
              </a:lnSpc>
              <a:spcBef>
                <a:spcPts val="910"/>
              </a:spcBef>
            </a:pPr>
            <a:r>
              <a:rPr sz="1150" spc="65" dirty="0">
                <a:solidFill>
                  <a:srgbClr val="161616"/>
                </a:solidFill>
                <a:latin typeface="Arial"/>
                <a:cs typeface="Arial"/>
              </a:rPr>
              <a:t>9.1    </a:t>
            </a:r>
            <a:r>
              <a:rPr sz="1150" spc="14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1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CO</a:t>
            </a:r>
            <a:r>
              <a:rPr sz="1150" spc="-160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150" spc="80" dirty="0">
                <a:solidFill>
                  <a:srgbClr val="161616"/>
                </a:solidFill>
                <a:latin typeface="Arial"/>
                <a:cs typeface="Arial"/>
              </a:rPr>
              <a:t>T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RATADA</a:t>
            </a:r>
            <a:r>
              <a:rPr sz="1150" spc="1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400" spc="35" dirty="0">
                <a:solidFill>
                  <a:srgbClr val="161616"/>
                </a:solidFill>
                <a:latin typeface="Times New Roman"/>
                <a:cs typeface="Times New Roman"/>
              </a:rPr>
              <a:t>é</a:t>
            </a:r>
            <a:r>
              <a:rPr sz="1400" spc="6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responsável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spc="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qualidade</a:t>
            </a:r>
            <a:r>
              <a:rPr sz="1150" spc="1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150" spc="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serv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ços</a:t>
            </a:r>
            <a:r>
              <a:rPr sz="1150" spc="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fornecidos</a:t>
            </a:r>
            <a:r>
              <a:rPr sz="1150" spc="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responsabiliza-se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150" spc="50" dirty="0">
                <a:solidFill>
                  <a:srgbClr val="070707"/>
                </a:solidFill>
                <a:latin typeface="Arial"/>
                <a:cs typeface="Arial"/>
              </a:rPr>
              <a:t>in</a:t>
            </a:r>
            <a:r>
              <a:rPr sz="1150" spc="-45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2A282A"/>
                </a:solidFill>
                <a:latin typeface="Arial"/>
                <a:cs typeface="Arial"/>
              </a:rPr>
              <a:t>egr</a:t>
            </a:r>
            <a:r>
              <a:rPr sz="1150" spc="35" dirty="0">
                <a:solidFill>
                  <a:srgbClr val="2A282A"/>
                </a:solidFill>
                <a:latin typeface="Arial"/>
                <a:cs typeface="Arial"/>
              </a:rPr>
              <a:t>a</a:t>
            </a:r>
            <a:r>
              <a:rPr sz="1150" spc="19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-5" dirty="0">
                <a:solidFill>
                  <a:srgbClr val="3B3B3B"/>
                </a:solidFill>
                <a:latin typeface="Arial"/>
                <a:cs typeface="Arial"/>
              </a:rPr>
              <a:t>x</a:t>
            </a:r>
            <a:r>
              <a:rPr sz="1150" spc="20" dirty="0">
                <a:solidFill>
                  <a:srgbClr val="070707"/>
                </a:solidFill>
                <a:latin typeface="Arial"/>
                <a:cs typeface="Arial"/>
              </a:rPr>
              <a:t>cl</a:t>
            </a:r>
            <a:r>
              <a:rPr sz="1150" spc="-5" dirty="0">
                <a:solidFill>
                  <a:srgbClr val="070707"/>
                </a:solidFill>
                <a:latin typeface="Arial"/>
                <a:cs typeface="Arial"/>
              </a:rPr>
              <a:t>u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s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iva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070707"/>
                </a:solidFill>
                <a:latin typeface="Arial"/>
                <a:cs typeface="Arial"/>
              </a:rPr>
              <a:t>nte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promoção </a:t>
            </a:r>
            <a:r>
              <a:rPr sz="11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readequações,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sempre</a:t>
            </a:r>
            <a:r>
              <a:rPr sz="1150" spc="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1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70707"/>
                </a:solidFill>
                <a:latin typeface="Arial"/>
                <a:cs typeface="Arial"/>
              </a:rPr>
              <a:t>forem</a:t>
            </a:r>
            <a:r>
              <a:rPr sz="11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detectadas</a:t>
            </a:r>
            <a:r>
              <a:rPr sz="11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70707"/>
                </a:solidFill>
                <a:latin typeface="Arial"/>
                <a:cs typeface="Arial"/>
              </a:rPr>
              <a:t>impropriedades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1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possam</a:t>
            </a:r>
            <a:r>
              <a:rPr sz="1150" spc="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c</a:t>
            </a:r>
            <a:r>
              <a:rPr sz="1150" spc="45" dirty="0">
                <a:solidFill>
                  <a:srgbClr val="2A282A"/>
                </a:solidFill>
                <a:latin typeface="Arial"/>
                <a:cs typeface="Arial"/>
              </a:rPr>
              <a:t>o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mprometer</a:t>
            </a:r>
            <a:r>
              <a:rPr sz="11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sua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70707"/>
                </a:solidFill>
                <a:latin typeface="Arial"/>
                <a:cs typeface="Arial"/>
              </a:rPr>
              <a:t>uti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li</a:t>
            </a:r>
            <a:r>
              <a:rPr sz="1150" spc="-45" dirty="0">
                <a:solidFill>
                  <a:srgbClr val="2A282A"/>
                </a:solidFill>
                <a:latin typeface="Arial"/>
                <a:cs typeface="Arial"/>
              </a:rPr>
              <a:t>zaç</a:t>
            </a:r>
            <a:r>
              <a:rPr sz="1150" spc="-5" dirty="0">
                <a:solidFill>
                  <a:srgbClr val="2A282A"/>
                </a:solidFill>
                <a:latin typeface="Arial"/>
                <a:cs typeface="Arial"/>
              </a:rPr>
              <a:t>ã</a:t>
            </a:r>
            <a:r>
              <a:rPr sz="1150" spc="8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70707"/>
                </a:solidFill>
                <a:latin typeface="Arial"/>
                <a:cs typeface="Arial"/>
              </a:rPr>
              <a:t>CONTRATA</a:t>
            </a:r>
            <a:r>
              <a:rPr sz="1150" spc="-9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070707"/>
                </a:solidFill>
                <a:latin typeface="Arial"/>
                <a:cs typeface="Arial"/>
              </a:rPr>
              <a:t>TE.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CLÁUSULA </a:t>
            </a:r>
            <a:r>
              <a:rPr sz="1250" b="1" spc="-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NONA</a:t>
            </a:r>
            <a:r>
              <a:rPr sz="125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495" dirty="0">
                <a:solidFill>
                  <a:srgbClr val="161616"/>
                </a:solidFill>
                <a:latin typeface="Times New Roman"/>
                <a:cs typeface="Times New Roman"/>
              </a:rPr>
              <a:t>-</a:t>
            </a:r>
            <a:r>
              <a:rPr sz="1250" b="1" spc="-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25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RESPONSABILIDADE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50" dirty="0">
                <a:solidFill>
                  <a:srgbClr val="070707"/>
                </a:solidFill>
                <a:latin typeface="Times New Roman"/>
                <a:cs typeface="Times New Roman"/>
              </a:rPr>
              <a:t>CIVIL.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43180" indent="13335" algn="just">
              <a:lnSpc>
                <a:spcPct val="104299"/>
              </a:lnSpc>
            </a:pPr>
            <a:r>
              <a:rPr sz="1150" spc="-105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0</a:t>
            </a:r>
            <a:r>
              <a:rPr sz="1150" spc="105" dirty="0">
                <a:solidFill>
                  <a:srgbClr val="3B3B3B"/>
                </a:solidFill>
                <a:latin typeface="Arial"/>
                <a:cs typeface="Arial"/>
              </a:rPr>
              <a:t>.</a:t>
            </a:r>
            <a:r>
              <a:rPr sz="1150" spc="254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A282A"/>
                </a:solidFill>
                <a:latin typeface="Arial"/>
                <a:cs typeface="Arial"/>
              </a:rPr>
              <a:t>C</a:t>
            </a:r>
            <a:r>
              <a:rPr sz="1150" spc="-90" dirty="0">
                <a:solidFill>
                  <a:srgbClr val="2A282A"/>
                </a:solidFill>
                <a:latin typeface="Arial"/>
                <a:cs typeface="Arial"/>
              </a:rPr>
              <a:t>O</a:t>
            </a:r>
            <a:r>
              <a:rPr sz="1150" spc="-55" dirty="0">
                <a:solidFill>
                  <a:srgbClr val="070707"/>
                </a:solidFill>
                <a:latin typeface="Arial"/>
                <a:cs typeface="Arial"/>
              </a:rPr>
              <a:t>NTRATADA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responderá </a:t>
            </a:r>
            <a:r>
              <a:rPr sz="11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por</a:t>
            </a:r>
            <a:r>
              <a:rPr sz="1150" spc="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quaisq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u</a:t>
            </a:r>
            <a:r>
              <a:rPr sz="1150" spc="4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75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1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70707"/>
                </a:solidFill>
                <a:latin typeface="Arial"/>
                <a:cs typeface="Arial"/>
              </a:rPr>
              <a:t>dan</a:t>
            </a:r>
            <a:r>
              <a:rPr sz="1150" spc="3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s</a:t>
            </a:r>
            <a:r>
              <a:rPr sz="1150" spc="4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ou</a:t>
            </a:r>
            <a:r>
              <a:rPr sz="1150" spc="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preju</a:t>
            </a:r>
            <a:r>
              <a:rPr sz="1150" spc="-110" dirty="0">
                <a:solidFill>
                  <a:srgbClr val="161616"/>
                </a:solidFill>
                <a:latin typeface="Arial"/>
                <a:cs typeface="Arial"/>
              </a:rPr>
              <a:t>í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z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os</a:t>
            </a:r>
            <a:r>
              <a:rPr sz="1150" spc="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pessoais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ou</a:t>
            </a:r>
            <a:r>
              <a:rPr sz="1150" spc="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materia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1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A282A"/>
                </a:solidFill>
                <a:latin typeface="Arial"/>
                <a:cs typeface="Arial"/>
              </a:rPr>
              <a:t>que </a:t>
            </a:r>
            <a:r>
              <a:rPr sz="1150" spc="-150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-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u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7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070707"/>
                </a:solidFill>
                <a:latin typeface="Arial"/>
                <a:cs typeface="Arial"/>
              </a:rPr>
              <a:t>mpr</a:t>
            </a:r>
            <a:r>
              <a:rPr sz="1150" spc="-3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gad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1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A282A"/>
                </a:solidFill>
                <a:latin typeface="Arial"/>
                <a:cs typeface="Arial"/>
              </a:rPr>
              <a:t>ou</a:t>
            </a:r>
            <a:r>
              <a:rPr sz="1150" spc="145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p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150" spc="4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p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st</a:t>
            </a:r>
            <a:r>
              <a:rPr sz="1150" spc="2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150" spc="235" dirty="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sz="1150" spc="-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85" dirty="0">
                <a:solidFill>
                  <a:srgbClr val="161616"/>
                </a:solidFill>
                <a:latin typeface="Arial"/>
                <a:cs typeface="Arial"/>
              </a:rPr>
              <a:t>m</a:t>
            </a:r>
            <a:r>
              <a:rPr sz="1150" spc="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150" spc="-20" dirty="0">
                <a:solidFill>
                  <a:srgbClr val="3B3B3B"/>
                </a:solidFill>
                <a:latin typeface="Arial"/>
                <a:cs typeface="Arial"/>
              </a:rPr>
              <a:t>azão</a:t>
            </a:r>
            <a:r>
              <a:rPr sz="1150" spc="1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</a:t>
            </a:r>
            <a:r>
              <a:rPr sz="115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omi</a:t>
            </a:r>
            <a:r>
              <a:rPr sz="1150" spc="50" dirty="0">
                <a:solidFill>
                  <a:srgbClr val="161616"/>
                </a:solidFill>
                <a:latin typeface="Arial"/>
                <a:cs typeface="Arial"/>
              </a:rPr>
              <a:t>s</a:t>
            </a:r>
            <a:r>
              <a:rPr sz="1150" spc="-6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-45" dirty="0">
                <a:solidFill>
                  <a:srgbClr val="3B3B3B"/>
                </a:solidFill>
                <a:latin typeface="Arial"/>
                <a:cs typeface="Arial"/>
              </a:rPr>
              <a:t>ã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dol</a:t>
            </a:r>
            <a:r>
              <a:rPr sz="1150" spc="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spc="-7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300">
              <a:latin typeface="Times New Roman"/>
              <a:cs typeface="Times New Roman"/>
            </a:endParaRPr>
          </a:p>
          <a:p>
            <a:pPr marR="20955" algn="ctr">
              <a:lnSpc>
                <a:spcPts val="1055"/>
              </a:lnSpc>
            </a:pP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D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i</a:t>
            </a:r>
            <a:r>
              <a:rPr sz="900" spc="-15" dirty="0">
                <a:solidFill>
                  <a:srgbClr val="161616"/>
                </a:solidFill>
                <a:latin typeface="Times New Roman"/>
                <a:cs typeface="Times New Roman"/>
              </a:rPr>
              <a:t>r</a:t>
            </a:r>
            <a:r>
              <a:rPr sz="900" spc="25" dirty="0">
                <a:solidFill>
                  <a:srgbClr val="4D4D4F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161616"/>
                </a:solidFill>
                <a:latin typeface="Times New Roman"/>
                <a:cs typeface="Times New Roman"/>
              </a:rPr>
              <a:t>t</a:t>
            </a:r>
            <a:r>
              <a:rPr sz="900" spc="15" dirty="0">
                <a:solidFill>
                  <a:srgbClr val="606062"/>
                </a:solidFill>
                <a:latin typeface="Times New Roman"/>
                <a:cs typeface="Times New Roman"/>
              </a:rPr>
              <a:t>o</a:t>
            </a:r>
            <a:r>
              <a:rPr sz="900" spc="-40" dirty="0">
                <a:solidFill>
                  <a:srgbClr val="161616"/>
                </a:solidFill>
                <a:latin typeface="Times New Roman"/>
                <a:cs typeface="Times New Roman"/>
              </a:rPr>
              <a:t>r</a:t>
            </a:r>
            <a:r>
              <a:rPr sz="900" spc="20" dirty="0">
                <a:solidFill>
                  <a:srgbClr val="161616"/>
                </a:solidFill>
                <a:latin typeface="Times New Roman"/>
                <a:cs typeface="Times New Roman"/>
              </a:rPr>
              <a:t>i</a:t>
            </a:r>
            <a:r>
              <a:rPr sz="900" spc="60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161616"/>
                </a:solidFill>
                <a:latin typeface="Times New Roman"/>
                <a:cs typeface="Times New Roman"/>
              </a:rPr>
              <a:t>d</a:t>
            </a:r>
            <a:r>
              <a:rPr sz="900" spc="50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4D4D4F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61616"/>
                </a:solidFill>
                <a:latin typeface="Times New Roman"/>
                <a:cs typeface="Times New Roman"/>
              </a:rPr>
              <a:t>dmin</a:t>
            </a:r>
            <a:r>
              <a:rPr sz="900" spc="85" dirty="0">
                <a:solidFill>
                  <a:srgbClr val="161616"/>
                </a:solidFill>
                <a:latin typeface="Times New Roman"/>
                <a:cs typeface="Times New Roman"/>
              </a:rPr>
              <a:t>i</a:t>
            </a:r>
            <a:r>
              <a:rPr sz="900" spc="40" dirty="0">
                <a:solidFill>
                  <a:srgbClr val="606062"/>
                </a:solidFill>
                <a:latin typeface="Times New Roman"/>
                <a:cs typeface="Times New Roman"/>
              </a:rPr>
              <a:t>s</a:t>
            </a:r>
            <a:r>
              <a:rPr sz="900" spc="-10" dirty="0">
                <a:solidFill>
                  <a:srgbClr val="2A282A"/>
                </a:solidFill>
                <a:latin typeface="Times New Roman"/>
                <a:cs typeface="Times New Roman"/>
              </a:rPr>
              <a:t>tra</a:t>
            </a:r>
            <a:r>
              <a:rPr sz="900" spc="25" dirty="0">
                <a:solidFill>
                  <a:srgbClr val="4D4D4F"/>
                </a:solidFill>
                <a:latin typeface="Times New Roman"/>
                <a:cs typeface="Times New Roman"/>
              </a:rPr>
              <a:t>ção</a:t>
            </a:r>
            <a:r>
              <a:rPr sz="900" spc="20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9A9A9C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9A9A9C"/>
                </a:solidFill>
                <a:latin typeface="Times New Roman"/>
                <a:cs typeface="Times New Roman"/>
              </a:rPr>
              <a:t> </a:t>
            </a:r>
            <a:r>
              <a:rPr sz="900" spc="-75" dirty="0">
                <a:solidFill>
                  <a:srgbClr val="3B3B3B"/>
                </a:solidFill>
                <a:latin typeface="Times New Roman"/>
                <a:cs typeface="Times New Roman"/>
              </a:rPr>
              <a:t>R</a:t>
            </a:r>
            <a:r>
              <a:rPr sz="900" spc="-114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161616"/>
                </a:solidFill>
                <a:latin typeface="Times New Roman"/>
                <a:cs typeface="Times New Roman"/>
              </a:rPr>
              <a:t>u</a:t>
            </a:r>
            <a:r>
              <a:rPr sz="900" spc="20" dirty="0">
                <a:solidFill>
                  <a:srgbClr val="4D4D4F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606062"/>
                </a:solidFill>
                <a:latin typeface="Times New Roman"/>
                <a:cs typeface="Times New Roman"/>
              </a:rPr>
              <a:t>C</a:t>
            </a:r>
            <a:r>
              <a:rPr sz="900" spc="50" dirty="0">
                <a:solidFill>
                  <a:srgbClr val="606062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2A282A"/>
                </a:solidFill>
                <a:latin typeface="Times New Roman"/>
                <a:cs typeface="Times New Roman"/>
              </a:rPr>
              <a:t>n</a:t>
            </a:r>
            <a:r>
              <a:rPr sz="900" spc="40" dirty="0">
                <a:solidFill>
                  <a:srgbClr val="606062"/>
                </a:solidFill>
                <a:latin typeface="Times New Roman"/>
                <a:cs typeface="Times New Roman"/>
              </a:rPr>
              <a:t>g</a:t>
            </a:r>
            <a:r>
              <a:rPr sz="900" spc="65" dirty="0">
                <a:solidFill>
                  <a:srgbClr val="606062"/>
                </a:solidFill>
                <a:latin typeface="Times New Roman"/>
                <a:cs typeface="Times New Roman"/>
              </a:rPr>
              <a:t>o</a:t>
            </a:r>
            <a:r>
              <a:rPr sz="900" spc="-45" dirty="0">
                <a:solidFill>
                  <a:srgbClr val="161616"/>
                </a:solidFill>
                <a:latin typeface="Times New Roman"/>
                <a:cs typeface="Times New Roman"/>
              </a:rPr>
              <a:t>n</a:t>
            </a:r>
            <a:r>
              <a:rPr sz="900" spc="35" dirty="0">
                <a:solidFill>
                  <a:srgbClr val="161616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4D4D4F"/>
                </a:solidFill>
                <a:latin typeface="Times New Roman"/>
                <a:cs typeface="Times New Roman"/>
              </a:rPr>
              <a:t>a</a:t>
            </a:r>
            <a:r>
              <a:rPr sz="900" spc="30" dirty="0">
                <a:solidFill>
                  <a:srgbClr val="4D4D4F"/>
                </a:solidFill>
                <a:latin typeface="Times New Roman"/>
                <a:cs typeface="Times New Roman"/>
              </a:rPr>
              <a:t>s</a:t>
            </a:r>
            <a:r>
              <a:rPr sz="900" spc="15" dirty="0">
                <a:solidFill>
                  <a:srgbClr val="7E7E80"/>
                </a:solidFill>
                <a:latin typeface="Times New Roman"/>
                <a:cs typeface="Times New Roman"/>
              </a:rPr>
              <a:t>,</a:t>
            </a:r>
            <a:r>
              <a:rPr sz="900" spc="-40" dirty="0">
                <a:solidFill>
                  <a:srgbClr val="7E7E80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450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606062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606062"/>
                </a:solidFill>
                <a:latin typeface="Times New Roman"/>
                <a:cs typeface="Times New Roman"/>
              </a:rPr>
              <a:t>C</a:t>
            </a:r>
            <a:r>
              <a:rPr sz="900" spc="-1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P</a:t>
            </a:r>
            <a:r>
              <a:rPr sz="900" spc="100" dirty="0">
                <a:solidFill>
                  <a:srgbClr val="161616"/>
                </a:solidFill>
                <a:latin typeface="Times New Roman"/>
                <a:cs typeface="Times New Roman"/>
              </a:rPr>
              <a:t>.</a:t>
            </a:r>
            <a:r>
              <a:rPr sz="900" spc="-12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45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-5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15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0.</a:t>
            </a:r>
            <a:r>
              <a:rPr sz="900" spc="-1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130" dirty="0">
                <a:solidFill>
                  <a:srgbClr val="161616"/>
                </a:solidFill>
                <a:latin typeface="Times New Roman"/>
                <a:cs typeface="Times New Roman"/>
              </a:rPr>
              <a:t>1</a:t>
            </a:r>
            <a:r>
              <a:rPr sz="900" spc="50" dirty="0">
                <a:solidFill>
                  <a:srgbClr val="161616"/>
                </a:solidFill>
                <a:latin typeface="Times New Roman"/>
                <a:cs typeface="Times New Roman"/>
              </a:rPr>
              <a:t>0</a:t>
            </a:r>
            <a:r>
              <a:rPr sz="900" spc="45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-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9A9A9C"/>
                </a:solidFill>
                <a:latin typeface="Times New Roman"/>
                <a:cs typeface="Times New Roman"/>
              </a:rPr>
              <a:t>-</a:t>
            </a:r>
            <a:r>
              <a:rPr sz="900" spc="20" dirty="0">
                <a:solidFill>
                  <a:srgbClr val="9A9A9C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3B3B3B"/>
                </a:solidFill>
                <a:latin typeface="Times New Roman"/>
                <a:cs typeface="Times New Roman"/>
              </a:rPr>
              <a:t>Fo</a:t>
            </a:r>
            <a:r>
              <a:rPr sz="900" spc="65" dirty="0">
                <a:solidFill>
                  <a:srgbClr val="3B3B3B"/>
                </a:solidFill>
                <a:latin typeface="Times New Roman"/>
                <a:cs typeface="Times New Roman"/>
              </a:rPr>
              <a:t>n</a:t>
            </a:r>
            <a:r>
              <a:rPr sz="900" spc="-45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105" dirty="0">
                <a:solidFill>
                  <a:srgbClr val="7E7E80"/>
                </a:solidFill>
                <a:latin typeface="Times New Roman"/>
                <a:cs typeface="Times New Roman"/>
              </a:rPr>
              <a:t>/</a:t>
            </a:r>
            <a:r>
              <a:rPr sz="900" spc="-25" dirty="0">
                <a:solidFill>
                  <a:srgbClr val="4D4D4F"/>
                </a:solidFill>
                <a:latin typeface="Times New Roman"/>
                <a:cs typeface="Times New Roman"/>
              </a:rPr>
              <a:t>Fax</a:t>
            </a:r>
            <a:r>
              <a:rPr sz="900" spc="60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(03</a:t>
            </a:r>
            <a:r>
              <a:rPr sz="900" spc="70" dirty="0">
                <a:solidFill>
                  <a:srgbClr val="3B3B3B"/>
                </a:solidFill>
                <a:latin typeface="Times New Roman"/>
                <a:cs typeface="Times New Roman"/>
              </a:rPr>
              <a:t>1</a:t>
            </a:r>
            <a:r>
              <a:rPr sz="900" spc="5" dirty="0">
                <a:solidFill>
                  <a:srgbClr val="3B3B3B"/>
                </a:solidFill>
                <a:latin typeface="Times New Roman"/>
                <a:cs typeface="Times New Roman"/>
              </a:rPr>
              <a:t>) </a:t>
            </a:r>
            <a:r>
              <a:rPr sz="900" spc="20" dirty="0">
                <a:solidFill>
                  <a:srgbClr val="606062"/>
                </a:solidFill>
                <a:latin typeface="Times New Roman"/>
                <a:cs typeface="Times New Roman"/>
              </a:rPr>
              <a:t>322</a:t>
            </a:r>
            <a:r>
              <a:rPr sz="900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55" dirty="0">
                <a:solidFill>
                  <a:srgbClr val="2A282A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606062"/>
                </a:solidFill>
                <a:latin typeface="Times New Roman"/>
                <a:cs typeface="Times New Roman"/>
              </a:rPr>
              <a:t>26</a:t>
            </a:r>
            <a:r>
              <a:rPr sz="900" spc="-50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-185" dirty="0">
                <a:solidFill>
                  <a:srgbClr val="161616"/>
                </a:solidFill>
                <a:latin typeface="Times New Roman"/>
                <a:cs typeface="Times New Roman"/>
              </a:rPr>
              <a:t>1</a:t>
            </a:r>
            <a:r>
              <a:rPr sz="900" spc="-2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900" spc="-185" dirty="0">
                <a:solidFill>
                  <a:srgbClr val="161616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  <a:p>
            <a:pPr marL="373380" marR="391795" algn="ctr">
              <a:lnSpc>
                <a:spcPts val="1150"/>
              </a:lnSpc>
              <a:spcBef>
                <a:spcPts val="5"/>
              </a:spcBef>
              <a:tabLst>
                <a:tab pos="2649855" algn="l"/>
              </a:tabLst>
            </a:pPr>
            <a:r>
              <a:rPr sz="950" spc="-80" dirty="0">
                <a:solidFill>
                  <a:srgbClr val="2A282A"/>
                </a:solidFill>
                <a:latin typeface="Arial"/>
                <a:cs typeface="Arial"/>
              </a:rPr>
              <a:t>Praça</a:t>
            </a:r>
            <a:r>
              <a:rPr sz="950" spc="-35" dirty="0">
                <a:solidFill>
                  <a:srgbClr val="2A282A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2A282A"/>
                </a:solidFill>
                <a:latin typeface="Times New Roman"/>
                <a:cs typeface="Times New Roman"/>
              </a:rPr>
              <a:t>d</a:t>
            </a:r>
            <a:r>
              <a:rPr sz="900" spc="50" dirty="0">
                <a:solidFill>
                  <a:srgbClr val="4D4D4F"/>
                </a:solidFill>
                <a:latin typeface="Times New Roman"/>
                <a:cs typeface="Times New Roman"/>
              </a:rPr>
              <a:t>e</a:t>
            </a:r>
            <a:r>
              <a:rPr sz="900" spc="40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D4D4F"/>
                </a:solidFill>
                <a:latin typeface="Times New Roman"/>
                <a:cs typeface="Times New Roman"/>
              </a:rPr>
              <a:t>Esp</a:t>
            </a:r>
            <a:r>
              <a:rPr sz="900" spc="50" dirty="0">
                <a:solidFill>
                  <a:srgbClr val="4D4D4F"/>
                </a:solidFill>
                <a:latin typeface="Times New Roman"/>
                <a:cs typeface="Times New Roman"/>
              </a:rPr>
              <a:t>o</a:t>
            </a:r>
            <a:r>
              <a:rPr sz="900" spc="-15" dirty="0">
                <a:solidFill>
                  <a:srgbClr val="161616"/>
                </a:solidFill>
                <a:latin typeface="Times New Roman"/>
                <a:cs typeface="Times New Roman"/>
              </a:rPr>
              <a:t>r</a:t>
            </a:r>
            <a:r>
              <a:rPr sz="900" spc="25" dirty="0">
                <a:solidFill>
                  <a:srgbClr val="161616"/>
                </a:solidFill>
                <a:latin typeface="Times New Roman"/>
                <a:cs typeface="Times New Roman"/>
              </a:rPr>
              <a:t>t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10" dirty="0">
                <a:solidFill>
                  <a:srgbClr val="606062"/>
                </a:solidFill>
                <a:latin typeface="Times New Roman"/>
                <a:cs typeface="Times New Roman"/>
              </a:rPr>
              <a:t>s</a:t>
            </a:r>
            <a:r>
              <a:rPr sz="900" spc="-10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606062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3B3B3B"/>
                </a:solidFill>
                <a:latin typeface="Arial"/>
                <a:cs typeface="Arial"/>
              </a:rPr>
              <a:t>Rua</a:t>
            </a:r>
            <a:r>
              <a:rPr sz="950" spc="-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B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50" dirty="0">
                <a:solidFill>
                  <a:srgbClr val="161616"/>
                </a:solidFill>
                <a:latin typeface="Times New Roman"/>
                <a:cs typeface="Times New Roman"/>
              </a:rPr>
              <a:t>n</a:t>
            </a:r>
            <a:r>
              <a:rPr sz="900" spc="-30" dirty="0">
                <a:solidFill>
                  <a:srgbClr val="3B3B3B"/>
                </a:solidFill>
                <a:latin typeface="Times New Roman"/>
                <a:cs typeface="Times New Roman"/>
              </a:rPr>
              <a:t>v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i</a:t>
            </a:r>
            <a:r>
              <a:rPr sz="900" spc="-30" dirty="0">
                <a:solidFill>
                  <a:srgbClr val="161616"/>
                </a:solidFill>
                <a:latin typeface="Times New Roman"/>
                <a:cs typeface="Times New Roman"/>
              </a:rPr>
              <a:t>n</a:t>
            </a:r>
            <a:r>
              <a:rPr sz="900" spc="50" dirty="0">
                <a:solidFill>
                  <a:srgbClr val="161616"/>
                </a:solidFill>
                <a:latin typeface="Times New Roman"/>
                <a:cs typeface="Times New Roman"/>
              </a:rPr>
              <a:t>d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A282A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2A282A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4D4D4F"/>
                </a:solidFill>
                <a:latin typeface="Times New Roman"/>
                <a:cs typeface="Times New Roman"/>
              </a:rPr>
              <a:t>Carv</a:t>
            </a:r>
            <a:r>
              <a:rPr sz="900" spc="45" dirty="0">
                <a:solidFill>
                  <a:srgbClr val="4D4D4F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-25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00" spc="60" dirty="0">
                <a:solidFill>
                  <a:srgbClr val="4D4D4F"/>
                </a:solidFill>
                <a:latin typeface="Times New Roman"/>
                <a:cs typeface="Times New Roman"/>
              </a:rPr>
              <a:t>o,</a:t>
            </a:r>
            <a:r>
              <a:rPr sz="900" spc="-15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F</a:t>
            </a:r>
            <a:r>
              <a:rPr sz="900" spc="-15" dirty="0">
                <a:solidFill>
                  <a:srgbClr val="161616"/>
                </a:solidFill>
                <a:latin typeface="Times New Roman"/>
                <a:cs typeface="Times New Roman"/>
              </a:rPr>
              <a:t>i</a:t>
            </a:r>
            <a:r>
              <a:rPr sz="900" spc="25" dirty="0">
                <a:solidFill>
                  <a:srgbClr val="161616"/>
                </a:solidFill>
                <a:latin typeface="Times New Roman"/>
                <a:cs typeface="Times New Roman"/>
              </a:rPr>
              <a:t>n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D4D4F"/>
                </a:solidFill>
                <a:latin typeface="Times New Roman"/>
                <a:cs typeface="Times New Roman"/>
              </a:rPr>
              <a:t>-</a:t>
            </a:r>
            <a:r>
              <a:rPr sz="900" spc="-50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606062"/>
                </a:solidFill>
                <a:latin typeface="Times New Roman"/>
                <a:cs typeface="Times New Roman"/>
              </a:rPr>
              <a:t>C</a:t>
            </a:r>
            <a:r>
              <a:rPr sz="900" spc="65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3B3B3B"/>
                </a:solidFill>
                <a:latin typeface="Times New Roman"/>
                <a:cs typeface="Times New Roman"/>
              </a:rPr>
              <a:t>P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70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-30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900" spc="30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35" dirty="0">
                <a:solidFill>
                  <a:srgbClr val="606062"/>
                </a:solidFill>
                <a:latin typeface="Times New Roman"/>
                <a:cs typeface="Times New Roman"/>
              </a:rPr>
              <a:t>3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0.</a:t>
            </a:r>
            <a:r>
              <a:rPr sz="900" spc="-1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80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6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3B3B3B"/>
                </a:solidFill>
                <a:latin typeface="Times New Roman"/>
                <a:cs typeface="Times New Roman"/>
              </a:rPr>
              <a:t>B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161616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3B3B3B"/>
                </a:solidFill>
                <a:latin typeface="Times New Roman"/>
                <a:cs typeface="Times New Roman"/>
              </a:rPr>
              <a:t>o</a:t>
            </a:r>
            <a:r>
              <a:rPr sz="900" spc="3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A282A"/>
                </a:solidFill>
                <a:latin typeface="Times New Roman"/>
                <a:cs typeface="Times New Roman"/>
              </a:rPr>
              <a:t>H</a:t>
            </a:r>
            <a:r>
              <a:rPr sz="900" spc="15" dirty="0">
                <a:solidFill>
                  <a:srgbClr val="4D4D4F"/>
                </a:solidFill>
                <a:latin typeface="Times New Roman"/>
                <a:cs typeface="Times New Roman"/>
              </a:rPr>
              <a:t>o</a:t>
            </a:r>
            <a:r>
              <a:rPr sz="900" spc="-40" dirty="0">
                <a:solidFill>
                  <a:srgbClr val="161616"/>
                </a:solidFill>
                <a:latin typeface="Times New Roman"/>
                <a:cs typeface="Times New Roman"/>
              </a:rPr>
              <a:t>r</a:t>
            </a:r>
            <a:r>
              <a:rPr sz="900" spc="20" dirty="0">
                <a:solidFill>
                  <a:srgbClr val="161616"/>
                </a:solidFill>
                <a:latin typeface="Times New Roman"/>
                <a:cs typeface="Times New Roman"/>
              </a:rPr>
              <a:t>i</a:t>
            </a:r>
            <a:r>
              <a:rPr sz="900" spc="25" dirty="0">
                <a:solidFill>
                  <a:srgbClr val="606062"/>
                </a:solidFill>
                <a:latin typeface="Times New Roman"/>
                <a:cs typeface="Times New Roman"/>
              </a:rPr>
              <a:t>z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161616"/>
                </a:solidFill>
                <a:latin typeface="Times New Roman"/>
                <a:cs typeface="Times New Roman"/>
              </a:rPr>
              <a:t>n</a:t>
            </a:r>
            <a:r>
              <a:rPr sz="900" spc="25" dirty="0">
                <a:solidFill>
                  <a:srgbClr val="161616"/>
                </a:solidFill>
                <a:latin typeface="Times New Roman"/>
                <a:cs typeface="Times New Roman"/>
              </a:rPr>
              <a:t>t</a:t>
            </a:r>
            <a:r>
              <a:rPr sz="900" spc="50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-105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525" dirty="0">
                <a:solidFill>
                  <a:srgbClr val="D1D1D1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3B3B3B"/>
                </a:solidFill>
                <a:latin typeface="Times New Roman"/>
                <a:cs typeface="Times New Roman"/>
              </a:rPr>
              <a:t>MG</a:t>
            </a:r>
            <a:r>
              <a:rPr sz="900" spc="-1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161616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4D4D4F"/>
                </a:solidFill>
                <a:latin typeface="Times New Roman"/>
                <a:cs typeface="Times New Roman"/>
              </a:rPr>
              <a:t>o</a:t>
            </a:r>
            <a:r>
              <a:rPr sz="900" spc="10" dirty="0">
                <a:solidFill>
                  <a:srgbClr val="161616"/>
                </a:solidFill>
                <a:latin typeface="Times New Roman"/>
                <a:cs typeface="Times New Roman"/>
              </a:rPr>
              <a:t>m</a:t>
            </a:r>
            <a:r>
              <a:rPr sz="900" spc="10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40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3B3B3B"/>
                </a:solidFill>
                <a:latin typeface="Times New Roman"/>
                <a:cs typeface="Times New Roman"/>
              </a:rPr>
              <a:t>Pa</a:t>
            </a:r>
            <a:r>
              <a:rPr sz="900" spc="15" dirty="0">
                <a:solidFill>
                  <a:srgbClr val="606062"/>
                </a:solidFill>
                <a:latin typeface="Times New Roman"/>
                <a:cs typeface="Times New Roman"/>
              </a:rPr>
              <a:t>ge:</a:t>
            </a:r>
            <a:r>
              <a:rPr sz="900" spc="10" dirty="0">
                <a:solidFill>
                  <a:srgbClr val="606062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4D4D4F"/>
                </a:solidFill>
                <a:latin typeface="Times New Roman"/>
                <a:cs typeface="Times New Roman"/>
                <a:hlinkClick r:id="rId7"/>
              </a:rPr>
              <a:t>ww</a:t>
            </a:r>
            <a:r>
              <a:rPr sz="900" spc="140" dirty="0">
                <a:solidFill>
                  <a:srgbClr val="4D4D4F"/>
                </a:solidFill>
                <a:latin typeface="Times New Roman"/>
                <a:cs typeface="Times New Roman"/>
                <a:hlinkClick r:id="rId7"/>
              </a:rPr>
              <a:t>w</a:t>
            </a:r>
            <a:r>
              <a:rPr sz="900" spc="-10" dirty="0">
                <a:solidFill>
                  <a:srgbClr val="7E7E80"/>
                </a:solidFill>
                <a:latin typeface="Times New Roman"/>
                <a:cs typeface="Times New Roman"/>
                <a:hlinkClick r:id="rId7"/>
              </a:rPr>
              <a:t>.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m</a:t>
            </a:r>
            <a:r>
              <a:rPr sz="900" spc="9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a</a:t>
            </a:r>
            <a:r>
              <a:rPr sz="900" spc="25" dirty="0">
                <a:solidFill>
                  <a:srgbClr val="606062"/>
                </a:solidFill>
                <a:latin typeface="Times New Roman"/>
                <a:cs typeface="Times New Roman"/>
                <a:hlinkClick r:id="rId7"/>
              </a:rPr>
              <a:t>c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k</a:t>
            </a:r>
            <a:r>
              <a:rPr sz="900" spc="60" dirty="0">
                <a:solidFill>
                  <a:srgbClr val="606062"/>
                </a:solidFill>
                <a:latin typeface="Times New Roman"/>
                <a:cs typeface="Times New Roman"/>
                <a:hlinkClick r:id="rId7"/>
              </a:rPr>
              <a:t>e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n</a:t>
            </a:r>
            <a:r>
              <a:rPr sz="900" spc="100" dirty="0">
                <a:solidFill>
                  <a:srgbClr val="606062"/>
                </a:solidFill>
                <a:latin typeface="Times New Roman"/>
                <a:cs typeface="Times New Roman"/>
                <a:hlinkClick r:id="rId7"/>
              </a:rPr>
              <a:t>z</a:t>
            </a:r>
            <a:r>
              <a:rPr sz="900" spc="-4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i</a:t>
            </a:r>
            <a:r>
              <a:rPr sz="900" spc="25" dirty="0">
                <a:solidFill>
                  <a:srgbClr val="606062"/>
                </a:solidFill>
                <a:latin typeface="Times New Roman"/>
                <a:cs typeface="Times New Roman"/>
                <a:hlinkClick r:id="rId7"/>
              </a:rPr>
              <a:t>e</a:t>
            </a:r>
            <a:r>
              <a:rPr sz="900" spc="5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b</a:t>
            </a:r>
            <a:r>
              <a:rPr sz="900" spc="9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h</a:t>
            </a:r>
            <a:r>
              <a:rPr sz="900" spc="45" dirty="0">
                <a:solidFill>
                  <a:srgbClr val="606062"/>
                </a:solidFill>
                <a:latin typeface="Times New Roman"/>
                <a:cs typeface="Times New Roman"/>
                <a:hlinkClick r:id="rId7"/>
              </a:rPr>
              <a:t>.c</a:t>
            </a:r>
            <a:r>
              <a:rPr sz="900" spc="40" dirty="0">
                <a:solidFill>
                  <a:srgbClr val="606062"/>
                </a:solidFill>
                <a:latin typeface="Times New Roman"/>
                <a:cs typeface="Times New Roman"/>
                <a:hlinkClick r:id="rId7"/>
              </a:rPr>
              <a:t>o</a:t>
            </a:r>
            <a:r>
              <a:rPr sz="900" spc="-65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m</a:t>
            </a:r>
            <a:r>
              <a:rPr sz="900" spc="-80" dirty="0">
                <a:solidFill>
                  <a:srgbClr val="3B3B3B"/>
                </a:solidFill>
                <a:latin typeface="Times New Roman"/>
                <a:cs typeface="Times New Roman"/>
                <a:hlinkClick r:id="rId7"/>
              </a:rPr>
              <a:t> </a:t>
            </a:r>
            <a:r>
              <a:rPr sz="900" spc="-15" dirty="0">
                <a:solidFill>
                  <a:srgbClr val="606062"/>
                </a:solidFill>
                <a:latin typeface="Times New Roman"/>
                <a:cs typeface="Times New Roman"/>
              </a:rPr>
              <a:t>.</a:t>
            </a:r>
            <a:r>
              <a:rPr sz="900" spc="5" dirty="0">
                <a:solidFill>
                  <a:srgbClr val="3B3B3B"/>
                </a:solidFill>
                <a:latin typeface="Times New Roman"/>
                <a:cs typeface="Times New Roman"/>
              </a:rPr>
              <a:t>br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	</a:t>
            </a:r>
            <a:r>
              <a:rPr sz="900" spc="-25" dirty="0">
                <a:solidFill>
                  <a:srgbClr val="4D4D4F"/>
                </a:solidFill>
                <a:latin typeface="Times New Roman"/>
                <a:cs typeface="Times New Roman"/>
              </a:rPr>
              <a:t>E</a:t>
            </a:r>
            <a:r>
              <a:rPr sz="900" spc="70" dirty="0">
                <a:solidFill>
                  <a:srgbClr val="4D4D4F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3B3B3B"/>
                </a:solidFill>
                <a:latin typeface="Times New Roman"/>
                <a:cs typeface="Times New Roman"/>
              </a:rPr>
              <a:t>M</a:t>
            </a:r>
            <a:r>
              <a:rPr sz="900" spc="65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161616"/>
                </a:solidFill>
                <a:latin typeface="Times New Roman"/>
                <a:cs typeface="Times New Roman"/>
              </a:rPr>
              <a:t>il</a:t>
            </a:r>
            <a:r>
              <a:rPr sz="900" spc="-11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:</a:t>
            </a:r>
            <a:r>
              <a:rPr sz="900" spc="-3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m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606062"/>
                </a:solidFill>
                <a:latin typeface="Times New Roman"/>
                <a:cs typeface="Times New Roman"/>
              </a:rPr>
              <a:t>ck</a:t>
            </a:r>
            <a:r>
              <a:rPr sz="900" spc="65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n</a:t>
            </a:r>
            <a:r>
              <a:rPr sz="900" spc="15" dirty="0">
                <a:solidFill>
                  <a:srgbClr val="606062"/>
                </a:solidFill>
                <a:latin typeface="Times New Roman"/>
                <a:cs typeface="Times New Roman"/>
              </a:rPr>
              <a:t>zi</a:t>
            </a:r>
            <a:r>
              <a:rPr sz="900" spc="55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95" dirty="0">
                <a:solidFill>
                  <a:srgbClr val="7E7E80"/>
                </a:solidFill>
                <a:latin typeface="Times New Roman"/>
                <a:cs typeface="Times New Roman"/>
              </a:rPr>
              <a:t>@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m</a:t>
            </a:r>
            <a:r>
              <a:rPr sz="900" spc="40" dirty="0">
                <a:solidFill>
                  <a:srgbClr val="606062"/>
                </a:solidFill>
                <a:latin typeface="Times New Roman"/>
                <a:cs typeface="Times New Roman"/>
              </a:rPr>
              <a:t>ack</a:t>
            </a:r>
            <a:r>
              <a:rPr sz="900" spc="75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n</a:t>
            </a:r>
            <a:r>
              <a:rPr sz="900" spc="60" dirty="0">
                <a:solidFill>
                  <a:srgbClr val="606062"/>
                </a:solidFill>
                <a:latin typeface="Times New Roman"/>
                <a:cs typeface="Times New Roman"/>
              </a:rPr>
              <a:t>z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i</a:t>
            </a:r>
            <a:r>
              <a:rPr sz="900" spc="25" dirty="0">
                <a:solidFill>
                  <a:srgbClr val="606062"/>
                </a:solidFill>
                <a:latin typeface="Times New Roman"/>
                <a:cs typeface="Times New Roman"/>
              </a:rPr>
              <a:t>e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b</a:t>
            </a:r>
            <a:r>
              <a:rPr sz="900" spc="50" dirty="0">
                <a:solidFill>
                  <a:srgbClr val="161616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15" dirty="0">
                <a:solidFill>
                  <a:srgbClr val="606062"/>
                </a:solidFill>
                <a:latin typeface="Times New Roman"/>
                <a:cs typeface="Times New Roman"/>
              </a:rPr>
              <a:t>o</a:t>
            </a:r>
            <a:r>
              <a:rPr sz="900" spc="110" dirty="0">
                <a:solidFill>
                  <a:srgbClr val="606062"/>
                </a:solidFill>
                <a:latin typeface="Times New Roman"/>
                <a:cs typeface="Times New Roman"/>
              </a:rPr>
              <a:t>m</a:t>
            </a:r>
            <a:r>
              <a:rPr sz="900" spc="35" dirty="0">
                <a:solidFill>
                  <a:srgbClr val="2A282A"/>
                </a:solidFill>
                <a:latin typeface="Times New Roman"/>
                <a:cs typeface="Times New Roman"/>
              </a:rPr>
              <a:t>.</a:t>
            </a:r>
            <a:r>
              <a:rPr sz="900" spc="40" dirty="0">
                <a:solidFill>
                  <a:srgbClr val="2A282A"/>
                </a:solidFill>
                <a:latin typeface="Times New Roman"/>
                <a:cs typeface="Times New Roman"/>
              </a:rPr>
              <a:t>b</a:t>
            </a:r>
            <a:r>
              <a:rPr sz="900" spc="-20" dirty="0">
                <a:solidFill>
                  <a:srgbClr val="606062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99032" y="425195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33388" y="7095743"/>
            <a:ext cx="1035811" cy="11704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068311" y="9107423"/>
            <a:ext cx="246888" cy="4892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52043" y="9921240"/>
            <a:ext cx="7100316" cy="7721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00820" y="9660210"/>
            <a:ext cx="5116195" cy="0"/>
          </a:xfrm>
          <a:custGeom>
            <a:avLst/>
            <a:gdLst/>
            <a:ahLst/>
            <a:cxnLst/>
            <a:rect l="l" t="t" r="r" b="b"/>
            <a:pathLst>
              <a:path w="5116195">
                <a:moveTo>
                  <a:pt x="0" y="0"/>
                </a:moveTo>
                <a:lnTo>
                  <a:pt x="5115975" y="0"/>
                </a:lnTo>
              </a:path>
            </a:pathLst>
          </a:custGeom>
          <a:ln w="873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322664" y="518247"/>
            <a:ext cx="1736089" cy="564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>
              <a:lnSpc>
                <a:spcPct val="100000"/>
              </a:lnSpc>
            </a:pPr>
            <a:r>
              <a:rPr sz="2300" b="1" spc="-50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600" b="1" spc="-1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b="1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b="1" spc="-60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96365" y="1381917"/>
            <a:ext cx="5121275" cy="7924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23495" algn="just">
              <a:lnSpc>
                <a:spcPct val="103099"/>
              </a:lnSpc>
            </a:pP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culposa,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venham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causar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CONTRATANTE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decorrência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prestação dos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ços,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incluind</a:t>
            </a:r>
            <a:r>
              <a:rPr sz="1150" spc="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25" dirty="0">
                <a:solidFill>
                  <a:srgbClr val="2D2D2F"/>
                </a:solidFill>
                <a:latin typeface="Arial"/>
                <a:cs typeface="Arial"/>
              </a:rPr>
              <a:t>-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danos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materiais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pessoais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causados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terceiros,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tulo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fo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150" spc="50" dirty="0">
                <a:solidFill>
                  <a:srgbClr val="2D2D2F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50" b="1" spc="-130" dirty="0">
                <a:solidFill>
                  <a:srgbClr val="111111"/>
                </a:solidFill>
                <a:latin typeface="Times New Roman"/>
                <a:cs typeface="Times New Roman"/>
              </a:rPr>
              <a:t>CLÁUSULA </a:t>
            </a:r>
            <a:r>
              <a:rPr sz="1250" b="1" spc="-7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b="1" spc="-60" dirty="0">
                <a:solidFill>
                  <a:srgbClr val="111111"/>
                </a:solidFill>
                <a:latin typeface="Times New Roman"/>
                <a:cs typeface="Times New Roman"/>
              </a:rPr>
              <a:t>DÉCIMA-</a:t>
            </a:r>
            <a:r>
              <a:rPr sz="1250" b="1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b="1" spc="-90" dirty="0">
                <a:solidFill>
                  <a:srgbClr val="111111"/>
                </a:solidFill>
                <a:latin typeface="Times New Roman"/>
                <a:cs typeface="Times New Roman"/>
              </a:rPr>
              <a:t>RESCISÃO</a:t>
            </a:r>
            <a:r>
              <a:rPr sz="1250" b="1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b="1" spc="-175" dirty="0">
                <a:solidFill>
                  <a:srgbClr val="111111"/>
                </a:solidFill>
                <a:latin typeface="Times New Roman"/>
                <a:cs typeface="Times New Roman"/>
              </a:rPr>
              <a:t>E</a:t>
            </a:r>
            <a:r>
              <a:rPr sz="1250" b="1" spc="8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50" b="1" spc="-85" dirty="0">
                <a:solidFill>
                  <a:srgbClr val="111111"/>
                </a:solidFill>
                <a:latin typeface="Times New Roman"/>
                <a:cs typeface="Times New Roman"/>
              </a:rPr>
              <a:t>PENALIDADES.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1.1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poderá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resc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nd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D2D2F"/>
                </a:solidFill>
                <a:latin typeface="Arial"/>
                <a:cs typeface="Arial"/>
              </a:rPr>
              <a:t>r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2D2D2F"/>
                </a:solidFill>
                <a:latin typeface="Arial"/>
                <a:cs typeface="Arial"/>
              </a:rPr>
              <a:t>z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ão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de: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50">
              <a:latin typeface="Times New Roman"/>
              <a:cs typeface="Times New Roman"/>
            </a:endParaRPr>
          </a:p>
          <a:p>
            <a:pPr marL="449580" marR="16510">
              <a:lnSpc>
                <a:spcPct val="101899"/>
              </a:lnSpc>
              <a:tabLst>
                <a:tab pos="1226185" algn="l"/>
                <a:tab pos="2204085" algn="l"/>
                <a:tab pos="2501265" algn="l"/>
                <a:tab pos="3487420" algn="l"/>
                <a:tab pos="4159885" algn="l"/>
                <a:tab pos="4517390" algn="l"/>
              </a:tabLst>
            </a:pPr>
            <a:r>
              <a:rPr sz="1150" spc="7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0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cumpr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cumprimento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irreg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ar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50" spc="-30" dirty="0">
                <a:solidFill>
                  <a:srgbClr val="2D2D2F"/>
                </a:solidFill>
                <a:latin typeface="Arial"/>
                <a:cs typeface="Arial"/>
              </a:rPr>
              <a:t>c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láusulas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contratuais,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especificações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prazos;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250">
              <a:latin typeface="Times New Roman"/>
              <a:cs typeface="Times New Roman"/>
            </a:endParaRPr>
          </a:p>
          <a:p>
            <a:pPr marL="457834" marR="10160" indent="-8890">
              <a:lnSpc>
                <a:spcPct val="104400"/>
              </a:lnSpc>
            </a:pPr>
            <a:r>
              <a:rPr sz="1150" spc="2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0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cessão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transferência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direitos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gações,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fusã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30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são</a:t>
            </a:r>
            <a:r>
              <a:rPr sz="115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incorporação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CONTRATADA;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0">
              <a:lnSpc>
                <a:spcPct val="100000"/>
              </a:lnSpc>
            </a:pPr>
            <a:r>
              <a:rPr sz="1150" spc="-1019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2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2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5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fa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2D2D2F"/>
                </a:solidFill>
                <a:latin typeface="Arial"/>
                <a:cs typeface="Arial"/>
              </a:rPr>
              <a:t>ê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nc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concordata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CONTRATADA;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150">
              <a:latin typeface="Times New Roman"/>
              <a:cs typeface="Times New Roman"/>
            </a:endParaRPr>
          </a:p>
          <a:p>
            <a:pPr marL="449580" marR="20320" indent="-159385">
              <a:lnSpc>
                <a:spcPct val="104400"/>
              </a:lnSpc>
            </a:pPr>
            <a:r>
              <a:rPr sz="1150" spc="-11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0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alteração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social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modificação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finalidade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estrutura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150" spc="-19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RATADA,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prejudique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2D2D2F"/>
                </a:solidFill>
                <a:latin typeface="Arial"/>
                <a:cs typeface="Arial"/>
              </a:rPr>
              <a:t>x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ecução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contrato;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200">
              <a:latin typeface="Times New Roman"/>
              <a:cs typeface="Times New Roman"/>
            </a:endParaRPr>
          </a:p>
          <a:p>
            <a:pPr marL="449580">
              <a:lnSpc>
                <a:spcPct val="100000"/>
              </a:lnSpc>
            </a:pPr>
            <a:r>
              <a:rPr sz="1150" spc="-9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2D2D2F"/>
                </a:solidFill>
                <a:latin typeface="Arial"/>
                <a:cs typeface="Arial"/>
              </a:rPr>
              <a:t>-</a:t>
            </a:r>
            <a:r>
              <a:rPr sz="1150" spc="-40" dirty="0">
                <a:solidFill>
                  <a:srgbClr val="2D2D2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caso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fortu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to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força</a:t>
            </a:r>
            <a:r>
              <a:rPr sz="115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ma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or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mped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tiva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40" dirty="0">
                <a:solidFill>
                  <a:srgbClr val="2D2D2F"/>
                </a:solidFill>
                <a:latin typeface="Arial"/>
                <a:cs typeface="Arial"/>
              </a:rPr>
              <a:t>x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ecução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contrato.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6350" indent="8255" algn="just">
              <a:lnSpc>
                <a:spcPct val="101499"/>
              </a:lnSpc>
            </a:pPr>
            <a:r>
              <a:rPr sz="1250" b="1" spc="5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b="1" spc="-1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b="1" spc="45" dirty="0">
                <a:solidFill>
                  <a:srgbClr val="111111"/>
                </a:solidFill>
                <a:latin typeface="Arial"/>
                <a:cs typeface="Arial"/>
              </a:rPr>
              <a:t>.2</a:t>
            </a:r>
            <a:r>
              <a:rPr sz="12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-35" dirty="0">
                <a:solidFill>
                  <a:srgbClr val="111111"/>
                </a:solidFill>
                <a:latin typeface="Arial"/>
                <a:cs typeface="Arial"/>
              </a:rPr>
              <a:t>Parágrafo</a:t>
            </a:r>
            <a:r>
              <a:rPr sz="12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-15" dirty="0">
                <a:solidFill>
                  <a:srgbClr val="111111"/>
                </a:solidFill>
                <a:latin typeface="Arial"/>
                <a:cs typeface="Arial"/>
              </a:rPr>
              <a:t>pr</a:t>
            </a:r>
            <a:r>
              <a:rPr sz="1250" b="1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b="1" spc="-30" dirty="0">
                <a:solidFill>
                  <a:srgbClr val="111111"/>
                </a:solidFill>
                <a:latin typeface="Arial"/>
                <a:cs typeface="Arial"/>
              </a:rPr>
              <a:t>meiro:</a:t>
            </a:r>
            <a:r>
              <a:rPr sz="12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cumprimento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condições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téc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cas,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 comercia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juríd</a:t>
            </a:r>
            <a:r>
              <a:rPr sz="1150" spc="9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cas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estabelecidas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nstrumentos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convocatór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contratual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caracterizará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descumprimento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assumidas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poderá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acarretar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par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55" dirty="0">
                <a:solidFill>
                  <a:srgbClr val="2D2D2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pante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segu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ntes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penal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dades,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prev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stas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nstrumento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convocatór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spc="240" dirty="0">
                <a:solidFill>
                  <a:srgbClr val="2D2D2F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4076065" indent="-9525">
              <a:lnSpc>
                <a:spcPct val="104400"/>
              </a:lnSpc>
            </a:pPr>
            <a:r>
              <a:rPr sz="1150" spc="3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0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advertê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cia; </a:t>
            </a:r>
            <a:r>
              <a:rPr sz="1150" spc="2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2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0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multa;</a:t>
            </a:r>
            <a:endParaRPr sz="1150">
              <a:latin typeface="Arial"/>
              <a:cs typeface="Arial"/>
            </a:endParaRPr>
          </a:p>
          <a:p>
            <a:pPr marL="21590" marR="7620" algn="just">
              <a:lnSpc>
                <a:spcPct val="101899"/>
              </a:lnSpc>
            </a:pPr>
            <a:r>
              <a:rPr sz="1150" spc="2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9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405" dirty="0">
                <a:solidFill>
                  <a:srgbClr val="2D2D2F"/>
                </a:solidFill>
                <a:latin typeface="Arial"/>
                <a:cs typeface="Arial"/>
              </a:rPr>
              <a:t>-</a:t>
            </a:r>
            <a:r>
              <a:rPr sz="1150" spc="55" dirty="0">
                <a:solidFill>
                  <a:srgbClr val="2D2D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suspensão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temporár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part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cipar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processos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selet</a:t>
            </a:r>
            <a:r>
              <a:rPr sz="115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vos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111111"/>
                </a:solidFill>
                <a:latin typeface="Arial"/>
                <a:cs typeface="Arial"/>
              </a:rPr>
              <a:t>CBC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Clube,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conseq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ência,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contratar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mesma,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pelo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15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mín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mo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(se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is)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meses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á</a:t>
            </a:r>
            <a:r>
              <a:rPr sz="1150" spc="40" dirty="0">
                <a:solidFill>
                  <a:srgbClr val="2D2D2F"/>
                </a:solidFill>
                <a:latin typeface="Arial"/>
                <a:cs typeface="Arial"/>
              </a:rPr>
              <a:t>x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imo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24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(v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nte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quatro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)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meses,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nas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condições</a:t>
            </a:r>
            <a:r>
              <a:rPr sz="11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estabelec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nstrumento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convocatór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9525" lvl="1" indent="8890">
              <a:lnSpc>
                <a:spcPct val="100000"/>
              </a:lnSpc>
              <a:buClr>
                <a:srgbClr val="111111"/>
              </a:buClr>
              <a:buFont typeface="Arial"/>
              <a:buAutoNum type="arabicPeriod" startAt="3"/>
              <a:tabLst>
                <a:tab pos="467359" algn="l"/>
              </a:tabLst>
            </a:pPr>
            <a:r>
              <a:rPr sz="1250" b="1" spc="-35" dirty="0">
                <a:solidFill>
                  <a:srgbClr val="111111"/>
                </a:solidFill>
                <a:latin typeface="Arial"/>
                <a:cs typeface="Arial"/>
              </a:rPr>
              <a:t>Parágrafo</a:t>
            </a:r>
            <a:r>
              <a:rPr sz="1250" b="1" spc="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-70" dirty="0">
                <a:solidFill>
                  <a:srgbClr val="111111"/>
                </a:solidFill>
                <a:latin typeface="Arial"/>
                <a:cs typeface="Arial"/>
              </a:rPr>
              <a:t>segundo</a:t>
            </a:r>
            <a:r>
              <a:rPr sz="1250" b="1" spc="-1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75" dirty="0">
                <a:solidFill>
                  <a:srgbClr val="2D2D2F"/>
                </a:solidFill>
                <a:latin typeface="Arial"/>
                <a:cs typeface="Arial"/>
              </a:rPr>
              <a:t>:</a:t>
            </a:r>
            <a:r>
              <a:rPr sz="1250" b="1" spc="-15" dirty="0">
                <a:solidFill>
                  <a:srgbClr val="2D2D2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penas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previstas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nos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inciso</a:t>
            </a:r>
            <a:r>
              <a:rPr sz="1150" spc="-35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50" spc="-7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39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50" spc="-1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260" dirty="0">
                <a:solidFill>
                  <a:srgbClr val="111111"/>
                </a:solidFill>
                <a:latin typeface="Arial"/>
                <a:cs typeface="Arial"/>
              </a:rPr>
              <a:t>II</a:t>
            </a:r>
            <a:r>
              <a:rPr sz="115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2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5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deste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ar</a:t>
            </a:r>
            <a:r>
              <a:rPr sz="1150" spc="4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-55" dirty="0">
                <a:solidFill>
                  <a:srgbClr val="3D3D3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go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poderão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apl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cadas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cumulat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vamente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não,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sem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prej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zo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rescisão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ajuste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ato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uni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ateral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5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CBC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Espor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50" spc="30" dirty="0">
                <a:solidFill>
                  <a:srgbClr val="2D2D2F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2D2D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Cl</a:t>
            </a:r>
            <a:r>
              <a:rPr sz="1150" spc="-7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be.</a:t>
            </a:r>
            <a:endParaRPr sz="115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2"/>
              </a:spcBef>
              <a:buClr>
                <a:srgbClr val="111111"/>
              </a:buClr>
              <a:buFont typeface="Arial"/>
              <a:buAutoNum type="arabicPeriod" startAt="3"/>
            </a:pPr>
            <a:endParaRPr sz="1150">
              <a:latin typeface="Times New Roman"/>
              <a:cs typeface="Times New Roman"/>
            </a:endParaRPr>
          </a:p>
          <a:p>
            <a:pPr marL="21590" marR="5080" lvl="1" indent="8890" algn="just">
              <a:lnSpc>
                <a:spcPct val="103099"/>
              </a:lnSpc>
              <a:buClr>
                <a:srgbClr val="111111"/>
              </a:buClr>
              <a:buFont typeface="Arial"/>
              <a:buAutoNum type="arabicPeriod" startAt="3"/>
              <a:tabLst>
                <a:tab pos="467359" algn="l"/>
              </a:tabLst>
            </a:pPr>
            <a:r>
              <a:rPr sz="1250" b="1" spc="-35" dirty="0">
                <a:solidFill>
                  <a:srgbClr val="111111"/>
                </a:solidFill>
                <a:latin typeface="Arial"/>
                <a:cs typeface="Arial"/>
              </a:rPr>
              <a:t>Parágrafo</a:t>
            </a:r>
            <a:r>
              <a:rPr sz="12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-20" dirty="0">
                <a:solidFill>
                  <a:srgbClr val="111111"/>
                </a:solidFill>
                <a:latin typeface="Arial"/>
                <a:cs typeface="Arial"/>
              </a:rPr>
              <a:t>terce</a:t>
            </a:r>
            <a:r>
              <a:rPr sz="1250" b="1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b="1" spc="-35" dirty="0">
                <a:solidFill>
                  <a:srgbClr val="111111"/>
                </a:solidFill>
                <a:latin typeface="Arial"/>
                <a:cs typeface="Arial"/>
              </a:rPr>
              <a:t>ro:</a:t>
            </a:r>
            <a:r>
              <a:rPr sz="1250" b="1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b="1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11111"/>
                </a:solidFill>
                <a:latin typeface="Arial"/>
                <a:cs typeface="Arial"/>
              </a:rPr>
              <a:t>Caso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haja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recusa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ço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parte 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r>
              <a:rPr sz="11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1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Clube,</a:t>
            </a:r>
            <a:r>
              <a:rPr sz="11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contratada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deverá,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tro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1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orig</a:t>
            </a:r>
            <a:r>
              <a:rPr sz="115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nalme</a:t>
            </a:r>
            <a:r>
              <a:rPr sz="1150" spc="-10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contratado,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reparar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e/ou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corrigir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todo </a:t>
            </a:r>
            <a:r>
              <a:rPr sz="115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em 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parte,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ço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ado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incorreções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1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2D2D2F"/>
                </a:solidFill>
                <a:latin typeface="Arial"/>
                <a:cs typeface="Arial"/>
              </a:rPr>
              <a:t>x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ecução,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sob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pena</a:t>
            </a:r>
            <a:r>
              <a:rPr sz="11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restar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caracterizada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in</a:t>
            </a:r>
            <a:r>
              <a:rPr sz="1150" spc="-6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2D2D2F"/>
                </a:solidFill>
                <a:latin typeface="Arial"/>
                <a:cs typeface="Arial"/>
              </a:rPr>
              <a:t>x</a:t>
            </a:r>
            <a:r>
              <a:rPr sz="1150" spc="-40" dirty="0">
                <a:solidFill>
                  <a:srgbClr val="111111"/>
                </a:solidFill>
                <a:latin typeface="Arial"/>
                <a:cs typeface="Arial"/>
              </a:rPr>
              <a:t>ecução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total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parcial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15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ço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contratado,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11111"/>
                </a:solidFill>
                <a:latin typeface="Arial"/>
                <a:cs typeface="Arial"/>
              </a:rPr>
              <a:t>consequente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apl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cação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sanções</a:t>
            </a:r>
            <a:r>
              <a:rPr sz="115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11111"/>
                </a:solidFill>
                <a:latin typeface="Arial"/>
                <a:cs typeface="Arial"/>
              </a:rPr>
              <a:t>previstas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5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11111"/>
                </a:solidFill>
                <a:latin typeface="Arial"/>
                <a:cs typeface="Arial"/>
              </a:rPr>
              <a:t>artigo</a:t>
            </a:r>
            <a:r>
              <a:rPr sz="11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11111"/>
                </a:solidFill>
                <a:latin typeface="Arial"/>
                <a:cs typeface="Arial"/>
              </a:rPr>
              <a:t>anterior.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388620"/>
            <a:ext cx="722376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56716" y="6313932"/>
            <a:ext cx="6412484" cy="43794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24127" y="6400800"/>
            <a:ext cx="1732788" cy="10149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09644" y="7923276"/>
            <a:ext cx="589788" cy="393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61688" y="8874252"/>
            <a:ext cx="333756" cy="5532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51433" y="6991146"/>
            <a:ext cx="805815" cy="0"/>
          </a:xfrm>
          <a:custGeom>
            <a:avLst/>
            <a:gdLst/>
            <a:ahLst/>
            <a:cxnLst/>
            <a:rect l="l" t="t" r="r" b="b"/>
            <a:pathLst>
              <a:path w="805814">
                <a:moveTo>
                  <a:pt x="0" y="0"/>
                </a:moveTo>
                <a:lnTo>
                  <a:pt x="805610" y="0"/>
                </a:lnTo>
              </a:path>
            </a:pathLst>
          </a:custGeom>
          <a:ln w="8852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28241" y="9051199"/>
            <a:ext cx="1571625" cy="0"/>
          </a:xfrm>
          <a:custGeom>
            <a:avLst/>
            <a:gdLst/>
            <a:ahLst/>
            <a:cxnLst/>
            <a:rect l="l" t="t" r="r" b="b"/>
            <a:pathLst>
              <a:path w="1571625">
                <a:moveTo>
                  <a:pt x="0" y="0"/>
                </a:moveTo>
                <a:lnTo>
                  <a:pt x="1571383" y="0"/>
                </a:lnTo>
              </a:path>
            </a:pathLst>
          </a:custGeom>
          <a:ln w="8852">
            <a:solidFill>
              <a:srgbClr val="3F3F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4601" y="10592306"/>
            <a:ext cx="2279650" cy="0"/>
          </a:xfrm>
          <a:custGeom>
            <a:avLst/>
            <a:gdLst/>
            <a:ahLst/>
            <a:cxnLst/>
            <a:rect l="l" t="t" r="r" b="b"/>
            <a:pathLst>
              <a:path w="2279650">
                <a:moveTo>
                  <a:pt x="0" y="0"/>
                </a:moveTo>
                <a:lnTo>
                  <a:pt x="2279612" y="0"/>
                </a:lnTo>
              </a:path>
            </a:pathLst>
          </a:custGeom>
          <a:ln w="13279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585036" y="10583321"/>
            <a:ext cx="2182495" cy="0"/>
          </a:xfrm>
          <a:custGeom>
            <a:avLst/>
            <a:gdLst/>
            <a:ahLst/>
            <a:cxnLst/>
            <a:rect l="l" t="t" r="r" b="b"/>
            <a:pathLst>
              <a:path w="2182495">
                <a:moveTo>
                  <a:pt x="0" y="0"/>
                </a:moveTo>
                <a:lnTo>
                  <a:pt x="2182230" y="0"/>
                </a:lnTo>
              </a:path>
            </a:pathLst>
          </a:custGeom>
          <a:ln w="8852">
            <a:solidFill>
              <a:srgbClr val="A3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173958" y="514421"/>
            <a:ext cx="1755775" cy="556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40"/>
              </a:lnSpc>
            </a:pPr>
            <a:r>
              <a:rPr sz="2300" b="1" spc="-3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00"/>
              </a:lnSpc>
            </a:pPr>
            <a:r>
              <a:rPr sz="1600" b="1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3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38172" y="1367980"/>
            <a:ext cx="5158740" cy="5078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7620" indent="8255" algn="just">
              <a:lnSpc>
                <a:spcPct val="93900"/>
              </a:lnSpc>
            </a:pPr>
            <a:r>
              <a:rPr sz="1350" b="1" spc="20" dirty="0">
                <a:solidFill>
                  <a:srgbClr val="0F0F0F"/>
                </a:solidFill>
                <a:latin typeface="Times New Roman"/>
                <a:cs typeface="Times New Roman"/>
              </a:rPr>
              <a:t>11.S  </a:t>
            </a:r>
            <a:r>
              <a:rPr sz="135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35" dirty="0">
                <a:solidFill>
                  <a:srgbClr val="0F0F0F"/>
                </a:solidFill>
                <a:latin typeface="Times New Roman"/>
                <a:cs typeface="Times New Roman"/>
              </a:rPr>
              <a:t>Parágrafo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2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35" dirty="0">
                <a:solidFill>
                  <a:srgbClr val="0F0F0F"/>
                </a:solidFill>
                <a:latin typeface="Times New Roman"/>
                <a:cs typeface="Times New Roman"/>
              </a:rPr>
              <a:t>quarto: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multa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pela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nexecução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celebrado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será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culada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até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50%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(c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nquenta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cento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sobre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valor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total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atualizado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F1F1F"/>
                </a:solidFill>
                <a:latin typeface="Arial"/>
                <a:cs typeface="Arial"/>
              </a:rPr>
              <a:t>sobre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correspondente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35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00" spc="16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obrigação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cumprida,</a:t>
            </a:r>
            <a:endParaRPr sz="1200">
              <a:latin typeface="Arial"/>
              <a:cs typeface="Arial"/>
            </a:endParaRPr>
          </a:p>
          <a:p>
            <a:pPr marL="12700" algn="just">
              <a:lnSpc>
                <a:spcPts val="1410"/>
              </a:lnSpc>
            </a:pP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excetuando-se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aquelas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grande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repercussões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gn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ificativas,</a:t>
            </a:r>
            <a:endParaRPr sz="1200">
              <a:latin typeface="Arial"/>
              <a:cs typeface="Arial"/>
            </a:endParaRPr>
          </a:p>
          <a:p>
            <a:pPr marL="12700" marR="10160" indent="3810" algn="just">
              <a:lnSpc>
                <a:spcPct val="97000"/>
              </a:lnSpc>
              <a:spcBef>
                <a:spcPts val="50"/>
              </a:spcBef>
            </a:pP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pótese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20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grad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ação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multa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estar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prevista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instrumento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convocatório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competente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instrumento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contrato,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sendo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esta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devidamente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justificada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3B3B49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marR="6350" lvl="1" indent="8255" algn="just">
              <a:lnSpc>
                <a:spcPct val="87100"/>
              </a:lnSpc>
              <a:buClr>
                <a:srgbClr val="0F0F0F"/>
              </a:buClr>
              <a:buFont typeface="Arial"/>
              <a:buAutoNum type="arabicPeriod" startAt="6"/>
              <a:tabLst>
                <a:tab pos="460375" algn="l"/>
              </a:tabLst>
            </a:pP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Parágrafo </a:t>
            </a:r>
            <a:r>
              <a:rPr sz="1200" b="1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qu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nto: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notificação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ap</a:t>
            </a:r>
            <a:r>
              <a:rPr sz="1200" spc="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icação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idades,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relativas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150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r>
              <a:rPr sz="14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inexecução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prev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stas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neste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Capítulo,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será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efetuada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através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comu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formal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encaminhada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v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e-ma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7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00" spc="-7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contratada,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onde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assegurado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dire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35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00" spc="-114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defesa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prévia,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respeitando-se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dirty="0">
                <a:solidFill>
                  <a:srgbClr val="0F0F0F"/>
                </a:solidFill>
                <a:latin typeface="Times New Roman"/>
                <a:cs typeface="Times New Roman"/>
              </a:rPr>
              <a:t>5(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cinco)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dias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úteis.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7"/>
              </a:spcBef>
              <a:buClr>
                <a:srgbClr val="0F0F0F"/>
              </a:buClr>
              <a:buFont typeface="Arial"/>
              <a:buAutoNum type="arabicPeriod" startAt="6"/>
            </a:pPr>
            <a:endParaRPr sz="1200">
              <a:latin typeface="Times New Roman"/>
              <a:cs typeface="Times New Roman"/>
            </a:endParaRPr>
          </a:p>
          <a:p>
            <a:pPr marL="12700" marR="8255" lvl="1" indent="8255" algn="just">
              <a:lnSpc>
                <a:spcPct val="99500"/>
              </a:lnSpc>
              <a:buClr>
                <a:srgbClr val="0F0F0F"/>
              </a:buClr>
              <a:buFont typeface="Arial"/>
              <a:buAutoNum type="arabicPeriod" startAt="6"/>
              <a:tabLst>
                <a:tab pos="460375" algn="l"/>
              </a:tabLst>
            </a:pP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Parágrafo  </a:t>
            </a:r>
            <a:r>
              <a:rPr sz="1200" b="1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sexto: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b="1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contrato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1200" spc="-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poderá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resc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nd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antecipadamente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  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CONTRATAN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18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38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sem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nc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dênc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multa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indenização.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300" b="1" spc="-155" dirty="0">
                <a:solidFill>
                  <a:srgbClr val="0F0F0F"/>
                </a:solidFill>
                <a:latin typeface="Times New Roman"/>
                <a:cs typeface="Times New Roman"/>
              </a:rPr>
              <a:t>CLÁUSULA </a:t>
            </a:r>
            <a:r>
              <a:rPr sz="130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0F0F0F"/>
                </a:solidFill>
                <a:latin typeface="Times New Roman"/>
                <a:cs typeface="Times New Roman"/>
              </a:rPr>
              <a:t>DÉCIMA</a:t>
            </a:r>
            <a:r>
              <a:rPr sz="130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0F0F0F"/>
                </a:solidFill>
                <a:latin typeface="Times New Roman"/>
                <a:cs typeface="Times New Roman"/>
              </a:rPr>
              <a:t>PRIM</a:t>
            </a:r>
            <a:r>
              <a:rPr sz="1300" b="1" spc="-1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0F0F0F"/>
                </a:solidFill>
                <a:latin typeface="Times New Roman"/>
                <a:cs typeface="Times New Roman"/>
              </a:rPr>
              <a:t>EIRA</a:t>
            </a:r>
            <a:r>
              <a:rPr sz="1300" b="1" spc="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450" dirty="0">
                <a:solidFill>
                  <a:srgbClr val="0F0F0F"/>
                </a:solidFill>
                <a:latin typeface="Times New Roman"/>
                <a:cs typeface="Times New Roman"/>
              </a:rPr>
              <a:t>-</a:t>
            </a:r>
            <a:r>
              <a:rPr sz="1300" b="1" spc="-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0F0F0F"/>
                </a:solidFill>
                <a:latin typeface="Times New Roman"/>
                <a:cs typeface="Times New Roman"/>
              </a:rPr>
              <a:t>FORO.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marR="12065" indent="8255" algn="just">
              <a:lnSpc>
                <a:spcPts val="1380"/>
              </a:lnSpc>
            </a:pPr>
            <a:r>
              <a:rPr sz="1250" spc="35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1250" spc="40" dirty="0">
                <a:solidFill>
                  <a:srgbClr val="0F0F0F"/>
                </a:solidFill>
                <a:latin typeface="Times New Roman"/>
                <a:cs typeface="Times New Roman"/>
              </a:rPr>
              <a:t>1.</a:t>
            </a:r>
            <a:r>
              <a:rPr sz="1250" spc="-150" dirty="0">
                <a:solidFill>
                  <a:srgbClr val="0F0F0F"/>
                </a:solidFill>
                <a:latin typeface="Times New Roman"/>
                <a:cs typeface="Times New Roman"/>
              </a:rPr>
              <a:t>8</a:t>
            </a:r>
            <a:r>
              <a:rPr sz="1250" spc="25" dirty="0">
                <a:solidFill>
                  <a:srgbClr val="95939A"/>
                </a:solidFill>
                <a:latin typeface="Times New Roman"/>
                <a:cs typeface="Times New Roman"/>
              </a:rPr>
              <a:t>·</a:t>
            </a:r>
            <a:r>
              <a:rPr sz="1250" dirty="0">
                <a:solidFill>
                  <a:srgbClr val="95939A"/>
                </a:solidFill>
                <a:latin typeface="Times New Roman"/>
                <a:cs typeface="Times New Roman"/>
              </a:rPr>
              <a:t>  </a:t>
            </a:r>
            <a:r>
              <a:rPr sz="1250" spc="-90" dirty="0">
                <a:solidFill>
                  <a:srgbClr val="95939A"/>
                </a:solidFill>
                <a:latin typeface="Times New Roman"/>
                <a:cs typeface="Times New Roman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eleito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foro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Belo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Hor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zonte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MG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dirimir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todas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questões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undas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contrato.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080" indent="8255" algn="just">
              <a:lnSpc>
                <a:spcPct val="103200"/>
              </a:lnSpc>
            </a:pP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estarem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justos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contratados</a:t>
            </a:r>
            <a:r>
              <a:rPr sz="1200" spc="1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firmam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contrato,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presença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duas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testemunhas.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00">
              <a:latin typeface="Times New Roman"/>
              <a:cs typeface="Times New Roman"/>
            </a:endParaRPr>
          </a:p>
          <a:p>
            <a:pPr marL="1221105">
              <a:lnSpc>
                <a:spcPct val="100000"/>
              </a:lnSpc>
              <a:tabLst>
                <a:tab pos="1499870" algn="l"/>
              </a:tabLst>
            </a:pPr>
            <a:r>
              <a:rPr sz="1200" spc="-60" dirty="0">
                <a:solidFill>
                  <a:srgbClr val="97525D"/>
                </a:solidFill>
                <a:latin typeface="Arial"/>
                <a:cs typeface="Arial"/>
              </a:rPr>
              <a:t>-...	</a:t>
            </a:r>
            <a:r>
              <a:rPr sz="1200" spc="-570" dirty="0">
                <a:solidFill>
                  <a:srgbClr val="490E11"/>
                </a:solidFill>
                <a:latin typeface="Arial"/>
                <a:cs typeface="Arial"/>
              </a:rPr>
              <a:t>1</a:t>
            </a:r>
            <a:r>
              <a:rPr sz="1200" spc="25" dirty="0">
                <a:solidFill>
                  <a:srgbClr val="57262A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tembro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spc="15" dirty="0">
                <a:solidFill>
                  <a:srgbClr val="0F0F0F"/>
                </a:solidFill>
                <a:latin typeface="Times New Roman"/>
                <a:cs typeface="Times New Roman"/>
              </a:rPr>
              <a:t>20</a:t>
            </a:r>
            <a:r>
              <a:rPr sz="125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1250" spc="15" dirty="0">
                <a:solidFill>
                  <a:srgbClr val="0F0F0F"/>
                </a:solidFill>
                <a:latin typeface="Times New Roman"/>
                <a:cs typeface="Times New Roman"/>
              </a:rPr>
              <a:t>5.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74768" y="7034676"/>
            <a:ext cx="148018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35280" algn="l"/>
              </a:tabLst>
            </a:pP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	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Gonçalves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Rocha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24269" y="7245848"/>
            <a:ext cx="7378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Presi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dente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97649" y="7025037"/>
            <a:ext cx="30162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65" dirty="0">
                <a:solidFill>
                  <a:srgbClr val="0F0F0F"/>
                </a:solidFill>
                <a:latin typeface="Arial"/>
                <a:cs typeface="Arial"/>
              </a:rPr>
              <a:t>u </a:t>
            </a:r>
            <a:r>
              <a:rPr sz="12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58246" y="7232369"/>
            <a:ext cx="2592070" cy="399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43685">
              <a:lnSpc>
                <a:spcPct val="100000"/>
              </a:lnSpc>
            </a:pP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ce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Pres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dente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1862455" algn="l"/>
              </a:tabLst>
            </a:pPr>
            <a:r>
              <a:rPr sz="1250" b="1" spc="-7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250" b="1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b="1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10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250" b="1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9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r>
              <a:rPr sz="1250" b="1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50" spc="155" dirty="0">
                <a:solidFill>
                  <a:srgbClr val="95939A"/>
                </a:solidFill>
                <a:latin typeface="Arial"/>
                <a:cs typeface="Arial"/>
              </a:rPr>
              <a:t>"</a:t>
            </a:r>
            <a:endParaRPr sz="12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22585" y="7604828"/>
            <a:ext cx="19177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75" dirty="0">
                <a:solidFill>
                  <a:srgbClr val="AFB1C3"/>
                </a:solidFill>
                <a:latin typeface="Times New Roman"/>
                <a:cs typeface="Times New Roman"/>
              </a:rPr>
              <a:t>7</a:t>
            </a:r>
            <a:r>
              <a:rPr sz="2400" spc="5" dirty="0">
                <a:solidFill>
                  <a:srgbClr val="AFB1C3"/>
                </a:solidFill>
                <a:latin typeface="Times New Roman"/>
                <a:cs typeface="Times New Roman"/>
              </a:rPr>
              <a:t>/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484555" y="7842343"/>
            <a:ext cx="99695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50" spc="-105" dirty="0">
                <a:solidFill>
                  <a:srgbClr val="95939A"/>
                </a:solidFill>
                <a:latin typeface="Times New Roman"/>
                <a:cs typeface="Times New Roman"/>
              </a:rPr>
              <a:t>l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580816" y="7735390"/>
            <a:ext cx="2038985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28980" algn="l"/>
                <a:tab pos="950594" algn="l"/>
                <a:tab pos="1229360" algn="l"/>
                <a:tab pos="1981835" algn="l"/>
              </a:tabLst>
            </a:pPr>
            <a:r>
              <a:rPr sz="1650" spc="1010" dirty="0">
                <a:solidFill>
                  <a:srgbClr val="AFB1C3"/>
                </a:solidFill>
                <a:latin typeface="Times New Roman"/>
                <a:cs typeface="Times New Roman"/>
              </a:rPr>
              <a:t>/</a:t>
            </a:r>
            <a:r>
              <a:rPr sz="1650" spc="-10" dirty="0">
                <a:solidFill>
                  <a:srgbClr val="AFB1C3"/>
                </a:solidFill>
                <a:latin typeface="Times New Roman"/>
                <a:cs typeface="Times New Roman"/>
              </a:rPr>
              <a:t> </a:t>
            </a:r>
            <a:r>
              <a:rPr sz="1650" u="sng" dirty="0">
                <a:solidFill>
                  <a:srgbClr val="AFB1C3"/>
                </a:solidFill>
                <a:latin typeface="Times New Roman"/>
                <a:cs typeface="Times New Roman"/>
              </a:rPr>
              <a:t> 	</a:t>
            </a:r>
            <a:r>
              <a:rPr sz="1650" spc="-95" dirty="0">
                <a:solidFill>
                  <a:srgbClr val="AFB1C3"/>
                </a:solidFill>
                <a:latin typeface="Times New Roman"/>
                <a:cs typeface="Times New Roman"/>
              </a:rPr>
              <a:t>--</a:t>
            </a:r>
            <a:r>
              <a:rPr sz="1650" dirty="0">
                <a:solidFill>
                  <a:srgbClr val="AFB1C3"/>
                </a:solidFill>
                <a:latin typeface="Times New Roman"/>
                <a:cs typeface="Times New Roman"/>
              </a:rPr>
              <a:t>	</a:t>
            </a:r>
            <a:r>
              <a:rPr sz="1650" spc="-55" dirty="0">
                <a:solidFill>
                  <a:srgbClr val="AFB1C3"/>
                </a:solidFill>
                <a:latin typeface="Times New Roman"/>
                <a:cs typeface="Times New Roman"/>
              </a:rPr>
              <a:t>\</a:t>
            </a:r>
            <a:r>
              <a:rPr sz="1650" dirty="0">
                <a:solidFill>
                  <a:srgbClr val="AFB1C3"/>
                </a:solidFill>
                <a:latin typeface="Times New Roman"/>
                <a:cs typeface="Times New Roman"/>
              </a:rPr>
              <a:t>	</a:t>
            </a:r>
            <a:r>
              <a:rPr sz="1650" spc="-180" dirty="0">
                <a:solidFill>
                  <a:srgbClr val="95939A"/>
                </a:solidFill>
                <a:latin typeface="Times New Roman"/>
                <a:cs typeface="Times New Roman"/>
              </a:rPr>
              <a:t>.</a:t>
            </a:r>
            <a:r>
              <a:rPr sz="1650" dirty="0">
                <a:solidFill>
                  <a:srgbClr val="95939A"/>
                </a:solidFill>
                <a:latin typeface="Times New Roman"/>
                <a:cs typeface="Times New Roman"/>
              </a:rPr>
              <a:t>	</a:t>
            </a:r>
            <a:r>
              <a:rPr sz="1650" i="1" spc="-305" dirty="0">
                <a:solidFill>
                  <a:srgbClr val="95939A"/>
                </a:solidFill>
                <a:latin typeface="Times New Roman"/>
                <a:cs typeface="Times New Roman"/>
              </a:rPr>
              <a:t>r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7199" y="7839877"/>
            <a:ext cx="2352675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66395" algn="l"/>
                <a:tab pos="1106805" algn="l"/>
              </a:tabLst>
            </a:pPr>
            <a:r>
              <a:rPr sz="950" spc="40" dirty="0">
                <a:solidFill>
                  <a:srgbClr val="95939A"/>
                </a:solidFill>
                <a:latin typeface="Arial"/>
                <a:cs typeface="Arial"/>
              </a:rPr>
              <a:t>&lt;_	</a:t>
            </a:r>
            <a:r>
              <a:rPr sz="950" u="heavy" spc="-310" dirty="0">
                <a:solidFill>
                  <a:srgbClr val="AFB1C3"/>
                </a:solidFill>
                <a:latin typeface="Arial"/>
                <a:cs typeface="Arial"/>
              </a:rPr>
              <a:t>_</a:t>
            </a:r>
            <a:r>
              <a:rPr sz="950" u="heavy" spc="60" dirty="0">
                <a:solidFill>
                  <a:srgbClr val="AFB1C3"/>
                </a:solidFill>
                <a:latin typeface="Arial"/>
                <a:cs typeface="Arial"/>
              </a:rPr>
              <a:t> </a:t>
            </a:r>
            <a:r>
              <a:rPr sz="1900" i="1" u="heavy" spc="-400" dirty="0">
                <a:solidFill>
                  <a:srgbClr val="95939A"/>
                </a:solidFill>
                <a:latin typeface="Arial"/>
                <a:cs typeface="Arial"/>
              </a:rPr>
              <a:t>J.o</a:t>
            </a:r>
            <a:r>
              <a:rPr sz="1900" i="1" u="heavy" spc="-305" dirty="0">
                <a:solidFill>
                  <a:srgbClr val="95939A"/>
                </a:solidFill>
                <a:latin typeface="Arial"/>
                <a:cs typeface="Arial"/>
              </a:rPr>
              <a:t> </a:t>
            </a:r>
            <a:r>
              <a:rPr sz="2650" u="heavy" spc="-650" dirty="0">
                <a:solidFill>
                  <a:srgbClr val="666474"/>
                </a:solidFill>
                <a:latin typeface="Times New Roman"/>
                <a:cs typeface="Times New Roman"/>
              </a:rPr>
              <a:t>k</a:t>
            </a:r>
            <a:r>
              <a:rPr sz="2650" u="heavy" spc="-505" dirty="0">
                <a:solidFill>
                  <a:srgbClr val="666474"/>
                </a:solidFill>
                <a:latin typeface="Times New Roman"/>
                <a:cs typeface="Times New Roman"/>
              </a:rPr>
              <a:t> </a:t>
            </a:r>
            <a:r>
              <a:rPr sz="2650" u="heavy" spc="-415" dirty="0">
                <a:solidFill>
                  <a:srgbClr val="808087"/>
                </a:solidFill>
                <a:latin typeface="Times New Roman"/>
                <a:cs typeface="Times New Roman"/>
              </a:rPr>
              <a:t>/</a:t>
            </a:r>
            <a:r>
              <a:rPr sz="2650" u="heavy" spc="-300" dirty="0">
                <a:solidFill>
                  <a:srgbClr val="808087"/>
                </a:solidFill>
                <a:latin typeface="Times New Roman"/>
                <a:cs typeface="Times New Roman"/>
              </a:rPr>
              <a:t> </a:t>
            </a:r>
            <a:r>
              <a:rPr sz="1050" i="1" u="heavy" spc="-190" dirty="0">
                <a:solidFill>
                  <a:srgbClr val="95939A"/>
                </a:solidFill>
                <a:latin typeface="Arial"/>
                <a:cs typeface="Arial"/>
              </a:rPr>
              <a:t>.::&gt;</a:t>
            </a:r>
            <a:r>
              <a:rPr sz="1050" i="1" u="heavy" spc="-5" dirty="0">
                <a:solidFill>
                  <a:srgbClr val="95939A"/>
                </a:solidFill>
                <a:latin typeface="Arial"/>
                <a:cs typeface="Arial"/>
              </a:rPr>
              <a:t> </a:t>
            </a:r>
            <a:r>
              <a:rPr sz="1050" i="1" u="heavy" dirty="0">
                <a:solidFill>
                  <a:srgbClr val="95939A"/>
                </a:solidFill>
                <a:latin typeface="Arial"/>
                <a:cs typeface="Arial"/>
              </a:rPr>
              <a:t>	</a:t>
            </a:r>
            <a:r>
              <a:rPr sz="1850" u="heavy" spc="185" dirty="0">
                <a:solidFill>
                  <a:srgbClr val="808087"/>
                </a:solidFill>
                <a:latin typeface="Times New Roman"/>
                <a:cs typeface="Times New Roman"/>
              </a:rPr>
              <a:t>'</a:t>
            </a:r>
            <a:r>
              <a:rPr sz="1850" u="heavy" spc="25" dirty="0">
                <a:solidFill>
                  <a:srgbClr val="808087"/>
                </a:solidFill>
                <a:latin typeface="Times New Roman"/>
                <a:cs typeface="Times New Roman"/>
              </a:rPr>
              <a:t> </a:t>
            </a:r>
            <a:r>
              <a:rPr sz="1850" u="heavy" spc="-325" dirty="0">
                <a:solidFill>
                  <a:srgbClr val="4B4960"/>
                </a:solidFill>
                <a:latin typeface="Times New Roman"/>
                <a:cs typeface="Times New Roman"/>
              </a:rPr>
              <a:t>}.,,,</a:t>
            </a:r>
            <a:r>
              <a:rPr sz="1850" u="heavy" spc="-515" dirty="0">
                <a:solidFill>
                  <a:srgbClr val="4B4960"/>
                </a:solidFill>
                <a:latin typeface="Times New Roman"/>
                <a:cs typeface="Times New Roman"/>
              </a:rPr>
              <a:t>c</a:t>
            </a:r>
            <a:r>
              <a:rPr sz="1850" u="heavy" spc="2555" dirty="0">
                <a:solidFill>
                  <a:srgbClr val="666474"/>
                </a:solidFill>
                <a:latin typeface="Times New Roman"/>
                <a:cs typeface="Times New Roman"/>
              </a:rPr>
              <a:t>b</a:t>
            </a:r>
            <a:r>
              <a:rPr sz="1850" u="heavy" spc="-175" dirty="0">
                <a:solidFill>
                  <a:srgbClr val="808087"/>
                </a:solidFill>
                <a:latin typeface="Times New Roman"/>
                <a:cs typeface="Times New Roman"/>
              </a:rPr>
              <a:t>:</a:t>
            </a:r>
            <a:r>
              <a:rPr sz="1850" u="heavy" spc="-250" dirty="0">
                <a:solidFill>
                  <a:srgbClr val="808087"/>
                </a:solidFill>
                <a:latin typeface="Times New Roman"/>
                <a:cs typeface="Times New Roman"/>
              </a:rPr>
              <a:t> </a:t>
            </a:r>
            <a:r>
              <a:rPr sz="1850" u="heavy" spc="-285" dirty="0">
                <a:solidFill>
                  <a:srgbClr val="808087"/>
                </a:solidFill>
                <a:latin typeface="Times New Roman"/>
                <a:cs typeface="Times New Roman"/>
              </a:rPr>
              <a:t>..:;</a:t>
            </a:r>
            <a:r>
              <a:rPr sz="1850" u="heavy" dirty="0">
                <a:solidFill>
                  <a:srgbClr val="808087"/>
                </a:solidFill>
                <a:latin typeface="Times New Roman"/>
                <a:cs typeface="Times New Roman"/>
              </a:rPr>
              <a:t>  </a:t>
            </a:r>
            <a:r>
              <a:rPr sz="1850" u="heavy" spc="5" dirty="0">
                <a:solidFill>
                  <a:srgbClr val="808087"/>
                </a:solidFill>
                <a:latin typeface="Times New Roman"/>
                <a:cs typeface="Times New Roman"/>
              </a:rPr>
              <a:t> </a:t>
            </a:r>
            <a:r>
              <a:rPr sz="1700" u="heavy" spc="-260" dirty="0">
                <a:solidFill>
                  <a:srgbClr val="95939A"/>
                </a:solidFill>
                <a:latin typeface="Times New Roman"/>
                <a:cs typeface="Times New Roman"/>
              </a:rPr>
              <a:t>oV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59868" y="8180397"/>
            <a:ext cx="2739390" cy="3581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30"/>
              </a:lnSpc>
            </a:pP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Fábio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Antôn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Carva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ho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30"/>
              </a:lnSpc>
            </a:pP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Myway</a:t>
            </a:r>
            <a:r>
              <a:rPr sz="12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agens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Tur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smo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TDA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b="1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40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09993" y="8641576"/>
            <a:ext cx="1310005" cy="36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94435" algn="l"/>
              </a:tabLst>
            </a:pP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munhas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2700" i="1" spc="-70" dirty="0">
                <a:solidFill>
                  <a:srgbClr val="4B4960"/>
                </a:solidFill>
                <a:latin typeface="Arial"/>
                <a:cs typeface="Arial"/>
              </a:rPr>
              <a:t>Jl</a:t>
            </a:r>
            <a:r>
              <a:rPr sz="2700" i="1" spc="20" dirty="0">
                <a:solidFill>
                  <a:srgbClr val="4B4960"/>
                </a:solidFill>
                <a:latin typeface="Arial"/>
                <a:cs typeface="Arial"/>
              </a:rPr>
              <a:t>l</a:t>
            </a:r>
            <a:r>
              <a:rPr sz="2700" i="1" spc="-229" dirty="0">
                <a:solidFill>
                  <a:srgbClr val="95939A"/>
                </a:solidFill>
                <a:latin typeface="Arial"/>
                <a:cs typeface="Arial"/>
              </a:rPr>
              <a:t>'</a:t>
            </a:r>
            <a:r>
              <a:rPr sz="2700" i="1" dirty="0">
                <a:solidFill>
                  <a:srgbClr val="95939A"/>
                </a:solidFill>
                <a:latin typeface="Arial"/>
                <a:cs typeface="Arial"/>
              </a:rPr>
              <a:t>	</a:t>
            </a:r>
            <a:r>
              <a:rPr sz="2700" spc="50" dirty="0">
                <a:solidFill>
                  <a:srgbClr val="AFB1C3"/>
                </a:solidFill>
                <a:latin typeface="Arial"/>
                <a:cs typeface="Arial"/>
              </a:rPr>
              <a:t>,</a:t>
            </a:r>
            <a:endParaRPr sz="27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03135" y="8883192"/>
            <a:ext cx="87820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55904" algn="l"/>
              </a:tabLst>
            </a:pPr>
            <a:r>
              <a:rPr sz="1400" spc="-35" dirty="0">
                <a:solidFill>
                  <a:srgbClr val="4B4960"/>
                </a:solidFill>
                <a:latin typeface="Arial"/>
                <a:cs typeface="Arial"/>
              </a:rPr>
              <a:t>(i	</a:t>
            </a:r>
            <a:r>
              <a:rPr sz="700" i="1" spc="55" dirty="0">
                <a:solidFill>
                  <a:srgbClr val="666474"/>
                </a:solidFill>
                <a:latin typeface="Times New Roman"/>
                <a:cs typeface="Times New Roman"/>
              </a:rPr>
              <a:t>'f </a:t>
            </a:r>
            <a:r>
              <a:rPr sz="700" i="1" spc="-40" dirty="0">
                <a:solidFill>
                  <a:srgbClr val="666474"/>
                </a:solidFill>
                <a:latin typeface="Times New Roman"/>
                <a:cs typeface="Times New Roman"/>
              </a:rPr>
              <a:t> </a:t>
            </a:r>
            <a:r>
              <a:rPr sz="1350" i="1" spc="325" dirty="0">
                <a:solidFill>
                  <a:srgbClr val="666474"/>
                </a:solidFill>
                <a:latin typeface="Times New Roman"/>
                <a:cs typeface="Times New Roman"/>
              </a:rPr>
              <a:t>v</a:t>
            </a:r>
            <a:r>
              <a:rPr sz="1350" i="1" spc="254" dirty="0">
                <a:solidFill>
                  <a:srgbClr val="4B4960"/>
                </a:solidFill>
                <a:latin typeface="Times New Roman"/>
                <a:cs typeface="Times New Roman"/>
              </a:rPr>
              <a:t>&amp;w,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47025" y="9083495"/>
            <a:ext cx="2181225" cy="362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955">
              <a:lnSpc>
                <a:spcPct val="100000"/>
              </a:lnSpc>
            </a:pP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Nome:</a:t>
            </a:r>
            <a:r>
              <a:rPr sz="1200" spc="-1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00" i="1" spc="35" dirty="0">
                <a:solidFill>
                  <a:srgbClr val="4B4960"/>
                </a:solidFill>
                <a:latin typeface="Arial"/>
                <a:cs typeface="Arial"/>
              </a:rPr>
              <a:t>"--ó'</a:t>
            </a:r>
            <a:r>
              <a:rPr sz="900" i="1" spc="55" dirty="0">
                <a:solidFill>
                  <a:srgbClr val="4B4960"/>
                </a:solidFill>
                <a:latin typeface="Arial"/>
                <a:cs typeface="Arial"/>
              </a:rPr>
              <a:t>f</a:t>
            </a:r>
            <a:r>
              <a:rPr sz="900" i="1" spc="-5" dirty="0">
                <a:solidFill>
                  <a:srgbClr val="666474"/>
                </a:solidFill>
                <a:latin typeface="Arial"/>
                <a:cs typeface="Arial"/>
              </a:rPr>
              <a:t>&amp;r.c.t.</a:t>
            </a:r>
            <a:r>
              <a:rPr sz="900" i="1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900" i="1" spc="80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66474"/>
                </a:solidFill>
                <a:latin typeface="Arial"/>
                <a:cs typeface="Arial"/>
              </a:rPr>
              <a:t>S.</a:t>
            </a:r>
            <a:r>
              <a:rPr sz="1100" spc="-160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1200" i="1" spc="5" dirty="0">
                <a:solidFill>
                  <a:srgbClr val="4B4960"/>
                </a:solidFill>
                <a:latin typeface="Arial"/>
                <a:cs typeface="Arial"/>
              </a:rPr>
              <a:t>l</a:t>
            </a:r>
            <a:r>
              <a:rPr sz="1200" i="1" spc="20" dirty="0">
                <a:solidFill>
                  <a:srgbClr val="666474"/>
                </a:solidFill>
                <a:latin typeface="Arial"/>
                <a:cs typeface="Arial"/>
              </a:rPr>
              <a:t>v</a:t>
            </a:r>
            <a:r>
              <a:rPr sz="1200" i="1" spc="-165" dirty="0">
                <a:solidFill>
                  <a:srgbClr val="808087"/>
                </a:solidFill>
                <a:latin typeface="Arial"/>
                <a:cs typeface="Arial"/>
              </a:rPr>
              <a:t>a..</a:t>
            </a:r>
            <a:r>
              <a:rPr sz="1200" i="1" dirty="0">
                <a:solidFill>
                  <a:srgbClr val="808087"/>
                </a:solidFill>
                <a:latin typeface="Arial"/>
                <a:cs typeface="Arial"/>
              </a:rPr>
              <a:t> </a:t>
            </a:r>
            <a:r>
              <a:rPr sz="1200" i="1" spc="-165" dirty="0">
                <a:solidFill>
                  <a:srgbClr val="808087"/>
                </a:solidFill>
                <a:latin typeface="Arial"/>
                <a:cs typeface="Arial"/>
              </a:rPr>
              <a:t> </a:t>
            </a:r>
            <a:r>
              <a:rPr sz="1200" spc="190" dirty="0">
                <a:solidFill>
                  <a:srgbClr val="666474"/>
                </a:solidFill>
                <a:latin typeface="Times New Roman"/>
                <a:cs typeface="Times New Roman"/>
              </a:rPr>
              <a:t>O</a:t>
            </a:r>
            <a:r>
              <a:rPr sz="1200" spc="114" dirty="0">
                <a:solidFill>
                  <a:srgbClr val="666474"/>
                </a:solidFill>
                <a:latin typeface="Times New Roman"/>
                <a:cs typeface="Times New Roman"/>
              </a:rPr>
              <a:t>k</a:t>
            </a:r>
            <a:r>
              <a:rPr sz="1200" spc="-80" dirty="0">
                <a:solidFill>
                  <a:srgbClr val="4B4960"/>
                </a:solidFill>
                <a:latin typeface="Times New Roman"/>
                <a:cs typeface="Times New Roman"/>
              </a:rPr>
              <a:t>v</a:t>
            </a:r>
            <a:r>
              <a:rPr sz="1200" spc="-100" dirty="0">
                <a:solidFill>
                  <a:srgbClr val="666474"/>
                </a:solidFill>
                <a:latin typeface="Times New Roman"/>
                <a:cs typeface="Times New Roman"/>
              </a:rPr>
              <a:t>ô'.l</a:t>
            </a:r>
            <a:r>
              <a:rPr sz="1200" spc="-105" dirty="0">
                <a:solidFill>
                  <a:srgbClr val="666474"/>
                </a:solidFill>
                <a:latin typeface="Times New Roman"/>
                <a:cs typeface="Times New Roman"/>
              </a:rPr>
              <a:t>(</a:t>
            </a:r>
            <a:r>
              <a:rPr sz="1200" spc="-95" dirty="0">
                <a:solidFill>
                  <a:srgbClr val="666474"/>
                </a:solidFill>
                <a:latin typeface="Times New Roman"/>
                <a:cs typeface="Times New Roman"/>
              </a:rPr>
              <a:t>c....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CPF: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3B3B49"/>
                </a:solidFill>
                <a:latin typeface="Arial"/>
                <a:cs typeface="Arial"/>
              </a:rPr>
              <a:t>\\'</a:t>
            </a:r>
            <a:r>
              <a:rPr sz="1000" spc="110" dirty="0">
                <a:solidFill>
                  <a:srgbClr val="3B3B49"/>
                </a:solidFill>
                <a:latin typeface="Arial"/>
                <a:cs typeface="Arial"/>
              </a:rPr>
              <a:t>1</a:t>
            </a:r>
            <a:r>
              <a:rPr sz="1000" spc="-75" dirty="0">
                <a:solidFill>
                  <a:srgbClr val="666474"/>
                </a:solidFill>
                <a:latin typeface="Arial"/>
                <a:cs typeface="Arial"/>
              </a:rPr>
              <a:t>.</a:t>
            </a:r>
            <a:r>
              <a:rPr sz="1000" spc="-35" dirty="0">
                <a:solidFill>
                  <a:srgbClr val="4B4960"/>
                </a:solidFill>
                <a:latin typeface="Arial"/>
                <a:cs typeface="Arial"/>
              </a:rPr>
              <a:t>"</a:t>
            </a:r>
            <a:r>
              <a:rPr sz="1000" spc="-55" dirty="0">
                <a:solidFill>
                  <a:srgbClr val="4B4960"/>
                </a:solidFill>
                <a:latin typeface="Arial"/>
                <a:cs typeface="Arial"/>
              </a:rPr>
              <a:t>?</a:t>
            </a:r>
            <a:r>
              <a:rPr sz="1000" spc="125" dirty="0">
                <a:solidFill>
                  <a:srgbClr val="666474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666474"/>
                </a:solidFill>
                <a:latin typeface="Arial"/>
                <a:cs typeface="Arial"/>
              </a:rPr>
              <a:t>'I?</a:t>
            </a:r>
            <a:r>
              <a:rPr sz="1000" spc="-180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95939A"/>
                </a:solidFill>
                <a:latin typeface="Arial"/>
                <a:cs typeface="Arial"/>
              </a:rPr>
              <a:t>.</a:t>
            </a:r>
            <a:r>
              <a:rPr sz="1200" spc="-70" dirty="0">
                <a:solidFill>
                  <a:srgbClr val="666474"/>
                </a:solidFill>
                <a:latin typeface="Arial"/>
                <a:cs typeface="Arial"/>
              </a:rPr>
              <a:t>'1'70</a:t>
            </a:r>
            <a:r>
              <a:rPr sz="1200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95939A"/>
                </a:solidFill>
                <a:latin typeface="Arial"/>
                <a:cs typeface="Arial"/>
              </a:rPr>
              <a:t>- </a:t>
            </a:r>
            <a:r>
              <a:rPr sz="950" spc="-155" dirty="0">
                <a:solidFill>
                  <a:srgbClr val="3B3B49"/>
                </a:solidFill>
                <a:latin typeface="Times New Roman"/>
                <a:cs typeface="Times New Roman"/>
              </a:rPr>
              <a:t>1</a:t>
            </a:r>
            <a:r>
              <a:rPr sz="950" spc="-40" dirty="0">
                <a:solidFill>
                  <a:srgbClr val="3B3B49"/>
                </a:solidFill>
                <a:latin typeface="Times New Roman"/>
                <a:cs typeface="Times New Roman"/>
              </a:rPr>
              <a:t> </a:t>
            </a:r>
            <a:r>
              <a:rPr sz="800" spc="35" dirty="0">
                <a:solidFill>
                  <a:srgbClr val="666474"/>
                </a:solidFill>
                <a:latin typeface="Times New Roman"/>
                <a:cs typeface="Times New Roman"/>
              </a:rPr>
              <a:t>,;i_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537673" y="9054931"/>
            <a:ext cx="125603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23925" algn="l"/>
              </a:tabLst>
            </a:pPr>
            <a:r>
              <a:rPr sz="1400" spc="25" dirty="0">
                <a:solidFill>
                  <a:srgbClr val="0F0F0F"/>
                </a:solidFill>
                <a:latin typeface="Times New Roman"/>
                <a:cs typeface="Times New Roman"/>
              </a:rPr>
              <a:t>e:</a:t>
            </a:r>
            <a:r>
              <a:rPr sz="1400" spc="-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00" spc="-190" dirty="0">
                <a:solidFill>
                  <a:srgbClr val="666474"/>
                </a:solidFill>
                <a:latin typeface="Times New Roman"/>
                <a:cs typeface="Times New Roman"/>
              </a:rPr>
              <a:t>k</a:t>
            </a:r>
            <a:r>
              <a:rPr sz="1400" dirty="0">
                <a:solidFill>
                  <a:srgbClr val="666474"/>
                </a:solidFill>
                <a:latin typeface="Times New Roman"/>
                <a:cs typeface="Times New Roman"/>
              </a:rPr>
              <a:t> </a:t>
            </a:r>
            <a:r>
              <a:rPr sz="1400" spc="110" dirty="0">
                <a:solidFill>
                  <a:srgbClr val="666474"/>
                </a:solidFill>
                <a:latin typeface="Times New Roman"/>
                <a:cs typeface="Times New Roman"/>
              </a:rPr>
              <a:t> </a:t>
            </a:r>
            <a:r>
              <a:rPr sz="1400" spc="-85" dirty="0">
                <a:solidFill>
                  <a:srgbClr val="808087"/>
                </a:solidFill>
                <a:latin typeface="Times New Roman"/>
                <a:cs typeface="Times New Roman"/>
              </a:rPr>
              <a:t>\</a:t>
            </a:r>
            <a:r>
              <a:rPr sz="1400" spc="-130" dirty="0">
                <a:solidFill>
                  <a:srgbClr val="666474"/>
                </a:solidFill>
                <a:latin typeface="Times New Roman"/>
                <a:cs typeface="Times New Roman"/>
              </a:rPr>
              <a:t>\':</a:t>
            </a:r>
            <a:r>
              <a:rPr sz="1400" spc="-290" dirty="0">
                <a:solidFill>
                  <a:srgbClr val="666474"/>
                </a:solidFill>
                <a:latin typeface="Times New Roman"/>
                <a:cs typeface="Times New Roman"/>
              </a:rPr>
              <a:t>)</a:t>
            </a:r>
            <a:r>
              <a:rPr sz="1400" spc="-240" dirty="0">
                <a:solidFill>
                  <a:srgbClr val="808087"/>
                </a:solidFill>
                <a:latin typeface="Times New Roman"/>
                <a:cs typeface="Times New Roman"/>
              </a:rPr>
              <a:t>&gt;.:i</a:t>
            </a:r>
            <a:r>
              <a:rPr sz="1400" spc="-40" dirty="0">
                <a:solidFill>
                  <a:srgbClr val="808087"/>
                </a:solidFill>
                <a:latin typeface="Times New Roman"/>
                <a:cs typeface="Times New Roman"/>
              </a:rPr>
              <a:t> </a:t>
            </a:r>
            <a:r>
              <a:rPr sz="1400" spc="-150" dirty="0">
                <a:solidFill>
                  <a:srgbClr val="95939A"/>
                </a:solidFill>
                <a:latin typeface="Times New Roman"/>
                <a:cs typeface="Times New Roman"/>
              </a:rPr>
              <a:t>,/</a:t>
            </a:r>
            <a:r>
              <a:rPr sz="1400" dirty="0">
                <a:solidFill>
                  <a:srgbClr val="95939A"/>
                </a:solidFill>
                <a:latin typeface="Times New Roman"/>
                <a:cs typeface="Times New Roman"/>
              </a:rPr>
              <a:t>	</a:t>
            </a:r>
            <a:r>
              <a:rPr sz="1400" spc="-204" dirty="0">
                <a:solidFill>
                  <a:srgbClr val="666474"/>
                </a:solidFill>
                <a:latin typeface="Times New Roman"/>
                <a:cs typeface="Times New Roman"/>
              </a:rPr>
              <a:t>,..</a:t>
            </a:r>
            <a:r>
              <a:rPr sz="1400" spc="-130" dirty="0">
                <a:solidFill>
                  <a:srgbClr val="666474"/>
                </a:solidFill>
                <a:latin typeface="Times New Roman"/>
                <a:cs typeface="Times New Roman"/>
              </a:rPr>
              <a:t> </a:t>
            </a:r>
            <a:r>
              <a:rPr sz="800" spc="-70" dirty="0">
                <a:solidFill>
                  <a:srgbClr val="808087"/>
                </a:solidFill>
                <a:latin typeface="Times New Roman"/>
                <a:cs typeface="Times New Roman"/>
              </a:rPr>
              <a:t>&amp;</a:t>
            </a:r>
            <a:r>
              <a:rPr sz="800" spc="-100" dirty="0">
                <a:solidFill>
                  <a:srgbClr val="808087"/>
                </a:solidFill>
                <a:latin typeface="Times New Roman"/>
                <a:cs typeface="Times New Roman"/>
              </a:rPr>
              <a:t> </a:t>
            </a:r>
            <a:r>
              <a:rPr sz="800" spc="-180" dirty="0">
                <a:solidFill>
                  <a:srgbClr val="4B4960"/>
                </a:solidFill>
                <a:latin typeface="Times New Roman"/>
                <a:cs typeface="Times New Roman"/>
              </a:rPr>
              <a:t>•</a:t>
            </a:r>
            <a:r>
              <a:rPr sz="800" spc="-45" dirty="0">
                <a:solidFill>
                  <a:srgbClr val="666474"/>
                </a:solidFill>
                <a:latin typeface="Times New Roman"/>
                <a:cs typeface="Times New Roman"/>
              </a:rPr>
              <a:t>\\/O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41101" y="9154306"/>
            <a:ext cx="1454150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CPF: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950" spc="-350" dirty="0">
                <a:solidFill>
                  <a:srgbClr val="666474"/>
                </a:solidFill>
                <a:latin typeface="Times New Roman"/>
                <a:cs typeface="Times New Roman"/>
              </a:rPr>
              <a:t>o</a:t>
            </a:r>
            <a:r>
              <a:rPr sz="1950" spc="-580" dirty="0">
                <a:solidFill>
                  <a:srgbClr val="95939A"/>
                </a:solidFill>
                <a:latin typeface="Times New Roman"/>
                <a:cs typeface="Times New Roman"/>
              </a:rPr>
              <a:t>·</a:t>
            </a:r>
            <a:r>
              <a:rPr sz="1950" spc="-415" dirty="0">
                <a:solidFill>
                  <a:srgbClr val="95939A"/>
                </a:solidFill>
                <a:latin typeface="Times New Roman"/>
                <a:cs typeface="Times New Roman"/>
              </a:rPr>
              <a:t>s</a:t>
            </a:r>
            <a:r>
              <a:rPr sz="1950" spc="335" dirty="0">
                <a:solidFill>
                  <a:srgbClr val="95939A"/>
                </a:solidFill>
                <a:latin typeface="Times New Roman"/>
                <a:cs typeface="Times New Roman"/>
              </a:rPr>
              <a:t>l</a:t>
            </a:r>
            <a:r>
              <a:rPr sz="1950" spc="165" dirty="0">
                <a:solidFill>
                  <a:srgbClr val="95939A"/>
                </a:solidFill>
                <a:latin typeface="Times New Roman"/>
                <a:cs typeface="Times New Roman"/>
              </a:rPr>
              <a:t> </a:t>
            </a:r>
            <a:r>
              <a:rPr sz="2450" spc="-100" dirty="0">
                <a:solidFill>
                  <a:srgbClr val="95939A"/>
                </a:solidFill>
                <a:latin typeface="Times New Roman"/>
                <a:cs typeface="Times New Roman"/>
              </a:rPr>
              <a:t>º</a:t>
            </a:r>
            <a:r>
              <a:rPr sz="2450" spc="-25" dirty="0">
                <a:solidFill>
                  <a:srgbClr val="666474"/>
                </a:solidFill>
                <a:latin typeface="Times New Roman"/>
                <a:cs typeface="Times New Roman"/>
              </a:rPr>
              <a:t>'</a:t>
            </a:r>
            <a:r>
              <a:rPr sz="2450" spc="-125" dirty="0">
                <a:solidFill>
                  <a:srgbClr val="808087"/>
                </a:solidFill>
                <a:latin typeface="Times New Roman"/>
                <a:cs typeface="Times New Roman"/>
              </a:rPr>
              <a:t>)</a:t>
            </a:r>
            <a:r>
              <a:rPr sz="2450" spc="-95" dirty="0">
                <a:solidFill>
                  <a:srgbClr val="808087"/>
                </a:solidFill>
                <a:latin typeface="Times New Roman"/>
                <a:cs typeface="Times New Roman"/>
              </a:rPr>
              <a:t>.</a:t>
            </a:r>
            <a:r>
              <a:rPr sz="1200" i="1" spc="-55" dirty="0">
                <a:solidFill>
                  <a:srgbClr val="666474"/>
                </a:solidFill>
                <a:latin typeface="Arial"/>
                <a:cs typeface="Arial"/>
              </a:rPr>
              <a:t>(</a:t>
            </a:r>
            <a:r>
              <a:rPr sz="1200" i="1" spc="-200" dirty="0">
                <a:solidFill>
                  <a:srgbClr val="666474"/>
                </a:solidFill>
                <a:latin typeface="Arial"/>
                <a:cs typeface="Arial"/>
              </a:rPr>
              <a:t>,</a:t>
            </a:r>
            <a:r>
              <a:rPr sz="1200" i="1" spc="-420" dirty="0">
                <a:solidFill>
                  <a:srgbClr val="666474"/>
                </a:solidFill>
                <a:latin typeface="Arial"/>
                <a:cs typeface="Arial"/>
              </a:rPr>
              <a:t>C</a:t>
            </a:r>
            <a:r>
              <a:rPr sz="1200" i="1" spc="-160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1200" i="1" spc="-480" dirty="0">
                <a:solidFill>
                  <a:srgbClr val="808087"/>
                </a:solidFill>
                <a:latin typeface="Arial"/>
                <a:cs typeface="Arial"/>
              </a:rPr>
              <a:t>G</a:t>
            </a:r>
            <a:r>
              <a:rPr sz="1200" i="1" spc="-175" dirty="0">
                <a:solidFill>
                  <a:srgbClr val="808087"/>
                </a:solidFill>
                <a:latin typeface="Arial"/>
                <a:cs typeface="Arial"/>
              </a:rPr>
              <a:t> </a:t>
            </a:r>
            <a:r>
              <a:rPr sz="1200" i="1" spc="-85" dirty="0">
                <a:solidFill>
                  <a:srgbClr val="666474"/>
                </a:solidFill>
                <a:latin typeface="Arial"/>
                <a:cs typeface="Arial"/>
              </a:rPr>
              <a:t>-</a:t>
            </a:r>
            <a:r>
              <a:rPr sz="1200" i="1" spc="-95" dirty="0">
                <a:solidFill>
                  <a:srgbClr val="666474"/>
                </a:solidFill>
                <a:latin typeface="Arial"/>
                <a:cs typeface="Arial"/>
              </a:rPr>
              <a:t> </a:t>
            </a:r>
            <a:r>
              <a:rPr sz="2100" i="1" spc="-175" dirty="0">
                <a:solidFill>
                  <a:srgbClr val="808087"/>
                </a:solidFill>
                <a:latin typeface="Times New Roman"/>
                <a:cs typeface="Times New Roman"/>
              </a:rPr>
              <a:t>\</a:t>
            </a:r>
            <a:r>
              <a:rPr sz="2100" i="1" spc="-434" dirty="0">
                <a:solidFill>
                  <a:srgbClr val="808087"/>
                </a:solidFill>
                <a:latin typeface="Times New Roman"/>
                <a:cs typeface="Times New Roman"/>
              </a:rPr>
              <a:t>o</a:t>
            </a:r>
            <a:endParaRPr sz="2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1545</Words>
  <Application>Microsoft Office PowerPoint</Application>
  <PresentationFormat>Benutzerdefiniert</PresentationFormat>
  <Paragraphs>177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2018-06-28T16:24:45Z</dcterms:created>
  <dcterms:modified xsi:type="dcterms:W3CDTF">2018-06-28T14:24:48Z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