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7569200" cy="10693400"/>
  <p:notesSz cx="7569200" cy="106934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23025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690" y="3314954"/>
            <a:ext cx="6433820" cy="22456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5380" y="5988304"/>
            <a:ext cx="5298439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460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8137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4.jp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1280160" y="315468"/>
            <a:ext cx="708660" cy="795527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4398264" y="960119"/>
            <a:ext cx="1673352" cy="84582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6181344" y="2743200"/>
            <a:ext cx="342900" cy="1001268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1170432" y="3534155"/>
            <a:ext cx="2624327" cy="553212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1227802" y="9653072"/>
            <a:ext cx="5235575" cy="0"/>
          </a:xfrm>
          <a:custGeom>
            <a:avLst/>
            <a:gdLst/>
            <a:ahLst/>
            <a:cxnLst/>
            <a:rect l="l" t="t" r="r" b="b"/>
            <a:pathLst>
              <a:path w="5235575">
                <a:moveTo>
                  <a:pt x="0" y="0"/>
                </a:moveTo>
                <a:lnTo>
                  <a:pt x="5235025" y="0"/>
                </a:lnTo>
              </a:path>
            </a:pathLst>
          </a:custGeom>
          <a:ln w="8994">
            <a:solidFill>
              <a:srgbClr val="87878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460" y="427735"/>
            <a:ext cx="6812279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460" y="2459482"/>
            <a:ext cx="681227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3528" y="9944862"/>
            <a:ext cx="242214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460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9824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mackenzic@mackcnzicbh.com.br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252727" y="242315"/>
            <a:ext cx="699516" cy="80924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581144" y="8275319"/>
            <a:ext cx="466344" cy="64922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248621" y="9700311"/>
            <a:ext cx="5300345" cy="0"/>
          </a:xfrm>
          <a:custGeom>
            <a:avLst/>
            <a:gdLst/>
            <a:ahLst/>
            <a:cxnLst/>
            <a:rect l="l" t="t" r="r" b="b"/>
            <a:pathLst>
              <a:path w="5300345">
                <a:moveTo>
                  <a:pt x="0" y="0"/>
                </a:moveTo>
                <a:lnTo>
                  <a:pt x="5299806" y="0"/>
                </a:lnTo>
              </a:path>
            </a:pathLst>
          </a:custGeom>
          <a:ln w="4557">
            <a:solidFill>
              <a:srgbClr val="77777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290692" y="10679701"/>
            <a:ext cx="2000885" cy="0"/>
          </a:xfrm>
          <a:custGeom>
            <a:avLst/>
            <a:gdLst/>
            <a:ahLst/>
            <a:cxnLst/>
            <a:rect l="l" t="t" r="r" b="b"/>
            <a:pathLst>
              <a:path w="2000884">
                <a:moveTo>
                  <a:pt x="0" y="0"/>
                </a:moveTo>
                <a:lnTo>
                  <a:pt x="2000529" y="0"/>
                </a:lnTo>
              </a:path>
            </a:pathLst>
          </a:custGeom>
          <a:ln w="4557">
            <a:solidFill>
              <a:srgbClr val="C3C3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135754" y="10670570"/>
            <a:ext cx="2401570" cy="0"/>
          </a:xfrm>
          <a:custGeom>
            <a:avLst/>
            <a:gdLst/>
            <a:ahLst/>
            <a:cxnLst/>
            <a:rect l="l" t="t" r="r" b="b"/>
            <a:pathLst>
              <a:path w="2401570">
                <a:moveTo>
                  <a:pt x="0" y="0"/>
                </a:moveTo>
                <a:lnTo>
                  <a:pt x="2401547" y="0"/>
                </a:lnTo>
              </a:path>
            </a:pathLst>
          </a:custGeom>
          <a:ln w="9114">
            <a:solidFill>
              <a:srgbClr val="BFBF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2274920" y="380704"/>
            <a:ext cx="1826895" cy="5670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750"/>
              </a:lnSpc>
            </a:pPr>
            <a:r>
              <a:rPr sz="2300" b="1" dirty="0">
                <a:solidFill>
                  <a:srgbClr val="111111"/>
                </a:solidFill>
                <a:latin typeface="Arial"/>
                <a:cs typeface="Arial"/>
              </a:rPr>
              <a:t>MACKENZIE</a:t>
            </a:r>
            <a:endParaRPr sz="2300">
              <a:latin typeface="Arial"/>
              <a:cs typeface="Arial"/>
            </a:endParaRPr>
          </a:p>
          <a:p>
            <a:pPr marL="12700">
              <a:lnSpc>
                <a:spcPts val="1970"/>
              </a:lnSpc>
            </a:pPr>
            <a:r>
              <a:rPr sz="1650" dirty="0">
                <a:solidFill>
                  <a:srgbClr val="111111"/>
                </a:solidFill>
                <a:latin typeface="Arial"/>
                <a:cs typeface="Arial"/>
              </a:rPr>
              <a:t>ESPORTE</a:t>
            </a:r>
            <a:r>
              <a:rPr sz="1650" spc="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650" spc="80" dirty="0">
                <a:solidFill>
                  <a:srgbClr val="111111"/>
                </a:solidFill>
                <a:latin typeface="Arial"/>
                <a:cs typeface="Arial"/>
              </a:rPr>
              <a:t>C</a:t>
            </a:r>
            <a:r>
              <a:rPr sz="1650" spc="2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650" spc="20" dirty="0">
                <a:solidFill>
                  <a:srgbClr val="111111"/>
                </a:solidFill>
                <a:latin typeface="Arial"/>
                <a:cs typeface="Arial"/>
              </a:rPr>
              <a:t>UBE</a:t>
            </a:r>
            <a:endParaRPr sz="165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718965" y="10035705"/>
            <a:ext cx="1981835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-45" dirty="0">
                <a:solidFill>
                  <a:srgbClr val="111111"/>
                </a:solidFill>
                <a:latin typeface="Times New Roman"/>
                <a:cs typeface="Times New Roman"/>
              </a:rPr>
              <a:t>H</a:t>
            </a:r>
            <a:r>
              <a:rPr sz="950" dirty="0">
                <a:solidFill>
                  <a:srgbClr val="4F4F50"/>
                </a:solidFill>
                <a:latin typeface="Times New Roman"/>
                <a:cs typeface="Times New Roman"/>
              </a:rPr>
              <a:t>ome</a:t>
            </a:r>
            <a:r>
              <a:rPr sz="950" spc="-15" dirty="0">
                <a:solidFill>
                  <a:srgbClr val="4F4F50"/>
                </a:solidFill>
                <a:latin typeface="Times New Roman"/>
                <a:cs typeface="Times New Roman"/>
              </a:rPr>
              <a:t> </a:t>
            </a:r>
            <a:r>
              <a:rPr sz="950" spc="10" dirty="0">
                <a:solidFill>
                  <a:srgbClr val="111111"/>
                </a:solidFill>
                <a:latin typeface="Times New Roman"/>
                <a:cs typeface="Times New Roman"/>
              </a:rPr>
              <a:t>"</a:t>
            </a:r>
            <a:r>
              <a:rPr sz="950" spc="615" dirty="0">
                <a:solidFill>
                  <a:srgbClr val="3A3A3B"/>
                </a:solidFill>
                <a:latin typeface="Times New Roman"/>
                <a:cs typeface="Times New Roman"/>
              </a:rPr>
              <a:t>"</a:t>
            </a:r>
            <a:r>
              <a:rPr sz="950" spc="355" dirty="0">
                <a:solidFill>
                  <a:srgbClr val="3A3A3B"/>
                </a:solidFill>
                <a:latin typeface="Times New Roman"/>
                <a:cs typeface="Times New Roman"/>
              </a:rPr>
              <a:t>"</a:t>
            </a:r>
            <a:r>
              <a:rPr sz="950" dirty="0">
                <a:solidFill>
                  <a:srgbClr val="4F4F50"/>
                </a:solidFill>
                <a:latin typeface="Times New Roman"/>
                <a:cs typeface="Times New Roman"/>
              </a:rPr>
              <a:t>www.mackcozie</a:t>
            </a:r>
            <a:r>
              <a:rPr sz="950" spc="70" dirty="0">
                <a:solidFill>
                  <a:srgbClr val="4F4F50"/>
                </a:solidFill>
                <a:latin typeface="Times New Roman"/>
                <a:cs typeface="Times New Roman"/>
              </a:rPr>
              <a:t>b</a:t>
            </a:r>
            <a:r>
              <a:rPr sz="950" spc="55" dirty="0">
                <a:solidFill>
                  <a:srgbClr val="28282A"/>
                </a:solidFill>
                <a:latin typeface="Times New Roman"/>
                <a:cs typeface="Times New Roman"/>
              </a:rPr>
              <a:t>h</a:t>
            </a:r>
            <a:r>
              <a:rPr sz="950" spc="-65" dirty="0">
                <a:solidFill>
                  <a:srgbClr val="4F4F50"/>
                </a:solidFill>
                <a:latin typeface="Times New Roman"/>
                <a:cs typeface="Times New Roman"/>
              </a:rPr>
              <a:t>.</a:t>
            </a:r>
            <a:r>
              <a:rPr sz="950" dirty="0">
                <a:solidFill>
                  <a:srgbClr val="4F4F50"/>
                </a:solidFill>
                <a:latin typeface="Times New Roman"/>
                <a:cs typeface="Times New Roman"/>
              </a:rPr>
              <a:t>co</a:t>
            </a:r>
            <a:r>
              <a:rPr sz="950" spc="70" dirty="0">
                <a:solidFill>
                  <a:srgbClr val="4F4F50"/>
                </a:solidFill>
                <a:latin typeface="Times New Roman"/>
                <a:cs typeface="Times New Roman"/>
              </a:rPr>
              <a:t>m</a:t>
            </a:r>
            <a:r>
              <a:rPr sz="950" spc="10" dirty="0">
                <a:solidFill>
                  <a:srgbClr val="111111"/>
                </a:solidFill>
                <a:latin typeface="Times New Roman"/>
                <a:cs typeface="Times New Roman"/>
              </a:rPr>
              <a:t>.</a:t>
            </a:r>
            <a:r>
              <a:rPr sz="950" spc="110" dirty="0">
                <a:solidFill>
                  <a:srgbClr val="3A3A3B"/>
                </a:solidFill>
                <a:latin typeface="Times New Roman"/>
                <a:cs typeface="Times New Roman"/>
              </a:rPr>
              <a:t>h'</a:t>
            </a:r>
            <a:endParaRPr sz="950">
              <a:latin typeface="Times New Roman"/>
              <a:cs typeface="Times New Roman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3988357" y="10035705"/>
            <a:ext cx="1702435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-60" dirty="0">
                <a:solidFill>
                  <a:srgbClr val="4F4F50"/>
                </a:solidFill>
                <a:latin typeface="Times New Roman"/>
                <a:cs typeface="Times New Roman"/>
              </a:rPr>
              <a:t>E</a:t>
            </a:r>
            <a:r>
              <a:rPr sz="950" spc="20" dirty="0">
                <a:solidFill>
                  <a:srgbClr val="4F4F50"/>
                </a:solidFill>
                <a:latin typeface="Times New Roman"/>
                <a:cs typeface="Times New Roman"/>
              </a:rPr>
              <a:t> </a:t>
            </a:r>
            <a:r>
              <a:rPr sz="950" spc="-60" dirty="0">
                <a:solidFill>
                  <a:srgbClr val="28282A"/>
                </a:solidFill>
                <a:latin typeface="Times New Roman"/>
                <a:cs typeface="Times New Roman"/>
              </a:rPr>
              <a:t>M</a:t>
            </a:r>
            <a:r>
              <a:rPr sz="950" dirty="0">
                <a:solidFill>
                  <a:srgbClr val="4F4F50"/>
                </a:solidFill>
                <a:latin typeface="Times New Roman"/>
                <a:cs typeface="Times New Roman"/>
              </a:rPr>
              <a:t>a</a:t>
            </a:r>
            <a:r>
              <a:rPr sz="950" spc="-20" dirty="0">
                <a:solidFill>
                  <a:srgbClr val="111111"/>
                </a:solidFill>
                <a:latin typeface="Times New Roman"/>
                <a:cs typeface="Times New Roman"/>
              </a:rPr>
              <a:t>i</a:t>
            </a:r>
            <a:r>
              <a:rPr sz="950" spc="50" dirty="0">
                <a:solidFill>
                  <a:srgbClr val="111111"/>
                </a:solidFill>
                <a:latin typeface="Times New Roman"/>
                <a:cs typeface="Times New Roman"/>
              </a:rPr>
              <a:t>l</a:t>
            </a:r>
            <a:r>
              <a:rPr sz="950" spc="-280" dirty="0">
                <a:solidFill>
                  <a:srgbClr val="4F4F50"/>
                </a:solidFill>
                <a:latin typeface="Times New Roman"/>
                <a:cs typeface="Times New Roman"/>
              </a:rPr>
              <a:t>o</a:t>
            </a:r>
            <a:r>
              <a:rPr sz="950" spc="-10" dirty="0">
                <a:solidFill>
                  <a:srgbClr val="4F4F50"/>
                </a:solidFill>
                <a:latin typeface="Times New Roman"/>
                <a:cs typeface="Times New Roman"/>
              </a:rPr>
              <a:t> </a:t>
            </a:r>
            <a:r>
              <a:rPr sz="950" dirty="0">
                <a:solidFill>
                  <a:srgbClr val="3A3A3B"/>
                </a:solidFill>
                <a:latin typeface="Times New Roman"/>
                <a:cs typeface="Times New Roman"/>
              </a:rPr>
              <a:t>mackeoz</a:t>
            </a:r>
            <a:r>
              <a:rPr sz="950" spc="20" dirty="0">
                <a:solidFill>
                  <a:srgbClr val="3A3A3B"/>
                </a:solidFill>
                <a:latin typeface="Times New Roman"/>
                <a:cs typeface="Times New Roman"/>
              </a:rPr>
              <a:t>i</a:t>
            </a:r>
            <a:r>
              <a:rPr sz="950" spc="45" dirty="0">
                <a:solidFill>
                  <a:srgbClr val="757575"/>
                </a:solidFill>
                <a:latin typeface="Times New Roman"/>
                <a:cs typeface="Times New Roman"/>
              </a:rPr>
              <a:t>e@</a:t>
            </a:r>
            <a:r>
              <a:rPr sz="950" dirty="0">
                <a:solidFill>
                  <a:srgbClr val="3A3A3B"/>
                </a:solidFill>
                <a:latin typeface="Times New Roman"/>
                <a:cs typeface="Times New Roman"/>
              </a:rPr>
              <a:t>mackenziehh</a:t>
            </a:r>
            <a:endParaRPr sz="95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213136" y="1653967"/>
            <a:ext cx="5330190" cy="68986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just">
              <a:lnSpc>
                <a:spcPct val="100000"/>
              </a:lnSpc>
            </a:pP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Ata</a:t>
            </a:r>
            <a:r>
              <a:rPr sz="1200" spc="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111111"/>
                </a:solidFill>
                <a:latin typeface="Arial"/>
                <a:cs typeface="Arial"/>
              </a:rPr>
              <a:t>Aber</a:t>
            </a:r>
            <a:r>
              <a:rPr sz="1200" spc="55" dirty="0">
                <a:solidFill>
                  <a:srgbClr val="111111"/>
                </a:solidFill>
                <a:latin typeface="Arial"/>
                <a:cs typeface="Arial"/>
              </a:rPr>
              <a:t>tura</a:t>
            </a:r>
            <a:r>
              <a:rPr sz="1200" spc="-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00" spc="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85" dirty="0">
                <a:solidFill>
                  <a:srgbClr val="111111"/>
                </a:solidFill>
                <a:latin typeface="Arial"/>
                <a:cs typeface="Arial"/>
              </a:rPr>
              <a:t>Lic</a:t>
            </a:r>
            <a:r>
              <a:rPr sz="1200" spc="-5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15" dirty="0">
                <a:solidFill>
                  <a:srgbClr val="111111"/>
                </a:solidFill>
                <a:latin typeface="Arial"/>
                <a:cs typeface="Arial"/>
              </a:rPr>
              <a:t>tação</a:t>
            </a:r>
            <a:r>
              <a:rPr sz="1200" spc="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80" dirty="0">
                <a:solidFill>
                  <a:srgbClr val="111111"/>
                </a:solidFill>
                <a:latin typeface="Arial"/>
                <a:cs typeface="Arial"/>
              </a:rPr>
              <a:t>n</a:t>
            </a:r>
            <a:r>
              <a:rPr sz="1200" spc="-80" dirty="0">
                <a:solidFill>
                  <a:srgbClr val="111111"/>
                </a:solidFill>
                <a:latin typeface="Arial"/>
                <a:cs typeface="Arial"/>
              </a:rPr>
              <a:t>.</a:t>
            </a:r>
            <a:r>
              <a:rPr sz="1050" spc="217" baseline="31746" dirty="0">
                <a:solidFill>
                  <a:srgbClr val="111111"/>
                </a:solidFill>
                <a:latin typeface="Times New Roman"/>
                <a:cs typeface="Times New Roman"/>
              </a:rPr>
              <a:t>0</a:t>
            </a:r>
            <a:r>
              <a:rPr sz="1050" baseline="31746" dirty="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sz="1050" spc="-37" baseline="31746" dirty="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sz="1250" spc="25" dirty="0">
                <a:solidFill>
                  <a:srgbClr val="111111"/>
                </a:solidFill>
                <a:latin typeface="Times New Roman"/>
                <a:cs typeface="Times New Roman"/>
              </a:rPr>
              <a:t>01/2015</a:t>
            </a:r>
            <a:endParaRPr sz="12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3"/>
              </a:spcBef>
            </a:pPr>
            <a:endParaRPr sz="1350">
              <a:latin typeface="Times New Roman"/>
              <a:cs typeface="Times New Roman"/>
            </a:endParaRPr>
          </a:p>
          <a:p>
            <a:pPr marL="17145" marR="17145" algn="just">
              <a:lnSpc>
                <a:spcPct val="96400"/>
              </a:lnSpc>
            </a:pP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A </a:t>
            </a:r>
            <a:r>
              <a:rPr sz="1200" spc="1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Com</a:t>
            </a:r>
            <a:r>
              <a:rPr sz="1200" spc="2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ssão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Compras</a:t>
            </a:r>
            <a:r>
              <a:rPr sz="1200" spc="-1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28282A"/>
                </a:solidFill>
                <a:latin typeface="Arial"/>
                <a:cs typeface="Arial"/>
              </a:rPr>
              <a:t>,</a:t>
            </a:r>
            <a:r>
              <a:rPr sz="120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constituída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través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14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da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Ato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14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Nomeação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45" dirty="0">
                <a:solidFill>
                  <a:srgbClr val="111111"/>
                </a:solidFill>
                <a:latin typeface="Arial"/>
                <a:cs typeface="Arial"/>
              </a:rPr>
              <a:t>n</a:t>
            </a:r>
            <a:r>
              <a:rPr sz="1200" spc="-125" dirty="0">
                <a:solidFill>
                  <a:srgbClr val="3A3A3B"/>
                </a:solidFill>
                <a:latin typeface="Arial"/>
                <a:cs typeface="Arial"/>
              </a:rPr>
              <a:t>.</a:t>
            </a:r>
            <a:r>
              <a:rPr sz="1050" spc="277" baseline="35714" dirty="0">
                <a:solidFill>
                  <a:srgbClr val="3A3A3B"/>
                </a:solidFill>
                <a:latin typeface="Times New Roman"/>
                <a:cs typeface="Times New Roman"/>
              </a:rPr>
              <a:t>0</a:t>
            </a:r>
            <a:r>
              <a:rPr sz="1050" spc="135" baseline="35714" dirty="0">
                <a:solidFill>
                  <a:srgbClr val="3A3A3B"/>
                </a:solidFill>
                <a:latin typeface="Times New Roman"/>
                <a:cs typeface="Times New Roman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0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1</a:t>
            </a:r>
            <a:r>
              <a:rPr sz="1200" spc="90" dirty="0">
                <a:solidFill>
                  <a:srgbClr val="3A3A3B"/>
                </a:solidFill>
                <a:latin typeface="Arial"/>
                <a:cs typeface="Arial"/>
              </a:rPr>
              <a:t>/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2015</a:t>
            </a:r>
            <a:r>
              <a:rPr sz="1200" spc="-2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3A3A3B"/>
                </a:solidFill>
                <a:latin typeface="Arial"/>
                <a:cs typeface="Arial"/>
              </a:rPr>
              <a:t>,</a:t>
            </a:r>
            <a:r>
              <a:rPr sz="1200" dirty="0">
                <a:solidFill>
                  <a:srgbClr val="3A3A3B"/>
                </a:solidFill>
                <a:latin typeface="Arial"/>
                <a:cs typeface="Arial"/>
              </a:rPr>
              <a:t>  </a:t>
            </a:r>
            <a:r>
              <a:rPr sz="1200" spc="-150" dirty="0">
                <a:solidFill>
                  <a:srgbClr val="3A3A3B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1</a:t>
            </a:r>
            <a:r>
              <a:rPr sz="1200" spc="-125" dirty="0">
                <a:solidFill>
                  <a:srgbClr val="111111"/>
                </a:solidFill>
                <a:latin typeface="Arial"/>
                <a:cs typeface="Arial"/>
              </a:rPr>
              <a:t>3</a:t>
            </a:r>
            <a:r>
              <a:rPr sz="1200" spc="50" dirty="0">
                <a:solidFill>
                  <a:srgbClr val="3A3A3B"/>
                </a:solidFill>
                <a:latin typeface="Arial"/>
                <a:cs typeface="Arial"/>
              </a:rPr>
              <a:t>/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0</a:t>
            </a:r>
            <a:r>
              <a:rPr sz="1200" spc="-60" dirty="0">
                <a:solidFill>
                  <a:srgbClr val="111111"/>
                </a:solidFill>
                <a:latin typeface="Arial"/>
                <a:cs typeface="Arial"/>
              </a:rPr>
              <a:t>4</a:t>
            </a:r>
            <a:r>
              <a:rPr sz="1200" spc="50" dirty="0">
                <a:solidFill>
                  <a:srgbClr val="3A3A3B"/>
                </a:solidFill>
                <a:latin typeface="Arial"/>
                <a:cs typeface="Arial"/>
              </a:rPr>
              <a:t>/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2015</a:t>
            </a:r>
            <a:r>
              <a:rPr sz="1200" spc="-2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4F4F50"/>
                </a:solidFill>
                <a:latin typeface="Arial"/>
                <a:cs typeface="Arial"/>
              </a:rPr>
              <a:t>,</a:t>
            </a:r>
            <a:r>
              <a:rPr sz="1200" dirty="0">
                <a:solidFill>
                  <a:srgbClr val="4F4F50"/>
                </a:solidFill>
                <a:latin typeface="Arial"/>
                <a:cs typeface="Arial"/>
              </a:rPr>
              <a:t>  </a:t>
            </a:r>
            <a:r>
              <a:rPr sz="1200" spc="-150" dirty="0">
                <a:solidFill>
                  <a:srgbClr val="4F4F5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em 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atend</a:t>
            </a:r>
            <a:r>
              <a:rPr sz="1200" spc="5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mento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ao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artigo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 4</a:t>
            </a:r>
            <a:r>
              <a:rPr sz="1200" spc="50" dirty="0">
                <a:solidFill>
                  <a:srgbClr val="3A3A3B"/>
                </a:solidFill>
                <a:latin typeface="Arial"/>
                <a:cs typeface="Arial"/>
              </a:rPr>
              <a:t>°</a:t>
            </a:r>
            <a:r>
              <a:rPr sz="1200" spc="30" dirty="0">
                <a:solidFill>
                  <a:srgbClr val="3A3A3B"/>
                </a:solidFill>
                <a:latin typeface="Arial"/>
                <a:cs typeface="Arial"/>
              </a:rPr>
              <a:t>,</a:t>
            </a:r>
            <a:r>
              <a:rPr sz="1200" dirty="0">
                <a:solidFill>
                  <a:srgbClr val="3A3A3B"/>
                </a:solidFill>
                <a:latin typeface="Arial"/>
                <a:cs typeface="Arial"/>
              </a:rPr>
              <a:t>  </a:t>
            </a:r>
            <a:r>
              <a:rPr sz="1200" spc="-114" dirty="0">
                <a:solidFill>
                  <a:srgbClr val="3A3A3B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nciso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55" dirty="0">
                <a:solidFill>
                  <a:srgbClr val="111111"/>
                </a:solidFill>
                <a:latin typeface="Arial"/>
                <a:cs typeface="Arial"/>
              </a:rPr>
              <a:t>Ili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1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do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 Regu</a:t>
            </a:r>
            <a:r>
              <a:rPr sz="1200" spc="-60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amento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Compras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70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Contratações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9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da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Confeder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200" spc="5" dirty="0">
                <a:solidFill>
                  <a:srgbClr val="28282A"/>
                </a:solidFill>
                <a:latin typeface="Arial"/>
                <a:cs typeface="Arial"/>
              </a:rPr>
              <a:t>ç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ã</a:t>
            </a:r>
            <a:r>
              <a:rPr sz="1200" spc="20" dirty="0">
                <a:solidFill>
                  <a:srgbClr val="28282A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Brasi</a:t>
            </a:r>
            <a:r>
              <a:rPr sz="1200" spc="-6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eira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00" spc="-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111111"/>
                </a:solidFill>
                <a:latin typeface="Arial"/>
                <a:cs typeface="Arial"/>
              </a:rPr>
              <a:t>C</a:t>
            </a:r>
            <a:r>
              <a:rPr sz="1200" spc="-50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ubes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470" dirty="0">
                <a:solidFill>
                  <a:srgbClr val="28282A"/>
                </a:solidFill>
                <a:latin typeface="Arial"/>
                <a:cs typeface="Arial"/>
              </a:rPr>
              <a:t>-</a:t>
            </a:r>
            <a:r>
              <a:rPr sz="120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200" spc="11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CB</a:t>
            </a:r>
            <a:r>
              <a:rPr sz="1200" spc="20" dirty="0">
                <a:solidFill>
                  <a:srgbClr val="111111"/>
                </a:solidFill>
                <a:latin typeface="Arial"/>
                <a:cs typeface="Arial"/>
              </a:rPr>
              <a:t>C</a:t>
            </a:r>
            <a:r>
              <a:rPr sz="1200" spc="125" dirty="0">
                <a:solidFill>
                  <a:srgbClr val="28282A"/>
                </a:solidFill>
                <a:latin typeface="Arial"/>
                <a:cs typeface="Arial"/>
              </a:rPr>
              <a:t>,</a:t>
            </a:r>
            <a:r>
              <a:rPr sz="120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200" spc="5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representando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neste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1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200" spc="20" dirty="0">
                <a:solidFill>
                  <a:srgbClr val="111111"/>
                </a:solidFill>
                <a:latin typeface="Arial"/>
                <a:cs typeface="Arial"/>
              </a:rPr>
              <a:t>to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114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60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114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Mackenz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30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9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Esporte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10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111111"/>
                </a:solidFill>
                <a:latin typeface="Arial"/>
                <a:cs typeface="Arial"/>
              </a:rPr>
              <a:t>C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ub</a:t>
            </a:r>
            <a:r>
              <a:rPr sz="1200" spc="50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200" spc="30" dirty="0">
                <a:solidFill>
                  <a:srgbClr val="3A3A3B"/>
                </a:solidFill>
                <a:latin typeface="Arial"/>
                <a:cs typeface="Arial"/>
              </a:rPr>
              <a:t>,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promoveu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1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nesta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111111"/>
                </a:solidFill>
                <a:latin typeface="Arial"/>
                <a:cs typeface="Arial"/>
              </a:rPr>
              <a:t>d</a:t>
            </a:r>
            <a:r>
              <a:rPr sz="1200" spc="-80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200" spc="15" dirty="0">
                <a:solidFill>
                  <a:srgbClr val="111111"/>
                </a:solidFill>
                <a:latin typeface="Arial"/>
                <a:cs typeface="Arial"/>
              </a:rPr>
              <a:t>t</a:t>
            </a:r>
            <a:r>
              <a:rPr sz="1200" spc="80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200" spc="125" dirty="0">
                <a:solidFill>
                  <a:srgbClr val="3A3A3B"/>
                </a:solidFill>
                <a:latin typeface="Arial"/>
                <a:cs typeface="Arial"/>
              </a:rPr>
              <a:t>,</a:t>
            </a:r>
            <a:r>
              <a:rPr sz="1200" dirty="0">
                <a:solidFill>
                  <a:srgbClr val="3A3A3B"/>
                </a:solidFill>
                <a:latin typeface="Arial"/>
                <a:cs typeface="Arial"/>
              </a:rPr>
              <a:t>  </a:t>
            </a:r>
            <a:r>
              <a:rPr sz="1200" spc="-100" dirty="0">
                <a:solidFill>
                  <a:srgbClr val="3A3A3B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às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1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10" dirty="0">
                <a:solidFill>
                  <a:srgbClr val="111111"/>
                </a:solidFill>
                <a:latin typeface="Arial"/>
                <a:cs typeface="Arial"/>
              </a:rPr>
              <a:t>09hOOm</a:t>
            </a:r>
            <a:r>
              <a:rPr sz="1200" spc="4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50" dirty="0">
                <a:solidFill>
                  <a:srgbClr val="111111"/>
                </a:solidFill>
                <a:latin typeface="Arial"/>
                <a:cs typeface="Arial"/>
              </a:rPr>
              <a:t>n</a:t>
            </a:r>
            <a:r>
              <a:rPr sz="1200" spc="30" dirty="0">
                <a:solidFill>
                  <a:srgbClr val="3A3A3B"/>
                </a:solidFill>
                <a:latin typeface="Arial"/>
                <a:cs typeface="Arial"/>
              </a:rPr>
              <a:t>,</a:t>
            </a:r>
            <a:r>
              <a:rPr sz="1200" dirty="0">
                <a:solidFill>
                  <a:srgbClr val="3A3A3B"/>
                </a:solidFill>
                <a:latin typeface="Arial"/>
                <a:cs typeface="Arial"/>
              </a:rPr>
              <a:t>  </a:t>
            </a:r>
            <a:r>
              <a:rPr sz="1200" spc="-10" dirty="0">
                <a:solidFill>
                  <a:srgbClr val="3A3A3B"/>
                </a:solidFill>
                <a:latin typeface="Arial"/>
                <a:cs typeface="Arial"/>
              </a:rPr>
              <a:t> </a:t>
            </a:r>
            <a:r>
              <a:rPr sz="1200" spc="70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abertura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9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dos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9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envelopes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114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3A3A3B"/>
                </a:solidFill>
                <a:latin typeface="Arial"/>
                <a:cs typeface="Arial"/>
              </a:rPr>
              <a:t>"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Habi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200" spc="-9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taçã</a:t>
            </a:r>
            <a:r>
              <a:rPr sz="1200" spc="50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200" spc="-95" dirty="0">
                <a:solidFill>
                  <a:srgbClr val="3A3A3B"/>
                </a:solidFill>
                <a:latin typeface="Arial"/>
                <a:cs typeface="Arial"/>
              </a:rPr>
              <a:t>'</a:t>
            </a:r>
            <a:r>
              <a:rPr sz="1200" spc="10" dirty="0">
                <a:solidFill>
                  <a:srgbClr val="3A3A3B"/>
                </a:solidFill>
                <a:latin typeface="Arial"/>
                <a:cs typeface="Arial"/>
              </a:rPr>
              <a:t>',</a:t>
            </a:r>
            <a:r>
              <a:rPr sz="1200" dirty="0">
                <a:solidFill>
                  <a:srgbClr val="3A3A3B"/>
                </a:solidFill>
                <a:latin typeface="Arial"/>
                <a:cs typeface="Arial"/>
              </a:rPr>
              <a:t> </a:t>
            </a:r>
            <a:r>
              <a:rPr sz="1200" spc="35" dirty="0">
                <a:solidFill>
                  <a:srgbClr val="3A3A3B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referente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50" spc="90" dirty="0">
                <a:solidFill>
                  <a:srgbClr val="111111"/>
                </a:solidFill>
                <a:latin typeface="Times New Roman"/>
                <a:cs typeface="Times New Roman"/>
              </a:rPr>
              <a:t>à</a:t>
            </a:r>
            <a:r>
              <a:rPr sz="1250" dirty="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sz="1250" spc="85" dirty="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pr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meira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 fase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do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processo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200" spc="-5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citató</a:t>
            </a:r>
            <a:r>
              <a:rPr sz="1200" spc="50" dirty="0">
                <a:solidFill>
                  <a:srgbClr val="111111"/>
                </a:solidFill>
                <a:latin typeface="Arial"/>
                <a:cs typeface="Arial"/>
              </a:rPr>
              <a:t>r</a:t>
            </a:r>
            <a:r>
              <a:rPr sz="1200" spc="-55" dirty="0">
                <a:solidFill>
                  <a:srgbClr val="3A3A3B"/>
                </a:solidFill>
                <a:latin typeface="Arial"/>
                <a:cs typeface="Arial"/>
              </a:rPr>
              <a:t>i</a:t>
            </a:r>
            <a:r>
              <a:rPr sz="1200" spc="60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Conv</a:t>
            </a:r>
            <a:r>
              <a:rPr sz="1200" spc="-5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te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50" dirty="0">
                <a:solidFill>
                  <a:srgbClr val="111111"/>
                </a:solidFill>
                <a:latin typeface="Arial"/>
                <a:cs typeface="Arial"/>
              </a:rPr>
              <a:t>n</a:t>
            </a:r>
            <a:r>
              <a:rPr sz="1200" spc="-90" dirty="0">
                <a:solidFill>
                  <a:srgbClr val="3A3A3B"/>
                </a:solidFill>
                <a:latin typeface="Arial"/>
                <a:cs typeface="Arial"/>
              </a:rPr>
              <a:t>.</a:t>
            </a:r>
            <a:r>
              <a:rPr sz="1050" spc="157" baseline="35714" dirty="0">
                <a:solidFill>
                  <a:srgbClr val="3A3A3B"/>
                </a:solidFill>
                <a:latin typeface="Times New Roman"/>
                <a:cs typeface="Times New Roman"/>
              </a:rPr>
              <a:t>0</a:t>
            </a:r>
            <a:r>
              <a:rPr sz="1050" spc="75" baseline="35714" dirty="0">
                <a:solidFill>
                  <a:srgbClr val="3A3A3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00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1</a:t>
            </a:r>
            <a:r>
              <a:rPr sz="1200" spc="15" dirty="0">
                <a:solidFill>
                  <a:srgbClr val="3A3A3B"/>
                </a:solidFill>
                <a:latin typeface="Arial"/>
                <a:cs typeface="Arial"/>
              </a:rPr>
              <a:t>/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201</a:t>
            </a:r>
            <a:r>
              <a:rPr sz="1200" spc="75" dirty="0">
                <a:solidFill>
                  <a:srgbClr val="111111"/>
                </a:solidFill>
                <a:latin typeface="Arial"/>
                <a:cs typeface="Arial"/>
              </a:rPr>
              <a:t>5</a:t>
            </a:r>
            <a:r>
              <a:rPr sz="1200" spc="125" dirty="0">
                <a:solidFill>
                  <a:srgbClr val="3A3A3B"/>
                </a:solidFill>
                <a:latin typeface="Arial"/>
                <a:cs typeface="Arial"/>
              </a:rPr>
              <a:t>,</a:t>
            </a:r>
            <a:r>
              <a:rPr sz="1200" spc="-80" dirty="0">
                <a:solidFill>
                  <a:srgbClr val="3A3A3B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cujo</a:t>
            </a:r>
            <a:r>
              <a:rPr sz="1200" spc="9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objeto</a:t>
            </a:r>
            <a:r>
              <a:rPr sz="1200" spc="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70" dirty="0">
                <a:solidFill>
                  <a:srgbClr val="111111"/>
                </a:solidFill>
                <a:latin typeface="Arial"/>
                <a:cs typeface="Arial"/>
              </a:rPr>
              <a:t>é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Aqu</a:t>
            </a:r>
            <a:r>
              <a:rPr sz="1200" spc="1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sição</a:t>
            </a:r>
            <a:r>
              <a:rPr sz="1200" spc="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00" spc="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Mater</a:t>
            </a:r>
            <a:r>
              <a:rPr sz="1200" spc="-4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25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s</a:t>
            </a:r>
            <a:r>
              <a:rPr sz="1200" spc="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200" spc="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200" spc="-60" dirty="0">
                <a:solidFill>
                  <a:srgbClr val="111111"/>
                </a:solidFill>
                <a:latin typeface="Arial"/>
                <a:cs typeface="Arial"/>
              </a:rPr>
              <a:t>q</a:t>
            </a:r>
            <a:r>
              <a:rPr sz="1200" spc="-25" dirty="0">
                <a:solidFill>
                  <a:srgbClr val="28282A"/>
                </a:solidFill>
                <a:latin typeface="Arial"/>
                <a:cs typeface="Arial"/>
              </a:rPr>
              <a:t>u</a:t>
            </a:r>
            <a:r>
              <a:rPr sz="1200" spc="1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pamentos</a:t>
            </a:r>
            <a:r>
              <a:rPr sz="1200" spc="1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Espor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t</a:t>
            </a:r>
            <a:r>
              <a:rPr sz="1200" spc="-55" dirty="0">
                <a:solidFill>
                  <a:srgbClr val="28282A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vo</a:t>
            </a:r>
            <a:r>
              <a:rPr sz="1200" spc="75" dirty="0">
                <a:solidFill>
                  <a:srgbClr val="111111"/>
                </a:solidFill>
                <a:latin typeface="Arial"/>
                <a:cs typeface="Arial"/>
              </a:rPr>
              <a:t>s</a:t>
            </a:r>
            <a:r>
              <a:rPr sz="1200" spc="30" dirty="0">
                <a:solidFill>
                  <a:srgbClr val="4F4F50"/>
                </a:solidFill>
                <a:latin typeface="Arial"/>
                <a:cs typeface="Arial"/>
              </a:rPr>
              <a:t>, 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para</a:t>
            </a:r>
            <a:r>
              <a:rPr sz="1200" spc="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atendi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mento</a:t>
            </a:r>
            <a:r>
              <a:rPr sz="1200" spc="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70" dirty="0">
                <a:solidFill>
                  <a:srgbClr val="111111"/>
                </a:solidFill>
                <a:latin typeface="Arial"/>
                <a:cs typeface="Arial"/>
              </a:rPr>
              <a:t>a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Unidade</a:t>
            </a:r>
            <a:r>
              <a:rPr sz="1200" spc="9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do</a:t>
            </a:r>
            <a:r>
              <a:rPr sz="1200" spc="1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Mackenzie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9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Esporte</a:t>
            </a:r>
            <a:r>
              <a:rPr sz="1200" spc="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C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lu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be</a:t>
            </a:r>
            <a:r>
              <a:rPr sz="1200" spc="9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localizada</a:t>
            </a:r>
            <a:r>
              <a:rPr sz="1200" spc="1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111111"/>
                </a:solidFill>
                <a:latin typeface="Arial"/>
                <a:cs typeface="Arial"/>
              </a:rPr>
              <a:t>na</a:t>
            </a:r>
            <a:r>
              <a:rPr sz="1200" spc="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Rua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Congonha</a:t>
            </a:r>
            <a:r>
              <a:rPr sz="1200" spc="80" dirty="0">
                <a:solidFill>
                  <a:srgbClr val="111111"/>
                </a:solidFill>
                <a:latin typeface="Arial"/>
                <a:cs typeface="Arial"/>
              </a:rPr>
              <a:t>s</a:t>
            </a:r>
            <a:r>
              <a:rPr sz="1200" spc="30" dirty="0">
                <a:solidFill>
                  <a:srgbClr val="3A3A3B"/>
                </a:solidFill>
                <a:latin typeface="Arial"/>
                <a:cs typeface="Arial"/>
              </a:rPr>
              <a:t>,</a:t>
            </a:r>
            <a:r>
              <a:rPr sz="1200" dirty="0">
                <a:solidFill>
                  <a:srgbClr val="3A3A3B"/>
                </a:solidFill>
                <a:latin typeface="Arial"/>
                <a:cs typeface="Arial"/>
              </a:rPr>
              <a:t> </a:t>
            </a:r>
            <a:r>
              <a:rPr sz="1200" spc="75" dirty="0">
                <a:solidFill>
                  <a:srgbClr val="3A3A3B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n</a:t>
            </a:r>
            <a:r>
              <a:rPr sz="1200" spc="-125" dirty="0">
                <a:solidFill>
                  <a:srgbClr val="3A3A3B"/>
                </a:solidFill>
                <a:latin typeface="Arial"/>
                <a:cs typeface="Arial"/>
              </a:rPr>
              <a:t>.</a:t>
            </a:r>
            <a:r>
              <a:rPr sz="1050" spc="345" baseline="31746" dirty="0">
                <a:solidFill>
                  <a:srgbClr val="3A3A3B"/>
                </a:solidFill>
                <a:latin typeface="Times New Roman"/>
                <a:cs typeface="Times New Roman"/>
              </a:rPr>
              <a:t>0</a:t>
            </a:r>
            <a:r>
              <a:rPr sz="1050" baseline="31746" dirty="0">
                <a:solidFill>
                  <a:srgbClr val="3A3A3B"/>
                </a:solidFill>
                <a:latin typeface="Times New Roman"/>
                <a:cs typeface="Times New Roman"/>
              </a:rPr>
              <a:t>   </a:t>
            </a:r>
            <a:r>
              <a:rPr sz="1050" spc="15" baseline="31746" dirty="0">
                <a:solidFill>
                  <a:srgbClr val="3A3A3B"/>
                </a:solidFill>
                <a:latin typeface="Times New Roman"/>
                <a:cs typeface="Times New Roman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450</a:t>
            </a:r>
            <a:r>
              <a:rPr sz="1200" spc="-2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3A3A3B"/>
                </a:solidFill>
                <a:latin typeface="Arial"/>
                <a:cs typeface="Arial"/>
              </a:rPr>
              <a:t>,</a:t>
            </a:r>
            <a:r>
              <a:rPr sz="1200" dirty="0">
                <a:solidFill>
                  <a:srgbClr val="3A3A3B"/>
                </a:solidFill>
                <a:latin typeface="Arial"/>
                <a:cs typeface="Arial"/>
              </a:rPr>
              <a:t> </a:t>
            </a:r>
            <a:r>
              <a:rPr sz="1200" spc="75" dirty="0">
                <a:solidFill>
                  <a:srgbClr val="3A3A3B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Ba</a:t>
            </a:r>
            <a:r>
              <a:rPr sz="1200" spc="-6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5" dirty="0">
                <a:solidFill>
                  <a:srgbClr val="111111"/>
                </a:solidFill>
                <a:latin typeface="Arial"/>
                <a:cs typeface="Arial"/>
              </a:rPr>
              <a:t>rro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0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Santo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Antôni</a:t>
            </a:r>
            <a:r>
              <a:rPr sz="1200" spc="120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200" spc="125" dirty="0">
                <a:solidFill>
                  <a:srgbClr val="4F4F50"/>
                </a:solidFill>
                <a:latin typeface="Arial"/>
                <a:cs typeface="Arial"/>
              </a:rPr>
              <a:t>,</a:t>
            </a:r>
            <a:r>
              <a:rPr sz="1200" dirty="0">
                <a:solidFill>
                  <a:srgbClr val="4F4F50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4F4F50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CEP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30330-100</a:t>
            </a:r>
            <a:r>
              <a:rPr sz="1200" spc="-204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3A3A3B"/>
                </a:solidFill>
                <a:latin typeface="Arial"/>
                <a:cs typeface="Arial"/>
              </a:rPr>
              <a:t>,</a:t>
            </a:r>
            <a:r>
              <a:rPr sz="1200" dirty="0">
                <a:solidFill>
                  <a:srgbClr val="3A3A3B"/>
                </a:solidFill>
                <a:latin typeface="Arial"/>
                <a:cs typeface="Arial"/>
              </a:rPr>
              <a:t>   </a:t>
            </a:r>
            <a:r>
              <a:rPr sz="1200" spc="160" dirty="0">
                <a:solidFill>
                  <a:srgbClr val="3A3A3B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em  </a:t>
            </a:r>
            <a:r>
              <a:rPr sz="1200" spc="-1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Be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lo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Horizonte </a:t>
            </a:r>
            <a:r>
              <a:rPr sz="1200" spc="470" dirty="0">
                <a:solidFill>
                  <a:srgbClr val="111111"/>
                </a:solidFill>
                <a:latin typeface="Arial"/>
                <a:cs typeface="Arial"/>
              </a:rPr>
              <a:t>-</a:t>
            </a:r>
            <a:r>
              <a:rPr sz="1200" spc="-1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M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G</a:t>
            </a:r>
            <a:r>
              <a:rPr sz="1200" spc="155" dirty="0">
                <a:solidFill>
                  <a:srgbClr val="3A3A3B"/>
                </a:solidFill>
                <a:latin typeface="Arial"/>
                <a:cs typeface="Arial"/>
              </a:rPr>
              <a:t>.</a:t>
            </a:r>
            <a:endParaRPr sz="1200">
              <a:latin typeface="Arial"/>
              <a:cs typeface="Arial"/>
            </a:endParaRPr>
          </a:p>
          <a:p>
            <a:pPr marL="26034" indent="-5080" algn="just">
              <a:lnSpc>
                <a:spcPts val="1295"/>
              </a:lnSpc>
            </a:pP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A </a:t>
            </a:r>
            <a:r>
              <a:rPr sz="1200" spc="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111111"/>
                </a:solidFill>
                <a:latin typeface="Arial"/>
                <a:cs typeface="Arial"/>
              </a:rPr>
              <a:t>refer</a:t>
            </a:r>
            <a:r>
              <a:rPr sz="1200" spc="-8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30" dirty="0">
                <a:solidFill>
                  <a:srgbClr val="111111"/>
                </a:solidFill>
                <a:latin typeface="Arial"/>
                <a:cs typeface="Arial"/>
              </a:rPr>
              <a:t>da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reun</a:t>
            </a:r>
            <a:r>
              <a:rPr sz="1200" spc="-5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ão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9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ocorreu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111111"/>
                </a:solidFill>
                <a:latin typeface="Arial"/>
                <a:cs typeface="Arial"/>
              </a:rPr>
              <a:t>na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Diretoria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Adm</a:t>
            </a:r>
            <a:r>
              <a:rPr sz="1200" spc="7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n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str</a:t>
            </a:r>
            <a:r>
              <a:rPr sz="1200" spc="-50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ção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111111"/>
                </a:solidFill>
                <a:latin typeface="Arial"/>
                <a:cs typeface="Arial"/>
              </a:rPr>
              <a:t>da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Com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ssão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9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endParaRPr sz="1200">
              <a:latin typeface="Arial"/>
              <a:cs typeface="Arial"/>
            </a:endParaRPr>
          </a:p>
          <a:p>
            <a:pPr marL="26034" marR="15875" algn="just">
              <a:lnSpc>
                <a:spcPct val="96100"/>
              </a:lnSpc>
              <a:spcBef>
                <a:spcPts val="20"/>
              </a:spcBef>
            </a:pP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Compras, </a:t>
            </a:r>
            <a:r>
              <a:rPr sz="1200" spc="-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loca</a:t>
            </a:r>
            <a:r>
              <a:rPr sz="1200" spc="-55" dirty="0">
                <a:solidFill>
                  <a:srgbClr val="111111"/>
                </a:solidFill>
                <a:latin typeface="Arial"/>
                <a:cs typeface="Arial"/>
              </a:rPr>
              <a:t>li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zada</a:t>
            </a:r>
            <a:r>
              <a:rPr sz="1200" spc="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na</a:t>
            </a:r>
            <a:r>
              <a:rPr sz="1200" spc="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localizada</a:t>
            </a:r>
            <a:r>
              <a:rPr sz="1200" spc="9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111111"/>
                </a:solidFill>
                <a:latin typeface="Arial"/>
                <a:cs typeface="Arial"/>
              </a:rPr>
              <a:t>na</a:t>
            </a:r>
            <a:r>
              <a:rPr sz="1200" spc="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Rua</a:t>
            </a:r>
            <a:r>
              <a:rPr sz="1200" spc="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Congon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ha</a:t>
            </a:r>
            <a:r>
              <a:rPr sz="1200" spc="20" dirty="0">
                <a:solidFill>
                  <a:srgbClr val="111111"/>
                </a:solidFill>
                <a:latin typeface="Arial"/>
                <a:cs typeface="Arial"/>
              </a:rPr>
              <a:t>s</a:t>
            </a:r>
            <a:r>
              <a:rPr sz="1200" spc="125" dirty="0">
                <a:solidFill>
                  <a:srgbClr val="3A3A3B"/>
                </a:solidFill>
                <a:latin typeface="Arial"/>
                <a:cs typeface="Arial"/>
              </a:rPr>
              <a:t>,</a:t>
            </a:r>
            <a:r>
              <a:rPr sz="1200" spc="-45" dirty="0">
                <a:solidFill>
                  <a:srgbClr val="3A3A3B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n</a:t>
            </a:r>
            <a:r>
              <a:rPr sz="1200" spc="-90" dirty="0">
                <a:solidFill>
                  <a:srgbClr val="3A3A3B"/>
                </a:solidFill>
                <a:latin typeface="Arial"/>
                <a:cs typeface="Arial"/>
              </a:rPr>
              <a:t>.</a:t>
            </a:r>
            <a:r>
              <a:rPr sz="975" spc="315" baseline="38461" dirty="0">
                <a:solidFill>
                  <a:srgbClr val="3A3A3B"/>
                </a:solidFill>
                <a:latin typeface="Times New Roman"/>
                <a:cs typeface="Times New Roman"/>
              </a:rPr>
              <a:t>0</a:t>
            </a:r>
            <a:r>
              <a:rPr sz="975" baseline="38461" dirty="0">
                <a:solidFill>
                  <a:srgbClr val="3A3A3B"/>
                </a:solidFill>
                <a:latin typeface="Times New Roman"/>
                <a:cs typeface="Times New Roman"/>
              </a:rPr>
              <a:t> </a:t>
            </a:r>
            <a:r>
              <a:rPr sz="975" spc="44" baseline="38461" dirty="0">
                <a:solidFill>
                  <a:srgbClr val="3A3A3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45</a:t>
            </a:r>
            <a:r>
              <a:rPr sz="1200" spc="75" dirty="0">
                <a:solidFill>
                  <a:srgbClr val="111111"/>
                </a:solidFill>
                <a:latin typeface="Arial"/>
                <a:cs typeface="Arial"/>
              </a:rPr>
              <a:t>0</a:t>
            </a:r>
            <a:r>
              <a:rPr sz="1200" spc="125" dirty="0">
                <a:solidFill>
                  <a:srgbClr val="3A3A3B"/>
                </a:solidFill>
                <a:latin typeface="Arial"/>
                <a:cs typeface="Arial"/>
              </a:rPr>
              <a:t>,</a:t>
            </a:r>
            <a:r>
              <a:rPr sz="1200" spc="-45" dirty="0">
                <a:solidFill>
                  <a:srgbClr val="3A3A3B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Bairro</a:t>
            </a:r>
            <a:r>
              <a:rPr sz="1200" spc="1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Santo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 Antôn</a:t>
            </a:r>
            <a:r>
              <a:rPr sz="1200" spc="2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80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200" spc="30" dirty="0">
                <a:solidFill>
                  <a:srgbClr val="3A3A3B"/>
                </a:solidFill>
                <a:latin typeface="Arial"/>
                <a:cs typeface="Arial"/>
              </a:rPr>
              <a:t>,</a:t>
            </a:r>
            <a:r>
              <a:rPr sz="1200" spc="-60" dirty="0">
                <a:solidFill>
                  <a:srgbClr val="3A3A3B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CEP</a:t>
            </a:r>
            <a:r>
              <a:rPr sz="1200" spc="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3033</a:t>
            </a:r>
            <a:r>
              <a:rPr sz="1200" spc="55" dirty="0">
                <a:solidFill>
                  <a:srgbClr val="111111"/>
                </a:solidFill>
                <a:latin typeface="Arial"/>
                <a:cs typeface="Arial"/>
              </a:rPr>
              <a:t>0</a:t>
            </a:r>
            <a:r>
              <a:rPr sz="1200" spc="25" dirty="0">
                <a:solidFill>
                  <a:srgbClr val="3A3A3B"/>
                </a:solidFill>
                <a:latin typeface="Arial"/>
                <a:cs typeface="Arial"/>
              </a:rPr>
              <a:t>-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100,</a:t>
            </a:r>
            <a:r>
              <a:rPr sz="1200" spc="-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em</a:t>
            </a:r>
            <a:r>
              <a:rPr sz="1200" spc="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111111"/>
                </a:solidFill>
                <a:latin typeface="Arial"/>
                <a:cs typeface="Arial"/>
              </a:rPr>
              <a:t>Be</a:t>
            </a:r>
            <a:r>
              <a:rPr sz="1200" spc="-7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200" spc="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Hor</a:t>
            </a:r>
            <a:r>
              <a:rPr sz="1200" spc="-7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zonte</a:t>
            </a:r>
            <a:r>
              <a:rPr sz="1200" spc="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425" dirty="0">
                <a:solidFill>
                  <a:srgbClr val="111111"/>
                </a:solidFill>
                <a:latin typeface="Arial"/>
                <a:cs typeface="Arial"/>
              </a:rPr>
              <a:t>-</a:t>
            </a:r>
            <a:r>
              <a:rPr sz="1200" spc="-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M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G</a:t>
            </a:r>
            <a:r>
              <a:rPr sz="1200" spc="30" dirty="0">
                <a:solidFill>
                  <a:srgbClr val="3A3A3B"/>
                </a:solidFill>
                <a:latin typeface="Arial"/>
                <a:cs typeface="Arial"/>
              </a:rPr>
              <a:t>.,</a:t>
            </a:r>
            <a:r>
              <a:rPr sz="1200" spc="-170" dirty="0">
                <a:solidFill>
                  <a:srgbClr val="3A3A3B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tendo</a:t>
            </a:r>
            <a:r>
              <a:rPr sz="1200" spc="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como</a:t>
            </a:r>
            <a:r>
              <a:rPr sz="1200" spc="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membros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 as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Sras.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Sandra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111111"/>
                </a:solidFill>
                <a:latin typeface="Arial"/>
                <a:cs typeface="Arial"/>
              </a:rPr>
              <a:t>M</a:t>
            </a:r>
            <a:r>
              <a:rPr sz="1200" spc="-8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chel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Braga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Sampa</a:t>
            </a:r>
            <a:r>
              <a:rPr sz="1200" spc="1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45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200" spc="30" dirty="0">
                <a:solidFill>
                  <a:srgbClr val="3A3A3B"/>
                </a:solidFill>
                <a:latin typeface="Arial"/>
                <a:cs typeface="Arial"/>
              </a:rPr>
              <a:t>,</a:t>
            </a:r>
            <a:r>
              <a:rPr sz="1200" dirty="0">
                <a:solidFill>
                  <a:srgbClr val="3A3A3B"/>
                </a:solidFill>
                <a:latin typeface="Arial"/>
                <a:cs typeface="Arial"/>
              </a:rPr>
              <a:t> </a:t>
            </a:r>
            <a:r>
              <a:rPr sz="1200" spc="-105" dirty="0">
                <a:solidFill>
                  <a:srgbClr val="3A3A3B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Mari</a:t>
            </a:r>
            <a:r>
              <a:rPr sz="1200" spc="-70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ene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 Rodr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gues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Fre</a:t>
            </a:r>
            <a:r>
              <a:rPr sz="1200" spc="-114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tas</a:t>
            </a:r>
            <a:r>
              <a:rPr sz="1200" spc="-229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4F4F50"/>
                </a:solidFill>
                <a:latin typeface="Arial"/>
                <a:cs typeface="Arial"/>
              </a:rPr>
              <a:t>,</a:t>
            </a:r>
            <a:r>
              <a:rPr sz="1200" dirty="0">
                <a:solidFill>
                  <a:srgbClr val="4F4F50"/>
                </a:solidFill>
                <a:latin typeface="Arial"/>
                <a:cs typeface="Arial"/>
              </a:rPr>
              <a:t> </a:t>
            </a:r>
            <a:r>
              <a:rPr sz="1200" spc="-105" dirty="0">
                <a:solidFill>
                  <a:srgbClr val="4F4F50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Edvâ</a:t>
            </a:r>
            <a:r>
              <a:rPr sz="1200" spc="20" dirty="0">
                <a:solidFill>
                  <a:srgbClr val="111111"/>
                </a:solidFill>
                <a:latin typeface="Arial"/>
                <a:cs typeface="Arial"/>
              </a:rPr>
              <a:t>n</a:t>
            </a:r>
            <a:r>
              <a:rPr sz="1200" spc="-55" dirty="0">
                <a:solidFill>
                  <a:srgbClr val="28282A"/>
                </a:solidFill>
                <a:latin typeface="Arial"/>
                <a:cs typeface="Arial"/>
              </a:rPr>
              <a:t>i</a:t>
            </a:r>
            <a:r>
              <a:rPr sz="1200" spc="70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200" spc="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Gonçalves</a:t>
            </a:r>
            <a:r>
              <a:rPr sz="1200" spc="114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da</a:t>
            </a:r>
            <a:r>
              <a:rPr sz="1200" spc="9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Si</a:t>
            </a:r>
            <a:r>
              <a:rPr sz="1200" spc="-8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va</a:t>
            </a:r>
            <a:r>
              <a:rPr sz="1200" spc="9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200" spc="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200" spc="9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Sr.</a:t>
            </a:r>
            <a:r>
              <a:rPr sz="1200" spc="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H</a:t>
            </a:r>
            <a:r>
              <a:rPr sz="1200" spc="-6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gor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Emanuel</a:t>
            </a:r>
            <a:r>
              <a:rPr sz="1200" spc="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Souza</a:t>
            </a:r>
            <a:r>
              <a:rPr sz="1200" spc="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Aguiar</a:t>
            </a:r>
            <a:r>
              <a:rPr sz="1200" spc="-18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25" dirty="0">
                <a:solidFill>
                  <a:srgbClr val="4F4F50"/>
                </a:solidFill>
                <a:latin typeface="Arial"/>
                <a:cs typeface="Arial"/>
              </a:rPr>
              <a:t>,</a:t>
            </a:r>
            <a:r>
              <a:rPr sz="1200" spc="-80" dirty="0">
                <a:solidFill>
                  <a:srgbClr val="4F4F50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com</a:t>
            </a:r>
            <a:r>
              <a:rPr sz="1200" spc="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70" dirty="0">
                <a:solidFill>
                  <a:srgbClr val="111111"/>
                </a:solidFill>
                <a:latin typeface="Arial"/>
                <a:cs typeface="Arial"/>
              </a:rPr>
              <a:t>a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part</a:t>
            </a:r>
            <a:r>
              <a:rPr sz="1200" spc="-4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30" dirty="0">
                <a:solidFill>
                  <a:srgbClr val="111111"/>
                </a:solidFill>
                <a:latin typeface="Arial"/>
                <a:cs typeface="Arial"/>
              </a:rPr>
              <a:t>c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pação 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dos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segui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ntes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representantes</a:t>
            </a:r>
            <a:r>
              <a:rPr sz="1200" spc="1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dev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dame</a:t>
            </a:r>
            <a:r>
              <a:rPr sz="1200" spc="-55" dirty="0">
                <a:solidFill>
                  <a:srgbClr val="111111"/>
                </a:solidFill>
                <a:latin typeface="Arial"/>
                <a:cs typeface="Arial"/>
              </a:rPr>
              <a:t>n</a:t>
            </a:r>
            <a:r>
              <a:rPr sz="1200" spc="25" dirty="0">
                <a:solidFill>
                  <a:srgbClr val="111111"/>
                </a:solidFill>
                <a:latin typeface="Arial"/>
                <a:cs typeface="Arial"/>
              </a:rPr>
              <a:t>te</a:t>
            </a:r>
            <a:r>
              <a:rPr sz="1200" spc="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credenc</a:t>
            </a:r>
            <a:r>
              <a:rPr sz="1200" spc="4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ado</a:t>
            </a:r>
            <a:r>
              <a:rPr sz="1200" spc="65" dirty="0">
                <a:solidFill>
                  <a:srgbClr val="111111"/>
                </a:solidFill>
                <a:latin typeface="Arial"/>
                <a:cs typeface="Arial"/>
              </a:rPr>
              <a:t>s</a:t>
            </a:r>
            <a:r>
              <a:rPr sz="1200" spc="155" dirty="0">
                <a:solidFill>
                  <a:srgbClr val="3A3A3B"/>
                </a:solidFill>
                <a:latin typeface="Arial"/>
                <a:cs typeface="Arial"/>
              </a:rPr>
              <a:t>:</a:t>
            </a:r>
            <a:endParaRPr sz="1200">
              <a:latin typeface="Arial"/>
              <a:cs typeface="Arial"/>
            </a:endParaRPr>
          </a:p>
          <a:p>
            <a:pPr marL="44450" algn="just">
              <a:lnSpc>
                <a:spcPts val="1365"/>
              </a:lnSpc>
            </a:pP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1</a:t>
            </a:r>
            <a:r>
              <a:rPr sz="1200" spc="55" dirty="0">
                <a:solidFill>
                  <a:srgbClr val="3A3A3B"/>
                </a:solidFill>
                <a:latin typeface="Arial"/>
                <a:cs typeface="Arial"/>
              </a:rPr>
              <a:t>.</a:t>
            </a:r>
            <a:r>
              <a:rPr sz="1200" dirty="0">
                <a:solidFill>
                  <a:srgbClr val="3A3A3B"/>
                </a:solidFill>
                <a:latin typeface="Arial"/>
                <a:cs typeface="Arial"/>
              </a:rPr>
              <a:t>  </a:t>
            </a:r>
            <a:r>
              <a:rPr sz="1200" spc="-30" dirty="0">
                <a:solidFill>
                  <a:srgbClr val="3A3A3B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Caésio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Sousa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Pau</a:t>
            </a:r>
            <a:r>
              <a:rPr sz="1200" spc="-70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200" spc="70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200" spc="1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470" dirty="0">
                <a:solidFill>
                  <a:srgbClr val="3A3A3B"/>
                </a:solidFill>
                <a:latin typeface="Arial"/>
                <a:cs typeface="Arial"/>
              </a:rPr>
              <a:t>-</a:t>
            </a:r>
            <a:r>
              <a:rPr sz="1200" spc="155" dirty="0">
                <a:solidFill>
                  <a:srgbClr val="3A3A3B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C.</a:t>
            </a:r>
            <a:r>
              <a:rPr sz="1200" spc="6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55" dirty="0">
                <a:solidFill>
                  <a:srgbClr val="3A3A3B"/>
                </a:solidFill>
                <a:latin typeface="Arial"/>
                <a:cs typeface="Arial"/>
              </a:rPr>
              <a:t>:</a:t>
            </a:r>
            <a:r>
              <a:rPr sz="1200" dirty="0">
                <a:solidFill>
                  <a:srgbClr val="3A3A3B"/>
                </a:solidFill>
                <a:latin typeface="Arial"/>
                <a:cs typeface="Arial"/>
              </a:rPr>
              <a:t> </a:t>
            </a:r>
            <a:r>
              <a:rPr sz="1200" spc="-165" dirty="0">
                <a:solidFill>
                  <a:srgbClr val="3A3A3B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M</a:t>
            </a:r>
            <a:r>
              <a:rPr sz="1200" spc="155" dirty="0">
                <a:solidFill>
                  <a:srgbClr val="4F4F50"/>
                </a:solidFill>
                <a:latin typeface="Arial"/>
                <a:cs typeface="Arial"/>
              </a:rPr>
              <a:t>.</a:t>
            </a:r>
            <a:r>
              <a:rPr sz="1200" spc="70" dirty="0">
                <a:solidFill>
                  <a:srgbClr val="4F4F50"/>
                </a:solidFill>
                <a:latin typeface="Arial"/>
                <a:cs typeface="Arial"/>
              </a:rPr>
              <a:t> </a:t>
            </a:r>
            <a:r>
              <a:rPr sz="1200" spc="50" dirty="0">
                <a:solidFill>
                  <a:srgbClr val="111111"/>
                </a:solidFill>
                <a:latin typeface="Arial"/>
                <a:cs typeface="Arial"/>
              </a:rPr>
              <a:t>8</a:t>
            </a:r>
            <a:r>
              <a:rPr sz="1200" spc="-15" dirty="0">
                <a:solidFill>
                  <a:srgbClr val="28282A"/>
                </a:solidFill>
                <a:latin typeface="Arial"/>
                <a:cs typeface="Arial"/>
              </a:rPr>
              <a:t>.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767.476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470" dirty="0">
                <a:solidFill>
                  <a:srgbClr val="111111"/>
                </a:solidFill>
                <a:latin typeface="Arial"/>
                <a:cs typeface="Arial"/>
              </a:rPr>
              <a:t>-</a:t>
            </a:r>
            <a:r>
              <a:rPr sz="1200" spc="1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CPF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9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02</a:t>
            </a:r>
            <a:r>
              <a:rPr sz="1200" spc="65" dirty="0">
                <a:solidFill>
                  <a:srgbClr val="111111"/>
                </a:solidFill>
                <a:latin typeface="Arial"/>
                <a:cs typeface="Arial"/>
              </a:rPr>
              <a:t>3</a:t>
            </a:r>
            <a:r>
              <a:rPr sz="1200" spc="-55" dirty="0">
                <a:solidFill>
                  <a:srgbClr val="28282A"/>
                </a:solidFill>
                <a:latin typeface="Arial"/>
                <a:cs typeface="Arial"/>
              </a:rPr>
              <a:t>.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76</a:t>
            </a:r>
            <a:r>
              <a:rPr sz="1200" spc="40" dirty="0">
                <a:solidFill>
                  <a:srgbClr val="111111"/>
                </a:solidFill>
                <a:latin typeface="Arial"/>
                <a:cs typeface="Arial"/>
              </a:rPr>
              <a:t>5</a:t>
            </a:r>
            <a:r>
              <a:rPr sz="1200" spc="-50" dirty="0">
                <a:solidFill>
                  <a:srgbClr val="3A3A3B"/>
                </a:solidFill>
                <a:latin typeface="Arial"/>
                <a:cs typeface="Arial"/>
              </a:rPr>
              <a:t>.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806-08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425" dirty="0">
                <a:solidFill>
                  <a:srgbClr val="111111"/>
                </a:solidFill>
                <a:latin typeface="Arial"/>
                <a:cs typeface="Arial"/>
              </a:rPr>
              <a:t>-</a:t>
            </a:r>
            <a:endParaRPr sz="1200">
              <a:latin typeface="Arial"/>
              <a:cs typeface="Arial"/>
            </a:endParaRPr>
          </a:p>
          <a:p>
            <a:pPr marL="34925" algn="just">
              <a:lnSpc>
                <a:spcPts val="1400"/>
              </a:lnSpc>
            </a:pP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Caetano</a:t>
            </a:r>
            <a:r>
              <a:rPr sz="1200" spc="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00" spc="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Pau</a:t>
            </a:r>
            <a:r>
              <a:rPr sz="1200" spc="-7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200" spc="70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Ferreira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Si</a:t>
            </a:r>
            <a:r>
              <a:rPr sz="1200" spc="-8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v</a:t>
            </a:r>
            <a:r>
              <a:rPr sz="1200" spc="45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200" spc="55" dirty="0">
                <a:solidFill>
                  <a:srgbClr val="3A3A3B"/>
                </a:solidFill>
                <a:latin typeface="Arial"/>
                <a:cs typeface="Arial"/>
              </a:rPr>
              <a:t>.</a:t>
            </a:r>
            <a:endParaRPr sz="1200">
              <a:latin typeface="Arial"/>
              <a:cs typeface="Arial"/>
            </a:endParaRPr>
          </a:p>
          <a:p>
            <a:pPr marL="34925" marR="21590" algn="just">
              <a:lnSpc>
                <a:spcPts val="1370"/>
              </a:lnSpc>
              <a:spcBef>
                <a:spcPts val="65"/>
              </a:spcBef>
              <a:buClr>
                <a:srgbClr val="111111"/>
              </a:buClr>
              <a:buFont typeface="Arial"/>
              <a:buAutoNum type="arabicPeriod" startAt="2"/>
              <a:tabLst>
                <a:tab pos="309245" algn="l"/>
              </a:tabLst>
            </a:pP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Dan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200" spc="70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Aparecida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9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Jesus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1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Santos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425" dirty="0">
                <a:solidFill>
                  <a:srgbClr val="111111"/>
                </a:solidFill>
                <a:latin typeface="Arial"/>
                <a:cs typeface="Arial"/>
              </a:rPr>
              <a:t>-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C</a:t>
            </a:r>
            <a:r>
              <a:rPr sz="1200" spc="20" dirty="0">
                <a:solidFill>
                  <a:srgbClr val="3A3A3B"/>
                </a:solidFill>
                <a:latin typeface="Arial"/>
                <a:cs typeface="Arial"/>
              </a:rPr>
              <a:t>.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I: </a:t>
            </a:r>
            <a:r>
              <a:rPr sz="1200" spc="9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MG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1</a:t>
            </a:r>
            <a:r>
              <a:rPr sz="1200" spc="-45" dirty="0">
                <a:solidFill>
                  <a:srgbClr val="111111"/>
                </a:solidFill>
                <a:latin typeface="Arial"/>
                <a:cs typeface="Arial"/>
              </a:rPr>
              <a:t>1</a:t>
            </a:r>
            <a:r>
              <a:rPr sz="1200" spc="-50" dirty="0">
                <a:solidFill>
                  <a:srgbClr val="3A3A3B"/>
                </a:solidFill>
                <a:latin typeface="Arial"/>
                <a:cs typeface="Arial"/>
              </a:rPr>
              <a:t>.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93</a:t>
            </a:r>
            <a:r>
              <a:rPr sz="1200" spc="60" dirty="0">
                <a:solidFill>
                  <a:srgbClr val="111111"/>
                </a:solidFill>
                <a:latin typeface="Arial"/>
                <a:cs typeface="Arial"/>
              </a:rPr>
              <a:t>2</a:t>
            </a:r>
            <a:r>
              <a:rPr sz="1200" spc="20" dirty="0">
                <a:solidFill>
                  <a:srgbClr val="3A3A3B"/>
                </a:solidFill>
                <a:latin typeface="Arial"/>
                <a:cs typeface="Arial"/>
              </a:rPr>
              <a:t>.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103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470" dirty="0">
                <a:solidFill>
                  <a:srgbClr val="111111"/>
                </a:solidFill>
                <a:latin typeface="Arial"/>
                <a:cs typeface="Arial"/>
              </a:rPr>
              <a:t>-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CPF: 05</a:t>
            </a:r>
            <a:r>
              <a:rPr sz="1200" spc="65" dirty="0">
                <a:solidFill>
                  <a:srgbClr val="111111"/>
                </a:solidFill>
                <a:latin typeface="Arial"/>
                <a:cs typeface="Arial"/>
              </a:rPr>
              <a:t>1</a:t>
            </a:r>
            <a:r>
              <a:rPr sz="1200" spc="-90" dirty="0">
                <a:solidFill>
                  <a:srgbClr val="3A3A3B"/>
                </a:solidFill>
                <a:latin typeface="Arial"/>
                <a:cs typeface="Arial"/>
              </a:rPr>
              <a:t>.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05</a:t>
            </a:r>
            <a:r>
              <a:rPr sz="1200" spc="45" dirty="0">
                <a:solidFill>
                  <a:srgbClr val="111111"/>
                </a:solidFill>
                <a:latin typeface="Arial"/>
                <a:cs typeface="Arial"/>
              </a:rPr>
              <a:t>4</a:t>
            </a:r>
            <a:r>
              <a:rPr sz="1200" spc="-50" dirty="0">
                <a:solidFill>
                  <a:srgbClr val="3A3A3B"/>
                </a:solidFill>
                <a:latin typeface="Arial"/>
                <a:cs typeface="Arial"/>
              </a:rPr>
              <a:t>.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456-86</a:t>
            </a:r>
            <a:r>
              <a:rPr sz="1200" spc="9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-</a:t>
            </a:r>
            <a:r>
              <a:rPr sz="1200" spc="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Pequ</a:t>
            </a:r>
            <a:r>
              <a:rPr sz="1200" spc="-7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25" dirty="0">
                <a:solidFill>
                  <a:srgbClr val="111111"/>
                </a:solidFill>
                <a:latin typeface="Arial"/>
                <a:cs typeface="Arial"/>
              </a:rPr>
              <a:t>ta</a:t>
            </a:r>
            <a:r>
              <a:rPr sz="1200" spc="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Indústr</a:t>
            </a:r>
            <a:r>
              <a:rPr sz="1200" spc="-6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70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200" spc="-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Comércio</a:t>
            </a:r>
            <a:r>
              <a:rPr sz="1200" spc="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00" spc="-8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Art</a:t>
            </a:r>
            <a:r>
              <a:rPr sz="1200" spc="2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gos</a:t>
            </a:r>
            <a:r>
              <a:rPr sz="1200" spc="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Esport</a:t>
            </a:r>
            <a:r>
              <a:rPr sz="1200" spc="-11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vos</a:t>
            </a:r>
            <a:r>
              <a:rPr sz="1200" spc="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Ltd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3A3A3B"/>
                </a:solidFill>
                <a:latin typeface="Arial"/>
                <a:cs typeface="Arial"/>
              </a:rPr>
              <a:t>.;</a:t>
            </a:r>
            <a:endParaRPr sz="1200">
              <a:latin typeface="Arial"/>
              <a:cs typeface="Arial"/>
            </a:endParaRPr>
          </a:p>
          <a:p>
            <a:pPr marL="308610" indent="-273685" algn="just">
              <a:lnSpc>
                <a:spcPts val="1330"/>
              </a:lnSpc>
              <a:buClr>
                <a:srgbClr val="111111"/>
              </a:buClr>
              <a:buFont typeface="Arial"/>
              <a:buAutoNum type="arabicPeriod" startAt="2"/>
              <a:tabLst>
                <a:tab pos="309245" algn="l"/>
              </a:tabLst>
            </a:pP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Débora  </a:t>
            </a:r>
            <a:r>
              <a:rPr sz="1200" spc="-1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Crist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30" dirty="0">
                <a:solidFill>
                  <a:srgbClr val="111111"/>
                </a:solidFill>
                <a:latin typeface="Arial"/>
                <a:cs typeface="Arial"/>
              </a:rPr>
              <a:t>na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Souza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Guimarãe</a:t>
            </a:r>
            <a:r>
              <a:rPr sz="1200" spc="45" dirty="0">
                <a:solidFill>
                  <a:srgbClr val="111111"/>
                </a:solidFill>
                <a:latin typeface="Arial"/>
                <a:cs typeface="Arial"/>
              </a:rPr>
              <a:t>s</a:t>
            </a:r>
            <a:r>
              <a:rPr sz="1200" spc="30" dirty="0">
                <a:solidFill>
                  <a:srgbClr val="4F4F50"/>
                </a:solidFill>
                <a:latin typeface="Arial"/>
                <a:cs typeface="Arial"/>
              </a:rPr>
              <a:t>,</a:t>
            </a:r>
            <a:r>
              <a:rPr sz="1200" dirty="0">
                <a:solidFill>
                  <a:srgbClr val="4F4F50"/>
                </a:solidFill>
                <a:latin typeface="Arial"/>
                <a:cs typeface="Arial"/>
              </a:rPr>
              <a:t> </a:t>
            </a:r>
            <a:r>
              <a:rPr sz="1200" spc="145" dirty="0">
                <a:solidFill>
                  <a:srgbClr val="4F4F50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111111"/>
                </a:solidFill>
                <a:latin typeface="Arial"/>
                <a:cs typeface="Arial"/>
              </a:rPr>
              <a:t>C</a:t>
            </a:r>
            <a:r>
              <a:rPr sz="1200" spc="155" dirty="0">
                <a:solidFill>
                  <a:srgbClr val="3A3A3B"/>
                </a:solidFill>
                <a:latin typeface="Arial"/>
                <a:cs typeface="Arial"/>
              </a:rPr>
              <a:t>.</a:t>
            </a:r>
            <a:r>
              <a:rPr sz="1200" dirty="0">
                <a:solidFill>
                  <a:srgbClr val="3A3A3B"/>
                </a:solidFill>
                <a:latin typeface="Arial"/>
                <a:cs typeface="Arial"/>
              </a:rPr>
              <a:t> </a:t>
            </a:r>
            <a:r>
              <a:rPr sz="1200" spc="130" dirty="0">
                <a:solidFill>
                  <a:srgbClr val="3A3A3B"/>
                </a:solidFill>
                <a:latin typeface="Arial"/>
                <a:cs typeface="Arial"/>
              </a:rPr>
              <a:t> </a:t>
            </a:r>
            <a:r>
              <a:rPr sz="1200" spc="-285" dirty="0">
                <a:solidFill>
                  <a:srgbClr val="111111"/>
                </a:solidFill>
                <a:latin typeface="Times New Roman"/>
                <a:cs typeface="Times New Roman"/>
              </a:rPr>
              <a:t>1</a:t>
            </a:r>
            <a:r>
              <a:rPr sz="1200" spc="20" dirty="0">
                <a:solidFill>
                  <a:srgbClr val="28282A"/>
                </a:solidFill>
                <a:latin typeface="Times New Roman"/>
                <a:cs typeface="Times New Roman"/>
              </a:rPr>
              <a:t>:</a:t>
            </a:r>
            <a:r>
              <a:rPr sz="1200" dirty="0">
                <a:solidFill>
                  <a:srgbClr val="28282A"/>
                </a:solidFill>
                <a:latin typeface="Times New Roman"/>
                <a:cs typeface="Times New Roman"/>
              </a:rPr>
              <a:t>  </a:t>
            </a:r>
            <a:r>
              <a:rPr sz="1200" spc="-5" dirty="0">
                <a:solidFill>
                  <a:srgbClr val="28282A"/>
                </a:solidFill>
                <a:latin typeface="Times New Roman"/>
                <a:cs typeface="Times New Roman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11.453.760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1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470" dirty="0">
                <a:solidFill>
                  <a:srgbClr val="28282A"/>
                </a:solidFill>
                <a:latin typeface="Arial"/>
                <a:cs typeface="Arial"/>
              </a:rPr>
              <a:t>-</a:t>
            </a:r>
            <a:r>
              <a:rPr sz="120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200" spc="11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CPF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55" dirty="0">
                <a:solidFill>
                  <a:srgbClr val="28282A"/>
                </a:solidFill>
                <a:latin typeface="Arial"/>
                <a:cs typeface="Arial"/>
              </a:rPr>
              <a:t>:</a:t>
            </a:r>
            <a:endParaRPr sz="1200">
              <a:latin typeface="Arial"/>
              <a:cs typeface="Arial"/>
            </a:endParaRPr>
          </a:p>
          <a:p>
            <a:pPr marL="34925" algn="just">
              <a:lnSpc>
                <a:spcPts val="1385"/>
              </a:lnSpc>
            </a:pP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07</a:t>
            </a:r>
            <a:r>
              <a:rPr sz="1200" spc="40" dirty="0">
                <a:solidFill>
                  <a:srgbClr val="111111"/>
                </a:solidFill>
                <a:latin typeface="Arial"/>
                <a:cs typeface="Arial"/>
              </a:rPr>
              <a:t>3</a:t>
            </a:r>
            <a:r>
              <a:rPr sz="1200" spc="-50" dirty="0">
                <a:solidFill>
                  <a:srgbClr val="4F4F50"/>
                </a:solidFill>
                <a:latin typeface="Arial"/>
                <a:cs typeface="Arial"/>
              </a:rPr>
              <a:t>.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22</a:t>
            </a:r>
            <a:r>
              <a:rPr sz="1200" spc="50" dirty="0">
                <a:solidFill>
                  <a:srgbClr val="111111"/>
                </a:solidFill>
                <a:latin typeface="Arial"/>
                <a:cs typeface="Arial"/>
              </a:rPr>
              <a:t>7</a:t>
            </a:r>
            <a:r>
              <a:rPr sz="1200" spc="-50" dirty="0">
                <a:solidFill>
                  <a:srgbClr val="3A3A3B"/>
                </a:solidFill>
                <a:latin typeface="Arial"/>
                <a:cs typeface="Arial"/>
              </a:rPr>
              <a:t>.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026-03</a:t>
            </a:r>
            <a:r>
              <a:rPr sz="1200" spc="-229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55" dirty="0">
                <a:solidFill>
                  <a:srgbClr val="3A3A3B"/>
                </a:solidFill>
                <a:latin typeface="Arial"/>
                <a:cs typeface="Arial"/>
              </a:rPr>
              <a:t>.</a:t>
            </a:r>
            <a:r>
              <a:rPr sz="1200" spc="-155" dirty="0">
                <a:solidFill>
                  <a:srgbClr val="3A3A3B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Visual</a:t>
            </a:r>
            <a:r>
              <a:rPr sz="1200" spc="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40" dirty="0">
                <a:solidFill>
                  <a:srgbClr val="111111"/>
                </a:solidFill>
                <a:latin typeface="Arial"/>
                <a:cs typeface="Arial"/>
              </a:rPr>
              <a:t>S</a:t>
            </a:r>
            <a:r>
              <a:rPr sz="1200" spc="-4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stemas</a:t>
            </a:r>
            <a:r>
              <a:rPr sz="1200" spc="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200" spc="-90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etrôn</a:t>
            </a:r>
            <a:r>
              <a:rPr sz="1200" spc="-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cos</a:t>
            </a:r>
            <a:r>
              <a:rPr sz="1200" spc="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Ltda</a:t>
            </a:r>
            <a:endParaRPr sz="1200">
              <a:latin typeface="Arial"/>
              <a:cs typeface="Arial"/>
            </a:endParaRPr>
          </a:p>
          <a:p>
            <a:pPr marL="208279" indent="-163830" algn="just">
              <a:lnSpc>
                <a:spcPts val="1110"/>
              </a:lnSpc>
              <a:buClr>
                <a:srgbClr val="111111"/>
              </a:buClr>
              <a:buFont typeface="Arial"/>
              <a:buAutoNum type="arabicPeriod"/>
              <a:tabLst>
                <a:tab pos="208915" algn="l"/>
              </a:tabLst>
            </a:pP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Caetano</a:t>
            </a:r>
            <a:r>
              <a:rPr sz="1200" spc="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00" spc="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Pau</a:t>
            </a:r>
            <a:r>
              <a:rPr sz="1200" spc="-7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200" spc="70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Ferreira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Silva</a:t>
            </a:r>
            <a:endParaRPr sz="1200">
              <a:latin typeface="Arial"/>
              <a:cs typeface="Arial"/>
            </a:endParaRPr>
          </a:p>
          <a:p>
            <a:pPr marL="212725" indent="-177800" algn="just">
              <a:lnSpc>
                <a:spcPts val="1695"/>
              </a:lnSpc>
              <a:buClr>
                <a:srgbClr val="111111"/>
              </a:buClr>
              <a:buFont typeface="Arial"/>
              <a:buAutoNum type="arabicPeriod"/>
              <a:tabLst>
                <a:tab pos="213360" algn="l"/>
              </a:tabLst>
            </a:pP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Esportes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Camisa</a:t>
            </a:r>
            <a:r>
              <a:rPr sz="1200" spc="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111111"/>
                </a:solidFill>
                <a:latin typeface="Arial"/>
                <a:cs typeface="Arial"/>
              </a:rPr>
              <a:t>1</a:t>
            </a:r>
            <a:r>
              <a:rPr sz="1750" spc="-185" dirty="0">
                <a:solidFill>
                  <a:srgbClr val="111111"/>
                </a:solidFill>
                <a:latin typeface="Times New Roman"/>
                <a:cs typeface="Times New Roman"/>
              </a:rPr>
              <a:t>o</a:t>
            </a:r>
            <a:r>
              <a:rPr sz="1750" spc="-90" dirty="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Ltd</a:t>
            </a:r>
            <a:r>
              <a:rPr sz="1200" spc="40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200" spc="-55" dirty="0">
                <a:solidFill>
                  <a:srgbClr val="4F4F50"/>
                </a:solidFill>
                <a:latin typeface="Arial"/>
                <a:cs typeface="Arial"/>
              </a:rPr>
              <a:t>.</a:t>
            </a:r>
            <a:r>
              <a:rPr sz="1200" spc="30" dirty="0">
                <a:solidFill>
                  <a:srgbClr val="28282A"/>
                </a:solidFill>
                <a:latin typeface="Arial"/>
                <a:cs typeface="Arial"/>
              </a:rPr>
              <a:t>;</a:t>
            </a:r>
            <a:endParaRPr sz="1200">
              <a:latin typeface="Arial"/>
              <a:cs typeface="Arial"/>
            </a:endParaRPr>
          </a:p>
          <a:p>
            <a:pPr marL="172085" indent="-137160" algn="just">
              <a:lnSpc>
                <a:spcPts val="1310"/>
              </a:lnSpc>
              <a:buClr>
                <a:srgbClr val="111111"/>
              </a:buClr>
              <a:buFont typeface="Arial"/>
              <a:buAutoNum type="arabicPeriod"/>
              <a:tabLst>
                <a:tab pos="181610" algn="l"/>
              </a:tabLst>
            </a:pP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Peq</a:t>
            </a:r>
            <a:r>
              <a:rPr sz="1200" spc="-170" dirty="0">
                <a:solidFill>
                  <a:srgbClr val="111111"/>
                </a:solidFill>
                <a:latin typeface="Arial"/>
                <a:cs typeface="Arial"/>
              </a:rPr>
              <a:t>ui</a:t>
            </a:r>
            <a:r>
              <a:rPr sz="1200" spc="25" dirty="0">
                <a:solidFill>
                  <a:srgbClr val="111111"/>
                </a:solidFill>
                <a:latin typeface="Arial"/>
                <a:cs typeface="Arial"/>
              </a:rPr>
              <a:t>ta</a:t>
            </a:r>
            <a:r>
              <a:rPr sz="1200" spc="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ndústr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25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200" spc="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Comércio</a:t>
            </a:r>
            <a:r>
              <a:rPr sz="1200" spc="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00" spc="-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Art</a:t>
            </a:r>
            <a:r>
              <a:rPr sz="1200" spc="2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gos</a:t>
            </a:r>
            <a:r>
              <a:rPr sz="1200" spc="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Esportivo</a:t>
            </a:r>
            <a:r>
              <a:rPr sz="1200" spc="105" dirty="0">
                <a:solidFill>
                  <a:srgbClr val="111111"/>
                </a:solidFill>
                <a:latin typeface="Arial"/>
                <a:cs typeface="Arial"/>
              </a:rPr>
              <a:t>s</a:t>
            </a:r>
            <a:r>
              <a:rPr sz="1200" spc="55" dirty="0">
                <a:solidFill>
                  <a:srgbClr val="3A3A3B"/>
                </a:solidFill>
                <a:latin typeface="Arial"/>
                <a:cs typeface="Arial"/>
              </a:rPr>
              <a:t>.</a:t>
            </a:r>
            <a:endParaRPr sz="1200">
              <a:latin typeface="Arial"/>
              <a:cs typeface="Arial"/>
            </a:endParaRPr>
          </a:p>
          <a:p>
            <a:pPr marL="199390" indent="-164465" algn="just">
              <a:lnSpc>
                <a:spcPts val="1400"/>
              </a:lnSpc>
              <a:buClr>
                <a:srgbClr val="111111"/>
              </a:buClr>
              <a:buFont typeface="Arial"/>
              <a:buAutoNum type="arabicPeriod"/>
              <a:tabLst>
                <a:tab pos="200025" algn="l"/>
              </a:tabLst>
            </a:pPr>
            <a:r>
              <a:rPr sz="1200" spc="15" dirty="0">
                <a:solidFill>
                  <a:srgbClr val="111111"/>
                </a:solidFill>
                <a:latin typeface="Arial"/>
                <a:cs typeface="Arial"/>
              </a:rPr>
              <a:t>Vi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sual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S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istemas</a:t>
            </a:r>
            <a:r>
              <a:rPr sz="1200" spc="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200" spc="-90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etrôni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cos</a:t>
            </a:r>
            <a:r>
              <a:rPr sz="1200" spc="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Ltda</a:t>
            </a:r>
            <a:r>
              <a:rPr sz="1200" spc="65" dirty="0">
                <a:solidFill>
                  <a:srgbClr val="111111"/>
                </a:solidFill>
                <a:latin typeface="Arial"/>
                <a:cs typeface="Arial"/>
              </a:rPr>
              <a:t>.</a:t>
            </a:r>
            <a:r>
              <a:rPr sz="1200" spc="30" dirty="0">
                <a:solidFill>
                  <a:srgbClr val="3A3A3B"/>
                </a:solidFill>
                <a:latin typeface="Arial"/>
                <a:cs typeface="Arial"/>
              </a:rPr>
              <a:t>;</a:t>
            </a:r>
            <a:endParaRPr sz="1200">
              <a:latin typeface="Arial"/>
              <a:cs typeface="Arial"/>
            </a:endParaRPr>
          </a:p>
          <a:p>
            <a:pPr marL="34925" marR="10160" algn="just">
              <a:lnSpc>
                <a:spcPct val="97400"/>
              </a:lnSpc>
              <a:spcBef>
                <a:spcPts val="35"/>
              </a:spcBef>
            </a:pP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200" spc="114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Representante</a:t>
            </a:r>
            <a:r>
              <a:rPr sz="1200" spc="1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da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empresa</a:t>
            </a:r>
            <a:r>
              <a:rPr sz="1200" spc="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111111"/>
                </a:solidFill>
                <a:latin typeface="Arial"/>
                <a:cs typeface="Arial"/>
              </a:rPr>
              <a:t>Vi</a:t>
            </a:r>
            <a:r>
              <a:rPr sz="1200" spc="55" dirty="0">
                <a:solidFill>
                  <a:srgbClr val="111111"/>
                </a:solidFill>
                <a:latin typeface="Arial"/>
                <a:cs typeface="Arial"/>
              </a:rPr>
              <a:t>sual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70" dirty="0">
                <a:solidFill>
                  <a:srgbClr val="111111"/>
                </a:solidFill>
                <a:latin typeface="Arial"/>
                <a:cs typeface="Arial"/>
              </a:rPr>
              <a:t>S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25" dirty="0">
                <a:solidFill>
                  <a:srgbClr val="111111"/>
                </a:solidFill>
                <a:latin typeface="Arial"/>
                <a:cs typeface="Arial"/>
              </a:rPr>
              <a:t>stemas</a:t>
            </a:r>
            <a:r>
              <a:rPr sz="1200" spc="9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80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200" spc="-8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200" spc="45" dirty="0">
                <a:solidFill>
                  <a:srgbClr val="111111"/>
                </a:solidFill>
                <a:latin typeface="Arial"/>
                <a:cs typeface="Arial"/>
              </a:rPr>
              <a:t>etrôn</a:t>
            </a:r>
            <a:r>
              <a:rPr sz="1200" spc="5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55" dirty="0">
                <a:solidFill>
                  <a:srgbClr val="111111"/>
                </a:solidFill>
                <a:latin typeface="Arial"/>
                <a:cs typeface="Arial"/>
              </a:rPr>
              <a:t>cos</a:t>
            </a:r>
            <a:r>
              <a:rPr sz="1200" spc="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45" dirty="0">
                <a:solidFill>
                  <a:srgbClr val="111111"/>
                </a:solidFill>
                <a:latin typeface="Arial"/>
                <a:cs typeface="Arial"/>
              </a:rPr>
              <a:t>Ltda,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em</a:t>
            </a:r>
            <a:r>
              <a:rPr sz="1200" spc="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re</a:t>
            </a:r>
            <a:r>
              <a:rPr sz="1200" spc="-55" dirty="0">
                <a:solidFill>
                  <a:srgbClr val="28282A"/>
                </a:solidFill>
                <a:latin typeface="Arial"/>
                <a:cs typeface="Arial"/>
              </a:rPr>
              <a:t>l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ação</a:t>
            </a:r>
            <a:r>
              <a:rPr sz="1200" spc="-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70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empresa</a:t>
            </a:r>
            <a:r>
              <a:rPr sz="1200" spc="1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50" dirty="0">
                <a:solidFill>
                  <a:srgbClr val="111111"/>
                </a:solidFill>
                <a:latin typeface="Arial"/>
                <a:cs typeface="Arial"/>
              </a:rPr>
              <a:t>Espor</a:t>
            </a:r>
            <a:r>
              <a:rPr sz="1200" spc="-60" dirty="0">
                <a:solidFill>
                  <a:srgbClr val="111111"/>
                </a:solidFill>
                <a:latin typeface="Arial"/>
                <a:cs typeface="Arial"/>
              </a:rPr>
              <a:t>t</a:t>
            </a:r>
            <a:r>
              <a:rPr sz="1200" spc="30" dirty="0">
                <a:solidFill>
                  <a:srgbClr val="111111"/>
                </a:solidFill>
                <a:latin typeface="Arial"/>
                <a:cs typeface="Arial"/>
              </a:rPr>
              <a:t>es</a:t>
            </a:r>
            <a:r>
              <a:rPr sz="1200" spc="9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111111"/>
                </a:solidFill>
                <a:latin typeface="Arial"/>
                <a:cs typeface="Arial"/>
              </a:rPr>
              <a:t>Cam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25" dirty="0">
                <a:solidFill>
                  <a:srgbClr val="111111"/>
                </a:solidFill>
                <a:latin typeface="Arial"/>
                <a:cs typeface="Arial"/>
              </a:rPr>
              <a:t>sa</a:t>
            </a:r>
            <a:r>
              <a:rPr sz="1200" spc="1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1</a:t>
            </a:r>
            <a:r>
              <a:rPr sz="1200" spc="-310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200" spc="10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35" dirty="0">
                <a:solidFill>
                  <a:srgbClr val="111111"/>
                </a:solidFill>
                <a:latin typeface="Arial"/>
                <a:cs typeface="Arial"/>
              </a:rPr>
              <a:t>Ltda:</a:t>
            </a:r>
            <a:r>
              <a:rPr sz="1200" spc="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a)</a:t>
            </a:r>
            <a:r>
              <a:rPr sz="1200" spc="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Apresentou</a:t>
            </a:r>
            <a:r>
              <a:rPr sz="1200" spc="1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Certidão</a:t>
            </a:r>
            <a:r>
              <a:rPr sz="1200" spc="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00" spc="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Falênc</a:t>
            </a:r>
            <a:r>
              <a:rPr sz="1200" spc="-7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70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200" spc="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Concordata</a:t>
            </a:r>
            <a:r>
              <a:rPr sz="1200" spc="1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em</a:t>
            </a:r>
            <a:r>
              <a:rPr sz="1200" spc="-5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tida</a:t>
            </a:r>
            <a:r>
              <a:rPr sz="1200" spc="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em</a:t>
            </a:r>
            <a:r>
              <a:rPr sz="1200" spc="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111111"/>
                </a:solidFill>
                <a:latin typeface="Arial"/>
                <a:cs typeface="Arial"/>
              </a:rPr>
              <a:t>1</a:t>
            </a:r>
            <a:r>
              <a:rPr sz="1200" spc="-145" dirty="0">
                <a:solidFill>
                  <a:srgbClr val="111111"/>
                </a:solidFill>
                <a:latin typeface="Arial"/>
                <a:cs typeface="Arial"/>
              </a:rPr>
              <a:t>8</a:t>
            </a:r>
            <a:r>
              <a:rPr sz="1200" spc="15" dirty="0">
                <a:solidFill>
                  <a:srgbClr val="3A3A3B"/>
                </a:solidFill>
                <a:latin typeface="Arial"/>
                <a:cs typeface="Arial"/>
              </a:rPr>
              <a:t>/</a:t>
            </a:r>
            <a:r>
              <a:rPr sz="1200" spc="20" dirty="0">
                <a:solidFill>
                  <a:srgbClr val="111111"/>
                </a:solidFill>
                <a:latin typeface="Arial"/>
                <a:cs typeface="Arial"/>
              </a:rPr>
              <a:t>0</a:t>
            </a:r>
            <a:r>
              <a:rPr sz="1200" spc="-65" dirty="0">
                <a:solidFill>
                  <a:srgbClr val="111111"/>
                </a:solidFill>
                <a:latin typeface="Arial"/>
                <a:cs typeface="Arial"/>
              </a:rPr>
              <a:t>3</a:t>
            </a:r>
            <a:r>
              <a:rPr sz="1200" spc="50" dirty="0">
                <a:solidFill>
                  <a:srgbClr val="3A3A3B"/>
                </a:solidFill>
                <a:latin typeface="Arial"/>
                <a:cs typeface="Arial"/>
              </a:rPr>
              <a:t>/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201</a:t>
            </a:r>
            <a:r>
              <a:rPr sz="1200" spc="55" dirty="0">
                <a:solidFill>
                  <a:srgbClr val="111111"/>
                </a:solidFill>
                <a:latin typeface="Arial"/>
                <a:cs typeface="Arial"/>
              </a:rPr>
              <a:t>4</a:t>
            </a:r>
            <a:r>
              <a:rPr sz="1200" spc="125" dirty="0">
                <a:solidFill>
                  <a:srgbClr val="28282A"/>
                </a:solidFill>
                <a:latin typeface="Arial"/>
                <a:cs typeface="Arial"/>
              </a:rPr>
              <a:t>,</a:t>
            </a:r>
            <a:r>
              <a:rPr sz="1200" spc="-8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portanto</a:t>
            </a:r>
            <a:r>
              <a:rPr sz="1200" spc="8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venc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30" dirty="0">
                <a:solidFill>
                  <a:srgbClr val="111111"/>
                </a:solidFill>
                <a:latin typeface="Arial"/>
                <a:cs typeface="Arial"/>
              </a:rPr>
              <a:t>da</a:t>
            </a:r>
            <a:r>
              <a:rPr sz="1200" spc="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conforme</a:t>
            </a:r>
            <a:r>
              <a:rPr sz="1200" spc="1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os</a:t>
            </a:r>
            <a:r>
              <a:rPr sz="1200" spc="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termos</a:t>
            </a:r>
            <a:r>
              <a:rPr sz="1200" spc="9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do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ed</a:t>
            </a:r>
            <a:r>
              <a:rPr sz="1200" spc="-6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5" dirty="0">
                <a:solidFill>
                  <a:srgbClr val="111111"/>
                </a:solidFill>
                <a:latin typeface="Arial"/>
                <a:cs typeface="Arial"/>
              </a:rPr>
              <a:t>tal.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111111"/>
                </a:solidFill>
                <a:latin typeface="Arial"/>
                <a:cs typeface="Arial"/>
              </a:rPr>
              <a:t>b)</a:t>
            </a:r>
            <a:r>
              <a:rPr sz="1200" spc="9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Não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45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presentou</a:t>
            </a:r>
            <a:r>
              <a:rPr sz="1200" spc="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Termo</a:t>
            </a:r>
            <a:r>
              <a:rPr sz="1200" spc="1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00" spc="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Abertura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do</a:t>
            </a:r>
            <a:r>
              <a:rPr sz="1200" spc="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Ba</a:t>
            </a:r>
            <a:r>
              <a:rPr sz="1200" spc="-7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anço</a:t>
            </a:r>
            <a:r>
              <a:rPr sz="1200" spc="1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Patr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mon</a:t>
            </a:r>
            <a:r>
              <a:rPr sz="1200" spc="-4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20" dirty="0">
                <a:solidFill>
                  <a:srgbClr val="111111"/>
                </a:solidFill>
                <a:latin typeface="Arial"/>
                <a:cs typeface="Arial"/>
              </a:rPr>
              <a:t>al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do</a:t>
            </a:r>
            <a:r>
              <a:rPr sz="1200" spc="1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ano de</a:t>
            </a:r>
            <a:r>
              <a:rPr sz="1200" spc="1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201</a:t>
            </a:r>
            <a:r>
              <a:rPr sz="1200" spc="55" dirty="0">
                <a:solidFill>
                  <a:srgbClr val="111111"/>
                </a:solidFill>
                <a:latin typeface="Arial"/>
                <a:cs typeface="Arial"/>
              </a:rPr>
              <a:t>4</a:t>
            </a:r>
            <a:r>
              <a:rPr sz="1200" spc="-55" dirty="0">
                <a:solidFill>
                  <a:srgbClr val="3A3A3B"/>
                </a:solidFill>
                <a:latin typeface="Arial"/>
                <a:cs typeface="Arial"/>
              </a:rPr>
              <a:t>.</a:t>
            </a:r>
            <a:r>
              <a:rPr sz="1200" spc="45" dirty="0">
                <a:solidFill>
                  <a:srgbClr val="111111"/>
                </a:solidFill>
                <a:latin typeface="Arial"/>
                <a:cs typeface="Arial"/>
              </a:rPr>
              <a:t>c)</a:t>
            </a:r>
            <a:r>
              <a:rPr sz="1200" spc="1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Não</a:t>
            </a:r>
            <a:r>
              <a:rPr sz="1200" spc="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Aprese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n</a:t>
            </a:r>
            <a:r>
              <a:rPr sz="1200" spc="15" dirty="0">
                <a:solidFill>
                  <a:srgbClr val="111111"/>
                </a:solidFill>
                <a:latin typeface="Arial"/>
                <a:cs typeface="Arial"/>
              </a:rPr>
              <a:t>tou</a:t>
            </a:r>
            <a:r>
              <a:rPr sz="1200" spc="1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có</a:t>
            </a:r>
            <a:r>
              <a:rPr sz="1200" spc="45" dirty="0">
                <a:solidFill>
                  <a:srgbClr val="111111"/>
                </a:solidFill>
                <a:latin typeface="Arial"/>
                <a:cs typeface="Arial"/>
              </a:rPr>
              <a:t>p</a:t>
            </a:r>
            <a:r>
              <a:rPr sz="1200" spc="-55" dirty="0">
                <a:solidFill>
                  <a:srgbClr val="3A3A3B"/>
                </a:solidFill>
                <a:latin typeface="Arial"/>
                <a:cs typeface="Arial"/>
              </a:rPr>
              <a:t>i</a:t>
            </a:r>
            <a:r>
              <a:rPr sz="1200" spc="70" dirty="0">
                <a:solidFill>
                  <a:srgbClr val="111111"/>
                </a:solidFill>
                <a:latin typeface="Arial"/>
                <a:cs typeface="Arial"/>
              </a:rPr>
              <a:t>a 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do</a:t>
            </a:r>
            <a:r>
              <a:rPr sz="1200" spc="1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Documento</a:t>
            </a:r>
            <a:r>
              <a:rPr sz="1200" spc="1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Identidade.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d) </a:t>
            </a:r>
            <a:r>
              <a:rPr sz="1200" spc="-1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Fa</a:t>
            </a:r>
            <a:r>
              <a:rPr sz="1200" spc="-15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200" spc="45" dirty="0">
                <a:solidFill>
                  <a:srgbClr val="111111"/>
                </a:solidFill>
                <a:latin typeface="Arial"/>
                <a:cs typeface="Arial"/>
              </a:rPr>
              <a:t>ta</a:t>
            </a:r>
            <a:r>
              <a:rPr sz="1200" spc="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Comprovante</a:t>
            </a:r>
            <a:r>
              <a:rPr sz="1200" spc="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00" spc="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Inscr</a:t>
            </a:r>
            <a:r>
              <a:rPr sz="1200" spc="-8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28282A"/>
                </a:solidFill>
                <a:latin typeface="Arial"/>
                <a:cs typeface="Arial"/>
              </a:rPr>
              <a:t>ç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ão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no</a:t>
            </a:r>
            <a:r>
              <a:rPr sz="1200" spc="-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Cadastro</a:t>
            </a:r>
            <a:r>
              <a:rPr sz="1200" spc="9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S</a:t>
            </a:r>
            <a:r>
              <a:rPr sz="1200" spc="-5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30" dirty="0">
                <a:solidFill>
                  <a:srgbClr val="111111"/>
                </a:solidFill>
                <a:latin typeface="Arial"/>
                <a:cs typeface="Arial"/>
              </a:rPr>
              <a:t>m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p</a:t>
            </a:r>
            <a:r>
              <a:rPr sz="1200" spc="-20" dirty="0">
                <a:solidFill>
                  <a:srgbClr val="28282A"/>
                </a:solidFill>
                <a:latin typeface="Arial"/>
                <a:cs typeface="Arial"/>
              </a:rPr>
              <a:t>l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es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N</a:t>
            </a:r>
            <a:r>
              <a:rPr sz="1200" spc="-75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200" spc="35" dirty="0">
                <a:solidFill>
                  <a:srgbClr val="28282A"/>
                </a:solidFill>
                <a:latin typeface="Arial"/>
                <a:cs typeface="Arial"/>
              </a:rPr>
              <a:t>c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ional.</a:t>
            </a:r>
            <a:endParaRPr sz="1200">
              <a:latin typeface="Arial"/>
              <a:cs typeface="Arial"/>
            </a:endParaRPr>
          </a:p>
          <a:p>
            <a:pPr marL="44450" marR="7620" indent="-5080" algn="just">
              <a:lnSpc>
                <a:spcPts val="1330"/>
              </a:lnSpc>
              <a:spcBef>
                <a:spcPts val="60"/>
              </a:spcBef>
            </a:pP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200" spc="114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Comissão</a:t>
            </a:r>
            <a:r>
              <a:rPr sz="1200" spc="1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00" spc="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Compras</a:t>
            </a:r>
            <a:r>
              <a:rPr sz="1200" spc="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encerrou</a:t>
            </a:r>
            <a:r>
              <a:rPr sz="1200" spc="70" dirty="0">
                <a:solidFill>
                  <a:srgbClr val="111111"/>
                </a:solidFill>
                <a:latin typeface="Arial"/>
                <a:cs typeface="Arial"/>
              </a:rPr>
              <a:t> a</a:t>
            </a:r>
            <a:r>
              <a:rPr sz="1200" spc="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reun</a:t>
            </a:r>
            <a:r>
              <a:rPr sz="1200" spc="-5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ão</a:t>
            </a:r>
            <a:r>
              <a:rPr sz="1200" spc="9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informando</a:t>
            </a:r>
            <a:r>
              <a:rPr sz="1200" spc="1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que</a:t>
            </a:r>
            <a:r>
              <a:rPr sz="1200" spc="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os</a:t>
            </a:r>
            <a:r>
              <a:rPr sz="1200" spc="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documentos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00" spc="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3A3A3B"/>
                </a:solidFill>
                <a:latin typeface="Arial"/>
                <a:cs typeface="Arial"/>
              </a:rPr>
              <a:t>"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Habi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itaçã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200" spc="45" dirty="0">
                <a:solidFill>
                  <a:srgbClr val="4F4F50"/>
                </a:solidFill>
                <a:latin typeface="Arial"/>
                <a:cs typeface="Arial"/>
              </a:rPr>
              <a:t>"</a:t>
            </a:r>
            <a:r>
              <a:rPr sz="1200" spc="-20" dirty="0">
                <a:solidFill>
                  <a:srgbClr val="4F4F50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apresentados</a:t>
            </a:r>
            <a:r>
              <a:rPr sz="1200" spc="1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se</a:t>
            </a:r>
            <a:r>
              <a:rPr sz="1200" spc="0" dirty="0">
                <a:solidFill>
                  <a:srgbClr val="111111"/>
                </a:solidFill>
                <a:latin typeface="Arial"/>
                <a:cs typeface="Arial"/>
              </a:rPr>
              <a:t>r</a:t>
            </a:r>
            <a:r>
              <a:rPr sz="1200" spc="45" dirty="0">
                <a:solidFill>
                  <a:srgbClr val="28282A"/>
                </a:solidFill>
                <a:latin typeface="Arial"/>
                <a:cs typeface="Arial"/>
              </a:rPr>
              <a:t>ã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200" spc="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ana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200" spc="-20" dirty="0">
                <a:solidFill>
                  <a:srgbClr val="28282A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sadas</a:t>
            </a:r>
            <a:r>
              <a:rPr sz="1200" spc="-2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3A3A3B"/>
                </a:solidFill>
                <a:latin typeface="Arial"/>
                <a:cs typeface="Arial"/>
              </a:rPr>
              <a:t>,</a:t>
            </a:r>
            <a:r>
              <a:rPr sz="1200" spc="-25" dirty="0">
                <a:solidFill>
                  <a:srgbClr val="3A3A3B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para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poste</a:t>
            </a:r>
            <a:r>
              <a:rPr sz="1200" spc="15" dirty="0">
                <a:solidFill>
                  <a:srgbClr val="111111"/>
                </a:solidFill>
                <a:latin typeface="Arial"/>
                <a:cs typeface="Arial"/>
              </a:rPr>
              <a:t>r</a:t>
            </a:r>
            <a:r>
              <a:rPr sz="1200" spc="15" dirty="0">
                <a:solidFill>
                  <a:srgbClr val="28282A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or</a:t>
            </a:r>
            <a:r>
              <a:rPr sz="1200" spc="9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d</a:t>
            </a:r>
            <a:r>
              <a:rPr sz="1200" spc="-55" dirty="0">
                <a:solidFill>
                  <a:srgbClr val="3A3A3B"/>
                </a:solidFill>
                <a:latin typeface="Arial"/>
                <a:cs typeface="Arial"/>
              </a:rPr>
              <a:t>i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v</a:t>
            </a:r>
            <a:r>
              <a:rPr sz="1200" spc="60" dirty="0">
                <a:solidFill>
                  <a:srgbClr val="111111"/>
                </a:solidFill>
                <a:latin typeface="Arial"/>
                <a:cs typeface="Arial"/>
              </a:rPr>
              <a:t>u</a:t>
            </a:r>
            <a:r>
              <a:rPr sz="1200" spc="-55" dirty="0">
                <a:solidFill>
                  <a:srgbClr val="28282A"/>
                </a:solidFill>
                <a:latin typeface="Arial"/>
                <a:cs typeface="Arial"/>
              </a:rPr>
              <a:t>l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gação</a:t>
            </a:r>
            <a:r>
              <a:rPr sz="1200" spc="1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do</a:t>
            </a:r>
            <a:endParaRPr sz="1200">
              <a:latin typeface="Arial"/>
              <a:cs typeface="Arial"/>
            </a:endParaRPr>
          </a:p>
          <a:p>
            <a:pPr marL="48895" algn="just">
              <a:lnSpc>
                <a:spcPts val="1410"/>
              </a:lnSpc>
            </a:pP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resu</a:t>
            </a:r>
            <a:r>
              <a:rPr sz="1200" spc="-90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tad</a:t>
            </a:r>
            <a:r>
              <a:rPr sz="1200" spc="80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200" spc="155" dirty="0">
                <a:solidFill>
                  <a:srgbClr val="3A3A3B"/>
                </a:solidFill>
                <a:latin typeface="Arial"/>
                <a:cs typeface="Arial"/>
              </a:rPr>
              <a:t>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7"/>
              </a:spcBef>
            </a:pPr>
            <a:endParaRPr sz="1100">
              <a:latin typeface="Times New Roman"/>
              <a:cs typeface="Times New Roman"/>
            </a:endParaRPr>
          </a:p>
          <a:p>
            <a:pPr marL="53340" algn="just">
              <a:lnSpc>
                <a:spcPct val="100000"/>
              </a:lnSpc>
            </a:pP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Belo</a:t>
            </a:r>
            <a:r>
              <a:rPr sz="1200" spc="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Hor</a:t>
            </a:r>
            <a:r>
              <a:rPr sz="1200" spc="-7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zont</a:t>
            </a:r>
            <a:r>
              <a:rPr sz="1200" spc="25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200" spc="125" dirty="0">
                <a:solidFill>
                  <a:srgbClr val="3A3A3B"/>
                </a:solidFill>
                <a:latin typeface="Arial"/>
                <a:cs typeface="Arial"/>
              </a:rPr>
              <a:t>,</a:t>
            </a:r>
            <a:r>
              <a:rPr sz="1200" spc="-150" dirty="0">
                <a:solidFill>
                  <a:srgbClr val="3A3A3B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27</a:t>
            </a:r>
            <a:r>
              <a:rPr sz="1200" spc="-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00" spc="-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Abr</a:t>
            </a:r>
            <a:r>
              <a:rPr sz="1200" spc="5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90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200" spc="-1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00" spc="-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2015.</a:t>
            </a:r>
            <a:endParaRPr sz="12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340732" y="8547428"/>
            <a:ext cx="58419" cy="1968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350" spc="-195" dirty="0">
                <a:solidFill>
                  <a:srgbClr val="ACAFC4"/>
                </a:solidFill>
                <a:latin typeface="Times New Roman"/>
                <a:cs typeface="Times New Roman"/>
              </a:rPr>
              <a:t>(</a:t>
            </a:r>
            <a:endParaRPr sz="135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040499" y="8608745"/>
            <a:ext cx="74930" cy="1206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50" spc="250" dirty="0">
                <a:solidFill>
                  <a:srgbClr val="898997"/>
                </a:solidFill>
                <a:latin typeface="Times New Roman"/>
                <a:cs typeface="Times New Roman"/>
              </a:rPr>
              <a:t>'</a:t>
            </a:r>
            <a:endParaRPr sz="75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532127" y="8713733"/>
            <a:ext cx="114935" cy="25590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i="1" spc="-295" dirty="0">
                <a:solidFill>
                  <a:srgbClr val="ACAFC4"/>
                </a:solidFill>
                <a:latin typeface="Arial"/>
                <a:cs typeface="Arial"/>
              </a:rPr>
              <a:t>1</a:t>
            </a:r>
            <a:r>
              <a:rPr sz="2100" i="1" spc="-22" baseline="-25793" dirty="0">
                <a:solidFill>
                  <a:srgbClr val="ACAFC4"/>
                </a:solidFill>
                <a:latin typeface="Times New Roman"/>
                <a:cs typeface="Times New Roman"/>
              </a:rPr>
              <a:t>t</a:t>
            </a:r>
            <a:endParaRPr sz="2100" baseline="-25793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737193" y="8723883"/>
            <a:ext cx="1441450" cy="254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321945" algn="l"/>
              </a:tabLst>
            </a:pPr>
            <a:r>
              <a:rPr sz="1400" i="1" spc="-355" dirty="0">
                <a:solidFill>
                  <a:srgbClr val="ACAFC4"/>
                </a:solidFill>
                <a:latin typeface="Times New Roman"/>
                <a:cs typeface="Times New Roman"/>
              </a:rPr>
              <a:t>Z</a:t>
            </a:r>
            <a:r>
              <a:rPr sz="1400" i="1" spc="75" dirty="0">
                <a:solidFill>
                  <a:srgbClr val="ACAFC4"/>
                </a:solidFill>
                <a:latin typeface="Times New Roman"/>
                <a:cs typeface="Times New Roman"/>
              </a:rPr>
              <a:t>/</a:t>
            </a:r>
            <a:r>
              <a:rPr sz="1400" i="1" dirty="0">
                <a:solidFill>
                  <a:srgbClr val="ACAFC4"/>
                </a:solidFill>
                <a:latin typeface="Times New Roman"/>
                <a:cs typeface="Times New Roman"/>
              </a:rPr>
              <a:t>	</a:t>
            </a:r>
            <a:r>
              <a:rPr sz="1200" i="1" spc="-215" dirty="0">
                <a:solidFill>
                  <a:srgbClr val="ACAFC4"/>
                </a:solidFill>
                <a:latin typeface="Times New Roman"/>
                <a:cs typeface="Times New Roman"/>
              </a:rPr>
              <a:t>1.,,</a:t>
            </a:r>
            <a:r>
              <a:rPr sz="1200" i="1" spc="135" dirty="0">
                <a:solidFill>
                  <a:srgbClr val="ACAFC4"/>
                </a:solidFill>
                <a:latin typeface="Times New Roman"/>
                <a:cs typeface="Times New Roman"/>
              </a:rPr>
              <a:t> </a:t>
            </a:r>
            <a:r>
              <a:rPr sz="1200" i="1" spc="225" dirty="0">
                <a:solidFill>
                  <a:srgbClr val="9597B6"/>
                </a:solidFill>
                <a:latin typeface="Times New Roman"/>
                <a:cs typeface="Times New Roman"/>
              </a:rPr>
              <a:t>.</a:t>
            </a:r>
            <a:r>
              <a:rPr sz="1200" i="1" spc="-190" dirty="0">
                <a:solidFill>
                  <a:srgbClr val="9597B6"/>
                </a:solidFill>
                <a:latin typeface="Times New Roman"/>
                <a:cs typeface="Times New Roman"/>
              </a:rPr>
              <a:t> </a:t>
            </a:r>
            <a:r>
              <a:rPr sz="1350" i="1" spc="120" dirty="0">
                <a:solidFill>
                  <a:srgbClr val="ACAFC4"/>
                </a:solidFill>
                <a:latin typeface="Arial"/>
                <a:cs typeface="Arial"/>
              </a:rPr>
              <a:t>f</a:t>
            </a:r>
            <a:r>
              <a:rPr sz="1350" i="1" spc="150" dirty="0">
                <a:solidFill>
                  <a:srgbClr val="ACAFC4"/>
                </a:solidFill>
                <a:latin typeface="Arial"/>
                <a:cs typeface="Arial"/>
              </a:rPr>
              <a:t>)</a:t>
            </a:r>
            <a:r>
              <a:rPr sz="1350" i="1" spc="-120" dirty="0">
                <a:solidFill>
                  <a:srgbClr val="ACAFC4"/>
                </a:solidFill>
                <a:latin typeface="Arial"/>
                <a:cs typeface="Arial"/>
              </a:rPr>
              <a:t> </a:t>
            </a:r>
            <a:r>
              <a:rPr sz="1350" i="1" spc="-20" dirty="0">
                <a:solidFill>
                  <a:srgbClr val="ACAFC4"/>
                </a:solidFill>
                <a:latin typeface="Arial"/>
                <a:cs typeface="Arial"/>
              </a:rPr>
              <a:t>IJ/</a:t>
            </a:r>
            <a:r>
              <a:rPr sz="1350" i="1" dirty="0">
                <a:solidFill>
                  <a:srgbClr val="ACAFC4"/>
                </a:solidFill>
                <a:latin typeface="Arial"/>
                <a:cs typeface="Arial"/>
              </a:rPr>
              <a:t> </a:t>
            </a:r>
            <a:r>
              <a:rPr sz="1050" i="1" spc="-240" baseline="27777" dirty="0">
                <a:solidFill>
                  <a:srgbClr val="ACAFC4"/>
                </a:solidFill>
                <a:latin typeface="Arial"/>
                <a:cs typeface="Arial"/>
              </a:rPr>
              <a:t>1</a:t>
            </a:r>
            <a:r>
              <a:rPr sz="1050" i="1" spc="-52" baseline="27777" dirty="0">
                <a:solidFill>
                  <a:srgbClr val="ACAFC4"/>
                </a:solidFill>
                <a:latin typeface="Arial"/>
                <a:cs typeface="Arial"/>
              </a:rPr>
              <a:t> </a:t>
            </a:r>
            <a:r>
              <a:rPr sz="1800" i="1" spc="65" dirty="0">
                <a:solidFill>
                  <a:srgbClr val="9597B6"/>
                </a:solidFill>
                <a:latin typeface="Arial"/>
                <a:cs typeface="Arial"/>
              </a:rPr>
              <a:t>k</a:t>
            </a:r>
            <a:r>
              <a:rPr sz="1800" i="1" spc="105" dirty="0">
                <a:solidFill>
                  <a:srgbClr val="ACAFC4"/>
                </a:solidFill>
                <a:latin typeface="Arial"/>
                <a:cs typeface="Arial"/>
              </a:rPr>
              <a:t>t</a:t>
            </a:r>
            <a:r>
              <a:rPr sz="1800" i="1" spc="125" dirty="0">
                <a:solidFill>
                  <a:srgbClr val="ACAFC4"/>
                </a:solidFill>
                <a:latin typeface="Arial"/>
                <a:cs typeface="Arial"/>
              </a:rPr>
              <a:t>t</a:t>
            </a:r>
            <a:r>
              <a:rPr sz="1800" i="1" spc="-340" dirty="0">
                <a:solidFill>
                  <a:srgbClr val="ACAFC4"/>
                </a:solidFill>
                <a:latin typeface="Arial"/>
                <a:cs typeface="Arial"/>
              </a:rPr>
              <a:t> </a:t>
            </a:r>
            <a:r>
              <a:rPr sz="1800" i="1" spc="-110" dirty="0">
                <a:solidFill>
                  <a:srgbClr val="ACAFC4"/>
                </a:solidFill>
                <a:latin typeface="Arial"/>
                <a:cs typeface="Arial"/>
              </a:rPr>
              <a:t>&amp;</a:t>
            </a:r>
            <a:endParaRPr sz="18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247578" y="8677206"/>
            <a:ext cx="69850" cy="165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i="1" spc="-265" dirty="0">
                <a:solidFill>
                  <a:srgbClr val="ACAFC4"/>
                </a:solidFill>
                <a:latin typeface="Arial"/>
                <a:cs typeface="Arial"/>
              </a:rPr>
              <a:t>1</a:t>
            </a:r>
            <a:endParaRPr sz="11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254149" y="8908908"/>
            <a:ext cx="2366010" cy="5391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98600"/>
              </a:lnSpc>
            </a:pP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S</a:t>
            </a:r>
            <a:r>
              <a:rPr sz="1200" spc="-25" dirty="0">
                <a:solidFill>
                  <a:srgbClr val="28282A"/>
                </a:solidFill>
                <a:latin typeface="Arial"/>
                <a:cs typeface="Arial"/>
              </a:rPr>
              <a:t>á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ndra</a:t>
            </a:r>
            <a:r>
              <a:rPr sz="1200" spc="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85" dirty="0">
                <a:solidFill>
                  <a:srgbClr val="3A3A3B"/>
                </a:solidFill>
                <a:latin typeface="Arial"/>
                <a:cs typeface="Arial"/>
              </a:rPr>
              <a:t>M</a:t>
            </a:r>
            <a:r>
              <a:rPr sz="1200" spc="-17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30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8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60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200" spc="-10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200" spc="25" dirty="0">
                <a:solidFill>
                  <a:srgbClr val="3A3A3B"/>
                </a:solidFill>
                <a:latin typeface="Arial"/>
                <a:cs typeface="Arial"/>
              </a:rPr>
              <a:t>"</a:t>
            </a:r>
            <a:r>
              <a:rPr sz="1200" spc="-50" dirty="0">
                <a:solidFill>
                  <a:srgbClr val="3A3A3B"/>
                </a:solidFill>
                <a:latin typeface="Arial"/>
                <a:cs typeface="Arial"/>
              </a:rPr>
              <a:t>S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ra</a:t>
            </a:r>
            <a:r>
              <a:rPr sz="1200" spc="-50" dirty="0">
                <a:solidFill>
                  <a:srgbClr val="111111"/>
                </a:solidFill>
                <a:latin typeface="Arial"/>
                <a:cs typeface="Arial"/>
              </a:rPr>
              <a:t>g</a:t>
            </a:r>
            <a:r>
              <a:rPr sz="1200" spc="-80" dirty="0">
                <a:solidFill>
                  <a:srgbClr val="3A3A3B"/>
                </a:solidFill>
                <a:latin typeface="Arial"/>
                <a:cs typeface="Arial"/>
              </a:rPr>
              <a:t>ct</a:t>
            </a:r>
            <a:r>
              <a:rPr sz="1200" spc="-114" dirty="0">
                <a:solidFill>
                  <a:srgbClr val="3A3A3B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Sampaio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 Membro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 da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Comissão</a:t>
            </a:r>
            <a:r>
              <a:rPr sz="1200" spc="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00" spc="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Compras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 Compras</a:t>
            </a:r>
            <a:endParaRPr sz="12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794949" y="8721056"/>
            <a:ext cx="706755" cy="2349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50" i="1" spc="-130" dirty="0">
                <a:solidFill>
                  <a:srgbClr val="9597B6"/>
                </a:solidFill>
                <a:latin typeface="Arial"/>
                <a:cs typeface="Arial"/>
              </a:rPr>
              <a:t>Qfl{</a:t>
            </a:r>
            <a:r>
              <a:rPr sz="1650" i="1" spc="-160" dirty="0">
                <a:solidFill>
                  <a:srgbClr val="9597B6"/>
                </a:solidFill>
                <a:latin typeface="Arial"/>
                <a:cs typeface="Arial"/>
              </a:rPr>
              <a:t> </a:t>
            </a:r>
            <a:r>
              <a:rPr sz="1650" i="1" spc="-260" dirty="0">
                <a:solidFill>
                  <a:srgbClr val="9597B6"/>
                </a:solidFill>
                <a:latin typeface="Arial"/>
                <a:cs typeface="Arial"/>
              </a:rPr>
              <a:t>toAJc</a:t>
            </a:r>
            <a:endParaRPr sz="165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847619" y="8563837"/>
            <a:ext cx="1192530" cy="431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200" i="1" spc="-790" dirty="0">
                <a:solidFill>
                  <a:srgbClr val="9597B6"/>
                </a:solidFill>
                <a:latin typeface="Times New Roman"/>
                <a:cs typeface="Times New Roman"/>
              </a:rPr>
              <a:t>c</a:t>
            </a:r>
            <a:r>
              <a:rPr sz="3200" i="1" spc="-490" dirty="0">
                <a:solidFill>
                  <a:srgbClr val="9597B6"/>
                </a:solidFill>
                <a:latin typeface="Times New Roman"/>
                <a:cs typeface="Times New Roman"/>
              </a:rPr>
              <a:t>h</a:t>
            </a:r>
            <a:r>
              <a:rPr sz="3200" i="1" spc="-1210" dirty="0">
                <a:solidFill>
                  <a:srgbClr val="9597B6"/>
                </a:solidFill>
                <a:latin typeface="Times New Roman"/>
                <a:cs typeface="Times New Roman"/>
              </a:rPr>
              <a:t>1</a:t>
            </a:r>
            <a:r>
              <a:rPr sz="3200" i="1" spc="-850" dirty="0">
                <a:solidFill>
                  <a:srgbClr val="ACAFC4"/>
                </a:solidFill>
                <a:latin typeface="Times New Roman"/>
                <a:cs typeface="Times New Roman"/>
              </a:rPr>
              <a:t>Lve</a:t>
            </a:r>
            <a:r>
              <a:rPr sz="3200" i="1" spc="-415" dirty="0">
                <a:solidFill>
                  <a:srgbClr val="ACAFC4"/>
                </a:solidFill>
                <a:latin typeface="Times New Roman"/>
                <a:cs typeface="Times New Roman"/>
              </a:rPr>
              <a:t> </a:t>
            </a:r>
            <a:r>
              <a:rPr sz="3200" i="1" spc="-140" dirty="0">
                <a:solidFill>
                  <a:srgbClr val="ACAFC4"/>
                </a:solidFill>
                <a:latin typeface="Times New Roman"/>
                <a:cs typeface="Times New Roman"/>
              </a:rPr>
              <a:t>s</a:t>
            </a:r>
            <a:r>
              <a:rPr sz="3200" i="1" spc="-415" dirty="0">
                <a:solidFill>
                  <a:srgbClr val="9597B6"/>
                </a:solidFill>
                <a:latin typeface="Times New Roman"/>
                <a:cs typeface="Times New Roman"/>
              </a:rPr>
              <a:t>V.</a:t>
            </a:r>
            <a:r>
              <a:rPr sz="3200" i="1" spc="-905" dirty="0">
                <a:solidFill>
                  <a:srgbClr val="9597B6"/>
                </a:solidFill>
                <a:latin typeface="Times New Roman"/>
                <a:cs typeface="Times New Roman"/>
              </a:rPr>
              <a:t>:</a:t>
            </a:r>
            <a:r>
              <a:rPr sz="3200" i="1" spc="-720" dirty="0">
                <a:solidFill>
                  <a:srgbClr val="9597B6"/>
                </a:solidFill>
                <a:latin typeface="Times New Roman"/>
                <a:cs typeface="Times New Roman"/>
              </a:rPr>
              <a:t>c</a:t>
            </a:r>
            <a:r>
              <a:rPr sz="3200" i="1" spc="-1025" dirty="0">
                <a:solidFill>
                  <a:srgbClr val="ACAFC4"/>
                </a:solidFill>
                <a:latin typeface="Times New Roman"/>
                <a:cs typeface="Times New Roman"/>
              </a:rPr>
              <a:t>1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430388" y="8895211"/>
            <a:ext cx="1834514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267335" algn="l"/>
              </a:tabLst>
            </a:pP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M	</a:t>
            </a:r>
            <a:r>
              <a:rPr sz="1150" spc="50" dirty="0">
                <a:solidFill>
                  <a:srgbClr val="111111"/>
                </a:solidFill>
                <a:latin typeface="Arial"/>
                <a:cs typeface="Arial"/>
              </a:rPr>
              <a:t>il </a:t>
            </a:r>
            <a:r>
              <a:rPr sz="1150" spc="-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ne</a:t>
            </a:r>
            <a:r>
              <a:rPr sz="1200" spc="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Rodr</a:t>
            </a:r>
            <a:r>
              <a:rPr sz="1200" spc="-6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gu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50" dirty="0">
                <a:solidFill>
                  <a:srgbClr val="111111"/>
                </a:solidFill>
                <a:latin typeface="Arial"/>
                <a:cs typeface="Arial"/>
              </a:rPr>
              <a:t>s</a:t>
            </a:r>
            <a:r>
              <a:rPr sz="1200" spc="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F</a:t>
            </a:r>
            <a:r>
              <a:rPr sz="1200" spc="-45" dirty="0">
                <a:solidFill>
                  <a:srgbClr val="111111"/>
                </a:solidFill>
                <a:latin typeface="Arial"/>
                <a:cs typeface="Arial"/>
              </a:rPr>
              <a:t>r</a:t>
            </a:r>
            <a:r>
              <a:rPr sz="1200" spc="5" dirty="0">
                <a:solidFill>
                  <a:srgbClr val="28282A"/>
                </a:solidFill>
                <a:latin typeface="Arial"/>
                <a:cs typeface="Arial"/>
              </a:rPr>
              <a:t>e</a:t>
            </a:r>
            <a:r>
              <a:rPr sz="1200" spc="-9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tas</a:t>
            </a:r>
            <a:endParaRPr sz="12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380261" y="9077847"/>
            <a:ext cx="567690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Membro</a:t>
            </a:r>
            <a:endParaRPr sz="12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118497" y="9077847"/>
            <a:ext cx="1428750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377190" algn="l"/>
                <a:tab pos="1242695" algn="l"/>
              </a:tabLst>
            </a:pP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da	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Com</a:t>
            </a:r>
            <a:r>
              <a:rPr sz="1200" spc="2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ssão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	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endParaRPr sz="12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6749908" y="9055329"/>
            <a:ext cx="855980" cy="774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5900" spc="4885" dirty="0">
                <a:solidFill>
                  <a:srgbClr val="898997"/>
                </a:solidFill>
                <a:latin typeface="Arial"/>
                <a:cs typeface="Arial"/>
              </a:rPr>
              <a:t>;</a:t>
            </a:r>
            <a:endParaRPr sz="59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1527571" y="9721199"/>
            <a:ext cx="4754880" cy="2863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5090" marR="5080" indent="-73025">
              <a:lnSpc>
                <a:spcPct val="106500"/>
              </a:lnSpc>
            </a:pPr>
            <a:r>
              <a:rPr sz="900" dirty="0">
                <a:solidFill>
                  <a:srgbClr val="28282A"/>
                </a:solidFill>
                <a:latin typeface="Times New Roman"/>
                <a:cs typeface="Times New Roman"/>
              </a:rPr>
              <a:t>Di</a:t>
            </a:r>
            <a:r>
              <a:rPr sz="900" spc="5" dirty="0">
                <a:solidFill>
                  <a:srgbClr val="28282A"/>
                </a:solidFill>
                <a:latin typeface="Times New Roman"/>
                <a:cs typeface="Times New Roman"/>
              </a:rPr>
              <a:t>r</a:t>
            </a:r>
            <a:r>
              <a:rPr sz="900" spc="10" dirty="0">
                <a:solidFill>
                  <a:srgbClr val="4F4F50"/>
                </a:solidFill>
                <a:latin typeface="Times New Roman"/>
                <a:cs typeface="Times New Roman"/>
              </a:rPr>
              <a:t>et</a:t>
            </a:r>
            <a:r>
              <a:rPr sz="900" spc="45" dirty="0">
                <a:solidFill>
                  <a:srgbClr val="4F4F50"/>
                </a:solidFill>
                <a:latin typeface="Times New Roman"/>
                <a:cs typeface="Times New Roman"/>
              </a:rPr>
              <a:t>o</a:t>
            </a:r>
            <a:r>
              <a:rPr sz="900" spc="20" dirty="0">
                <a:solidFill>
                  <a:srgbClr val="111111"/>
                </a:solidFill>
                <a:latin typeface="Times New Roman"/>
                <a:cs typeface="Times New Roman"/>
              </a:rPr>
              <a:t>r</a:t>
            </a:r>
            <a:r>
              <a:rPr sz="900" spc="-20" dirty="0">
                <a:solidFill>
                  <a:srgbClr val="3A3A3B"/>
                </a:solidFill>
                <a:latin typeface="Times New Roman"/>
                <a:cs typeface="Times New Roman"/>
              </a:rPr>
              <a:t>ia</a:t>
            </a:r>
            <a:r>
              <a:rPr sz="900" spc="50" dirty="0">
                <a:solidFill>
                  <a:srgbClr val="3A3A3B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3A3A3B"/>
                </a:solidFill>
                <a:latin typeface="Times New Roman"/>
                <a:cs typeface="Times New Roman"/>
              </a:rPr>
              <a:t>de</a:t>
            </a:r>
            <a:r>
              <a:rPr sz="900" spc="20" dirty="0">
                <a:solidFill>
                  <a:srgbClr val="3A3A3B"/>
                </a:solidFill>
                <a:latin typeface="Times New Roman"/>
                <a:cs typeface="Times New Roman"/>
              </a:rPr>
              <a:t> Adm</a:t>
            </a:r>
            <a:r>
              <a:rPr sz="900" spc="45" dirty="0">
                <a:solidFill>
                  <a:srgbClr val="3A3A3B"/>
                </a:solidFill>
                <a:latin typeface="Times New Roman"/>
                <a:cs typeface="Times New Roman"/>
              </a:rPr>
              <a:t>i</a:t>
            </a:r>
            <a:r>
              <a:rPr sz="900" spc="10" dirty="0">
                <a:solidFill>
                  <a:srgbClr val="111111"/>
                </a:solidFill>
                <a:latin typeface="Times New Roman"/>
                <a:cs typeface="Times New Roman"/>
              </a:rPr>
              <a:t>n</a:t>
            </a:r>
            <a:r>
              <a:rPr sz="900" spc="5" dirty="0">
                <a:solidFill>
                  <a:srgbClr val="3A3A3B"/>
                </a:solidFill>
                <a:latin typeface="Times New Roman"/>
                <a:cs typeface="Times New Roman"/>
              </a:rPr>
              <a:t>istração</a:t>
            </a:r>
            <a:r>
              <a:rPr sz="900" spc="50" dirty="0">
                <a:solidFill>
                  <a:srgbClr val="3A3A3B"/>
                </a:solidFill>
                <a:latin typeface="Times New Roman"/>
                <a:cs typeface="Times New Roman"/>
              </a:rPr>
              <a:t> </a:t>
            </a:r>
            <a:r>
              <a:rPr sz="900" spc="20" dirty="0">
                <a:solidFill>
                  <a:srgbClr val="28282A"/>
                </a:solidFill>
                <a:latin typeface="Times New Roman"/>
                <a:cs typeface="Times New Roman"/>
              </a:rPr>
              <a:t>-</a:t>
            </a:r>
            <a:r>
              <a:rPr sz="900" spc="25" dirty="0">
                <a:solidFill>
                  <a:srgbClr val="28282A"/>
                </a:solidFill>
                <a:latin typeface="Times New Roman"/>
                <a:cs typeface="Times New Roman"/>
              </a:rPr>
              <a:t> </a:t>
            </a:r>
            <a:r>
              <a:rPr sz="900" spc="-35" dirty="0">
                <a:solidFill>
                  <a:srgbClr val="3A3A3B"/>
                </a:solidFill>
                <a:latin typeface="Times New Roman"/>
                <a:cs typeface="Times New Roman"/>
              </a:rPr>
              <a:t>R</a:t>
            </a:r>
            <a:r>
              <a:rPr sz="900" spc="45" dirty="0">
                <a:solidFill>
                  <a:srgbClr val="111111"/>
                </a:solidFill>
                <a:latin typeface="Times New Roman"/>
                <a:cs typeface="Times New Roman"/>
              </a:rPr>
              <a:t>u</a:t>
            </a:r>
            <a:r>
              <a:rPr sz="900" spc="-20" dirty="0">
                <a:solidFill>
                  <a:srgbClr val="4F4F50"/>
                </a:solidFill>
                <a:latin typeface="Times New Roman"/>
                <a:cs typeface="Times New Roman"/>
              </a:rPr>
              <a:t>a</a:t>
            </a:r>
            <a:r>
              <a:rPr sz="900" spc="35" dirty="0">
                <a:solidFill>
                  <a:srgbClr val="4F4F50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4F4F50"/>
                </a:solidFill>
                <a:latin typeface="Times New Roman"/>
                <a:cs typeface="Times New Roman"/>
              </a:rPr>
              <a:t>Cong</a:t>
            </a:r>
            <a:r>
              <a:rPr sz="900" spc="60" dirty="0">
                <a:solidFill>
                  <a:srgbClr val="4F4F50"/>
                </a:solidFill>
                <a:latin typeface="Times New Roman"/>
                <a:cs typeface="Times New Roman"/>
              </a:rPr>
              <a:t>o</a:t>
            </a:r>
            <a:r>
              <a:rPr sz="900" spc="50" dirty="0">
                <a:solidFill>
                  <a:srgbClr val="28282A"/>
                </a:solidFill>
                <a:latin typeface="Times New Roman"/>
                <a:cs typeface="Times New Roman"/>
              </a:rPr>
              <a:t>n</a:t>
            </a:r>
            <a:r>
              <a:rPr sz="900" spc="-20" dirty="0">
                <a:solidFill>
                  <a:srgbClr val="111111"/>
                </a:solidFill>
                <a:latin typeface="Times New Roman"/>
                <a:cs typeface="Times New Roman"/>
              </a:rPr>
              <a:t>h</a:t>
            </a:r>
            <a:r>
              <a:rPr sz="900" spc="25" dirty="0">
                <a:solidFill>
                  <a:srgbClr val="4F4F50"/>
                </a:solidFill>
                <a:latin typeface="Times New Roman"/>
                <a:cs typeface="Times New Roman"/>
              </a:rPr>
              <a:t>a</a:t>
            </a:r>
            <a:r>
              <a:rPr sz="900" spc="30" dirty="0">
                <a:solidFill>
                  <a:srgbClr val="4F4F50"/>
                </a:solidFill>
                <a:latin typeface="Times New Roman"/>
                <a:cs typeface="Times New Roman"/>
              </a:rPr>
              <a:t>s</a:t>
            </a:r>
            <a:r>
              <a:rPr sz="900" spc="75" dirty="0">
                <a:solidFill>
                  <a:srgbClr val="757575"/>
                </a:solidFill>
                <a:latin typeface="Times New Roman"/>
                <a:cs typeface="Times New Roman"/>
              </a:rPr>
              <a:t>,</a:t>
            </a:r>
            <a:r>
              <a:rPr sz="900" spc="-100" dirty="0">
                <a:solidFill>
                  <a:srgbClr val="757575"/>
                </a:solidFill>
                <a:latin typeface="Times New Roman"/>
                <a:cs typeface="Times New Roman"/>
              </a:rPr>
              <a:t> </a:t>
            </a:r>
            <a:r>
              <a:rPr sz="900" spc="20" dirty="0">
                <a:solidFill>
                  <a:srgbClr val="3A3A3B"/>
                </a:solidFill>
                <a:latin typeface="Times New Roman"/>
                <a:cs typeface="Times New Roman"/>
              </a:rPr>
              <a:t>450</a:t>
            </a:r>
            <a:r>
              <a:rPr sz="900" spc="40" dirty="0">
                <a:solidFill>
                  <a:srgbClr val="3A3A3B"/>
                </a:solidFill>
                <a:latin typeface="Times New Roman"/>
                <a:cs typeface="Times New Roman"/>
              </a:rPr>
              <a:t> </a:t>
            </a:r>
            <a:r>
              <a:rPr sz="900" spc="20" dirty="0">
                <a:solidFill>
                  <a:srgbClr val="3A3A3B"/>
                </a:solidFill>
                <a:latin typeface="Times New Roman"/>
                <a:cs typeface="Times New Roman"/>
              </a:rPr>
              <a:t>-</a:t>
            </a:r>
            <a:r>
              <a:rPr sz="900" spc="-15" dirty="0">
                <a:solidFill>
                  <a:srgbClr val="3A3A3B"/>
                </a:solidFill>
                <a:latin typeface="Times New Roman"/>
                <a:cs typeface="Times New Roman"/>
              </a:rPr>
              <a:t> </a:t>
            </a:r>
            <a:r>
              <a:rPr sz="900" spc="15" dirty="0">
                <a:solidFill>
                  <a:srgbClr val="4F4F50"/>
                </a:solidFill>
                <a:latin typeface="Times New Roman"/>
                <a:cs typeface="Times New Roman"/>
              </a:rPr>
              <a:t>CEP.</a:t>
            </a:r>
            <a:r>
              <a:rPr sz="900" spc="-5" dirty="0">
                <a:solidFill>
                  <a:srgbClr val="4F4F50"/>
                </a:solidFill>
                <a:latin typeface="Times New Roman"/>
                <a:cs typeface="Times New Roman"/>
              </a:rPr>
              <a:t> </a:t>
            </a:r>
            <a:r>
              <a:rPr sz="900" spc="20" dirty="0">
                <a:solidFill>
                  <a:srgbClr val="4F4F50"/>
                </a:solidFill>
                <a:latin typeface="Times New Roman"/>
                <a:cs typeface="Times New Roman"/>
              </a:rPr>
              <a:t>30.330</a:t>
            </a:r>
            <a:r>
              <a:rPr sz="900" spc="50" dirty="0">
                <a:solidFill>
                  <a:srgbClr val="4F4F50"/>
                </a:solidFill>
                <a:latin typeface="Times New Roman"/>
                <a:cs typeface="Times New Roman"/>
              </a:rPr>
              <a:t>.</a:t>
            </a:r>
            <a:r>
              <a:rPr sz="900" spc="30" dirty="0">
                <a:solidFill>
                  <a:srgbClr val="4F4F50"/>
                </a:solidFill>
                <a:latin typeface="Times New Roman"/>
                <a:cs typeface="Times New Roman"/>
              </a:rPr>
              <a:t>100</a:t>
            </a:r>
            <a:r>
              <a:rPr sz="900" spc="-55" dirty="0">
                <a:solidFill>
                  <a:srgbClr val="4F4F50"/>
                </a:solidFill>
                <a:latin typeface="Times New Roman"/>
                <a:cs typeface="Times New Roman"/>
              </a:rPr>
              <a:t> </a:t>
            </a:r>
            <a:r>
              <a:rPr sz="900" spc="70" dirty="0">
                <a:solidFill>
                  <a:srgbClr val="3A3A3B"/>
                </a:solidFill>
                <a:latin typeface="Times New Roman"/>
                <a:cs typeface="Times New Roman"/>
              </a:rPr>
              <a:t>-</a:t>
            </a:r>
            <a:r>
              <a:rPr sz="900" spc="-25" dirty="0">
                <a:solidFill>
                  <a:srgbClr val="3A3A3B"/>
                </a:solidFill>
                <a:latin typeface="Times New Roman"/>
                <a:cs typeface="Times New Roman"/>
              </a:rPr>
              <a:t> </a:t>
            </a:r>
            <a:r>
              <a:rPr sz="900" spc="-70" dirty="0">
                <a:solidFill>
                  <a:srgbClr val="3A3A3B"/>
                </a:solidFill>
                <a:latin typeface="Times New Roman"/>
                <a:cs typeface="Times New Roman"/>
              </a:rPr>
              <a:t>F</a:t>
            </a:r>
            <a:r>
              <a:rPr sz="900" spc="30" dirty="0">
                <a:solidFill>
                  <a:srgbClr val="3A3A3B"/>
                </a:solidFill>
                <a:latin typeface="Times New Roman"/>
                <a:cs typeface="Times New Roman"/>
              </a:rPr>
              <a:t>on</a:t>
            </a:r>
            <a:r>
              <a:rPr sz="900" spc="-15" dirty="0">
                <a:solidFill>
                  <a:srgbClr val="3A3A3B"/>
                </a:solidFill>
                <a:latin typeface="Times New Roman"/>
                <a:cs typeface="Times New Roman"/>
              </a:rPr>
              <a:t>e</a:t>
            </a:r>
            <a:r>
              <a:rPr sz="900" spc="30" dirty="0">
                <a:solidFill>
                  <a:srgbClr val="757575"/>
                </a:solidFill>
                <a:latin typeface="Times New Roman"/>
                <a:cs typeface="Times New Roman"/>
              </a:rPr>
              <a:t>/</a:t>
            </a:r>
            <a:r>
              <a:rPr sz="900" dirty="0">
                <a:solidFill>
                  <a:srgbClr val="4F4F50"/>
                </a:solidFill>
                <a:latin typeface="Times New Roman"/>
                <a:cs typeface="Times New Roman"/>
              </a:rPr>
              <a:t>F</a:t>
            </a:r>
            <a:r>
              <a:rPr sz="900" spc="15" dirty="0">
                <a:solidFill>
                  <a:srgbClr val="4F4F50"/>
                </a:solidFill>
                <a:latin typeface="Times New Roman"/>
                <a:cs typeface="Times New Roman"/>
              </a:rPr>
              <a:t>ax</a:t>
            </a:r>
            <a:r>
              <a:rPr sz="900" spc="30" dirty="0">
                <a:solidFill>
                  <a:srgbClr val="4F4F50"/>
                </a:solidFill>
                <a:latin typeface="Times New Roman"/>
                <a:cs typeface="Times New Roman"/>
              </a:rPr>
              <a:t> (03</a:t>
            </a:r>
            <a:r>
              <a:rPr sz="900" spc="-25" dirty="0">
                <a:solidFill>
                  <a:srgbClr val="4F4F50"/>
                </a:solidFill>
                <a:latin typeface="Times New Roman"/>
                <a:cs typeface="Times New Roman"/>
              </a:rPr>
              <a:t>1</a:t>
            </a:r>
            <a:r>
              <a:rPr sz="900" spc="45" dirty="0">
                <a:solidFill>
                  <a:srgbClr val="4F4F50"/>
                </a:solidFill>
                <a:latin typeface="Times New Roman"/>
                <a:cs typeface="Times New Roman"/>
              </a:rPr>
              <a:t>)</a:t>
            </a:r>
            <a:r>
              <a:rPr sz="900" dirty="0">
                <a:solidFill>
                  <a:srgbClr val="4F4F50"/>
                </a:solidFill>
                <a:latin typeface="Times New Roman"/>
                <a:cs typeface="Times New Roman"/>
              </a:rPr>
              <a:t> </a:t>
            </a:r>
            <a:r>
              <a:rPr sz="900" spc="25" dirty="0">
                <a:solidFill>
                  <a:srgbClr val="4F4F50"/>
                </a:solidFill>
                <a:latin typeface="Times New Roman"/>
                <a:cs typeface="Times New Roman"/>
              </a:rPr>
              <a:t>3223-</a:t>
            </a:r>
            <a:r>
              <a:rPr sz="900" spc="-45" dirty="0">
                <a:solidFill>
                  <a:srgbClr val="4F4F50"/>
                </a:solidFill>
                <a:latin typeface="Times New Roman"/>
                <a:cs typeface="Times New Roman"/>
              </a:rPr>
              <a:t>2</a:t>
            </a:r>
            <a:r>
              <a:rPr sz="900" spc="45" dirty="0">
                <a:solidFill>
                  <a:srgbClr val="4F4F50"/>
                </a:solidFill>
                <a:latin typeface="Times New Roman"/>
                <a:cs typeface="Times New Roman"/>
              </a:rPr>
              <a:t>611</a:t>
            </a:r>
            <a:r>
              <a:rPr sz="900" spc="20" dirty="0">
                <a:solidFill>
                  <a:srgbClr val="4F4F50"/>
                </a:solidFill>
                <a:latin typeface="Times New Roman"/>
                <a:cs typeface="Times New Roman"/>
              </a:rPr>
              <a:t> </a:t>
            </a:r>
            <a:r>
              <a:rPr sz="900" spc="-10" dirty="0">
                <a:solidFill>
                  <a:srgbClr val="28282A"/>
                </a:solidFill>
                <a:latin typeface="Times New Roman"/>
                <a:cs typeface="Times New Roman"/>
              </a:rPr>
              <a:t>Praça</a:t>
            </a:r>
            <a:r>
              <a:rPr sz="900" spc="95" dirty="0">
                <a:solidFill>
                  <a:srgbClr val="28282A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28282A"/>
                </a:solidFill>
                <a:latin typeface="Times New Roman"/>
                <a:cs typeface="Times New Roman"/>
              </a:rPr>
              <a:t>de</a:t>
            </a:r>
            <a:r>
              <a:rPr sz="900" spc="55" dirty="0">
                <a:solidFill>
                  <a:srgbClr val="28282A"/>
                </a:solidFill>
                <a:latin typeface="Times New Roman"/>
                <a:cs typeface="Times New Roman"/>
              </a:rPr>
              <a:t> </a:t>
            </a:r>
            <a:r>
              <a:rPr sz="900" spc="5" dirty="0">
                <a:solidFill>
                  <a:srgbClr val="4F4F50"/>
                </a:solidFill>
                <a:latin typeface="Times New Roman"/>
                <a:cs typeface="Times New Roman"/>
              </a:rPr>
              <a:t>Esportes</a:t>
            </a:r>
            <a:r>
              <a:rPr sz="900" spc="65" dirty="0">
                <a:solidFill>
                  <a:srgbClr val="4F4F50"/>
                </a:solidFill>
                <a:latin typeface="Times New Roman"/>
                <a:cs typeface="Times New Roman"/>
              </a:rPr>
              <a:t> </a:t>
            </a:r>
            <a:r>
              <a:rPr sz="900" spc="20" dirty="0">
                <a:solidFill>
                  <a:srgbClr val="28282A"/>
                </a:solidFill>
                <a:latin typeface="Times New Roman"/>
                <a:cs typeface="Times New Roman"/>
              </a:rPr>
              <a:t>-</a:t>
            </a:r>
            <a:r>
              <a:rPr sz="900" spc="-15" dirty="0">
                <a:solidFill>
                  <a:srgbClr val="28282A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28282A"/>
                </a:solidFill>
                <a:latin typeface="Times New Roman"/>
                <a:cs typeface="Times New Roman"/>
              </a:rPr>
              <a:t>Rua</a:t>
            </a:r>
            <a:r>
              <a:rPr sz="900" spc="105" dirty="0">
                <a:solidFill>
                  <a:srgbClr val="28282A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3A3A3B"/>
                </a:solidFill>
                <a:latin typeface="Times New Roman"/>
                <a:cs typeface="Times New Roman"/>
              </a:rPr>
              <a:t>Benvinda</a:t>
            </a:r>
            <a:r>
              <a:rPr sz="900" spc="95" dirty="0">
                <a:solidFill>
                  <a:srgbClr val="3A3A3B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3A3A3B"/>
                </a:solidFill>
                <a:latin typeface="Times New Roman"/>
                <a:cs typeface="Times New Roman"/>
              </a:rPr>
              <a:t>de</a:t>
            </a:r>
            <a:r>
              <a:rPr sz="900" spc="20" dirty="0">
                <a:solidFill>
                  <a:srgbClr val="3A3A3B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4F4F50"/>
                </a:solidFill>
                <a:latin typeface="Times New Roman"/>
                <a:cs typeface="Times New Roman"/>
              </a:rPr>
              <a:t>Carv</a:t>
            </a:r>
            <a:r>
              <a:rPr sz="900" spc="70" dirty="0">
                <a:solidFill>
                  <a:srgbClr val="4F4F50"/>
                </a:solidFill>
                <a:latin typeface="Times New Roman"/>
                <a:cs typeface="Times New Roman"/>
              </a:rPr>
              <a:t>a</a:t>
            </a:r>
            <a:r>
              <a:rPr sz="900" spc="-15" dirty="0">
                <a:solidFill>
                  <a:srgbClr val="28282A"/>
                </a:solidFill>
                <a:latin typeface="Times New Roman"/>
                <a:cs typeface="Times New Roman"/>
              </a:rPr>
              <a:t>l</a:t>
            </a:r>
            <a:r>
              <a:rPr sz="900" spc="20" dirty="0">
                <a:solidFill>
                  <a:srgbClr val="28282A"/>
                </a:solidFill>
                <a:latin typeface="Times New Roman"/>
                <a:cs typeface="Times New Roman"/>
              </a:rPr>
              <a:t>h</a:t>
            </a:r>
            <a:r>
              <a:rPr sz="900" spc="50" dirty="0">
                <a:solidFill>
                  <a:srgbClr val="4F4F50"/>
                </a:solidFill>
                <a:latin typeface="Times New Roman"/>
                <a:cs typeface="Times New Roman"/>
              </a:rPr>
              <a:t>o</a:t>
            </a:r>
            <a:r>
              <a:rPr sz="900" spc="75" dirty="0">
                <a:solidFill>
                  <a:srgbClr val="757575"/>
                </a:solidFill>
                <a:latin typeface="Times New Roman"/>
                <a:cs typeface="Times New Roman"/>
              </a:rPr>
              <a:t>,</a:t>
            </a:r>
            <a:r>
              <a:rPr sz="900" spc="-65" dirty="0">
                <a:solidFill>
                  <a:srgbClr val="757575"/>
                </a:solidFill>
                <a:latin typeface="Times New Roman"/>
                <a:cs typeface="Times New Roman"/>
              </a:rPr>
              <a:t> </a:t>
            </a:r>
            <a:r>
              <a:rPr sz="900" spc="-15" dirty="0">
                <a:solidFill>
                  <a:srgbClr val="3A3A3B"/>
                </a:solidFill>
                <a:latin typeface="Times New Roman"/>
                <a:cs typeface="Times New Roman"/>
              </a:rPr>
              <a:t>Fin</a:t>
            </a:r>
            <a:r>
              <a:rPr sz="900" spc="25" dirty="0">
                <a:solidFill>
                  <a:srgbClr val="3A3A3B"/>
                </a:solidFill>
                <a:latin typeface="Times New Roman"/>
                <a:cs typeface="Times New Roman"/>
              </a:rPr>
              <a:t>a</a:t>
            </a:r>
            <a:r>
              <a:rPr sz="900" spc="5" dirty="0">
                <a:solidFill>
                  <a:srgbClr val="111111"/>
                </a:solidFill>
                <a:latin typeface="Times New Roman"/>
                <a:cs typeface="Times New Roman"/>
              </a:rPr>
              <a:t>l</a:t>
            </a:r>
            <a:r>
              <a:rPr sz="900" spc="55" dirty="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sz="900" spc="20" dirty="0">
                <a:solidFill>
                  <a:srgbClr val="3A3A3B"/>
                </a:solidFill>
                <a:latin typeface="Times New Roman"/>
                <a:cs typeface="Times New Roman"/>
              </a:rPr>
              <a:t>-</a:t>
            </a:r>
            <a:r>
              <a:rPr sz="900" spc="-15" dirty="0">
                <a:solidFill>
                  <a:srgbClr val="3A3A3B"/>
                </a:solidFill>
                <a:latin typeface="Times New Roman"/>
                <a:cs typeface="Times New Roman"/>
              </a:rPr>
              <a:t> </a:t>
            </a:r>
            <a:r>
              <a:rPr sz="900" spc="25" dirty="0">
                <a:solidFill>
                  <a:srgbClr val="4F4F50"/>
                </a:solidFill>
                <a:latin typeface="Times New Roman"/>
                <a:cs typeface="Times New Roman"/>
              </a:rPr>
              <a:t>CE</a:t>
            </a:r>
            <a:r>
              <a:rPr sz="900" spc="5" dirty="0">
                <a:solidFill>
                  <a:srgbClr val="28282A"/>
                </a:solidFill>
                <a:latin typeface="Times New Roman"/>
                <a:cs typeface="Times New Roman"/>
              </a:rPr>
              <a:t>P</a:t>
            </a:r>
            <a:r>
              <a:rPr sz="900" spc="-15" dirty="0">
                <a:solidFill>
                  <a:srgbClr val="28282A"/>
                </a:solidFill>
                <a:latin typeface="Times New Roman"/>
                <a:cs typeface="Times New Roman"/>
              </a:rPr>
              <a:t> </a:t>
            </a:r>
            <a:r>
              <a:rPr sz="900" spc="20" dirty="0">
                <a:solidFill>
                  <a:srgbClr val="4F4F50"/>
                </a:solidFill>
                <a:latin typeface="Times New Roman"/>
                <a:cs typeface="Times New Roman"/>
              </a:rPr>
              <a:t>30.330</a:t>
            </a:r>
            <a:r>
              <a:rPr sz="900" spc="50" dirty="0">
                <a:solidFill>
                  <a:srgbClr val="4F4F50"/>
                </a:solidFill>
                <a:latin typeface="Times New Roman"/>
                <a:cs typeface="Times New Roman"/>
              </a:rPr>
              <a:t>.</a:t>
            </a:r>
            <a:r>
              <a:rPr sz="900" spc="-60" dirty="0">
                <a:solidFill>
                  <a:srgbClr val="4F4F50"/>
                </a:solidFill>
                <a:latin typeface="Times New Roman"/>
                <a:cs typeface="Times New Roman"/>
              </a:rPr>
              <a:t>1</a:t>
            </a:r>
            <a:r>
              <a:rPr sz="900" spc="55" dirty="0">
                <a:solidFill>
                  <a:srgbClr val="4F4F50"/>
                </a:solidFill>
                <a:latin typeface="Times New Roman"/>
                <a:cs typeface="Times New Roman"/>
              </a:rPr>
              <a:t>80</a:t>
            </a:r>
            <a:r>
              <a:rPr sz="900" spc="-25" dirty="0">
                <a:solidFill>
                  <a:srgbClr val="4F4F50"/>
                </a:solidFill>
                <a:latin typeface="Times New Roman"/>
                <a:cs typeface="Times New Roman"/>
              </a:rPr>
              <a:t> </a:t>
            </a:r>
            <a:r>
              <a:rPr sz="900" spc="70" dirty="0">
                <a:solidFill>
                  <a:srgbClr val="4F4F50"/>
                </a:solidFill>
                <a:latin typeface="Times New Roman"/>
                <a:cs typeface="Times New Roman"/>
              </a:rPr>
              <a:t>-</a:t>
            </a:r>
            <a:r>
              <a:rPr sz="900" spc="-25" dirty="0">
                <a:solidFill>
                  <a:srgbClr val="4F4F50"/>
                </a:solidFill>
                <a:latin typeface="Times New Roman"/>
                <a:cs typeface="Times New Roman"/>
              </a:rPr>
              <a:t> </a:t>
            </a:r>
            <a:r>
              <a:rPr sz="900" spc="-15" dirty="0">
                <a:solidFill>
                  <a:srgbClr val="28282A"/>
                </a:solidFill>
                <a:latin typeface="Times New Roman"/>
                <a:cs typeface="Times New Roman"/>
              </a:rPr>
              <a:t>Be</a:t>
            </a:r>
            <a:r>
              <a:rPr sz="900" spc="20" dirty="0">
                <a:solidFill>
                  <a:srgbClr val="28282A"/>
                </a:solidFill>
                <a:latin typeface="Times New Roman"/>
                <a:cs typeface="Times New Roman"/>
              </a:rPr>
              <a:t>l</a:t>
            </a:r>
            <a:r>
              <a:rPr sz="900" spc="80" dirty="0">
                <a:solidFill>
                  <a:srgbClr val="4F4F50"/>
                </a:solidFill>
                <a:latin typeface="Times New Roman"/>
                <a:cs typeface="Times New Roman"/>
              </a:rPr>
              <a:t>o</a:t>
            </a:r>
            <a:r>
              <a:rPr sz="900" spc="-5" dirty="0">
                <a:solidFill>
                  <a:srgbClr val="4F4F50"/>
                </a:solidFill>
                <a:latin typeface="Times New Roman"/>
                <a:cs typeface="Times New Roman"/>
              </a:rPr>
              <a:t> </a:t>
            </a:r>
            <a:r>
              <a:rPr sz="900" spc="-5" dirty="0">
                <a:solidFill>
                  <a:srgbClr val="111111"/>
                </a:solidFill>
                <a:latin typeface="Times New Roman"/>
                <a:cs typeface="Times New Roman"/>
              </a:rPr>
              <a:t>H</a:t>
            </a:r>
            <a:r>
              <a:rPr sz="900" spc="50" dirty="0">
                <a:solidFill>
                  <a:srgbClr val="4F4F50"/>
                </a:solidFill>
                <a:latin typeface="Times New Roman"/>
                <a:cs typeface="Times New Roman"/>
              </a:rPr>
              <a:t>o</a:t>
            </a:r>
            <a:r>
              <a:rPr sz="900" dirty="0">
                <a:solidFill>
                  <a:srgbClr val="28282A"/>
                </a:solidFill>
                <a:latin typeface="Times New Roman"/>
                <a:cs typeface="Times New Roman"/>
              </a:rPr>
              <a:t>riz</a:t>
            </a:r>
            <a:r>
              <a:rPr sz="900" spc="15" dirty="0">
                <a:solidFill>
                  <a:srgbClr val="4F4F50"/>
                </a:solidFill>
                <a:latin typeface="Times New Roman"/>
                <a:cs typeface="Times New Roman"/>
              </a:rPr>
              <a:t>onte</a:t>
            </a:r>
            <a:r>
              <a:rPr sz="900" spc="-40" dirty="0">
                <a:solidFill>
                  <a:srgbClr val="4F4F50"/>
                </a:solidFill>
                <a:latin typeface="Times New Roman"/>
                <a:cs typeface="Times New Roman"/>
              </a:rPr>
              <a:t> </a:t>
            </a:r>
            <a:r>
              <a:rPr sz="900" spc="400" dirty="0">
                <a:solidFill>
                  <a:srgbClr val="898997"/>
                </a:solidFill>
                <a:latin typeface="Times New Roman"/>
                <a:cs typeface="Times New Roman"/>
              </a:rPr>
              <a:t>-</a:t>
            </a:r>
            <a:r>
              <a:rPr sz="900" spc="-140" dirty="0">
                <a:solidFill>
                  <a:srgbClr val="898997"/>
                </a:solidFill>
                <a:latin typeface="Times New Roman"/>
                <a:cs typeface="Times New Roman"/>
              </a:rPr>
              <a:t> </a:t>
            </a:r>
            <a:r>
              <a:rPr sz="900" spc="-10" dirty="0">
                <a:solidFill>
                  <a:srgbClr val="3A3A3B"/>
                </a:solidFill>
                <a:latin typeface="Times New Roman"/>
                <a:cs typeface="Times New Roman"/>
              </a:rPr>
              <a:t>MG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6995986" y="9690541"/>
            <a:ext cx="83185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i="1" spc="-420" dirty="0">
                <a:solidFill>
                  <a:srgbClr val="ACAFC4"/>
                </a:solidFill>
                <a:latin typeface="Times New Roman"/>
                <a:cs typeface="Times New Roman"/>
              </a:rPr>
              <a:t>O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6895733" y="9821322"/>
            <a:ext cx="351790" cy="1968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350" i="1" spc="355" dirty="0">
                <a:solidFill>
                  <a:srgbClr val="ACAFC4"/>
                </a:solidFill>
                <a:latin typeface="Times New Roman"/>
                <a:cs typeface="Times New Roman"/>
              </a:rPr>
              <a:t>p</a:t>
            </a:r>
            <a:r>
              <a:rPr sz="1350" i="1" spc="65" dirty="0">
                <a:solidFill>
                  <a:srgbClr val="ACAFC4"/>
                </a:solidFill>
                <a:latin typeface="Times New Roman"/>
                <a:cs typeface="Times New Roman"/>
              </a:rPr>
              <a:t> </a:t>
            </a:r>
            <a:r>
              <a:rPr sz="950" spc="-20" dirty="0">
                <a:solidFill>
                  <a:srgbClr val="9597B6"/>
                </a:solidFill>
                <a:latin typeface="Arial"/>
                <a:cs typeface="Arial"/>
              </a:rPr>
              <a:t>°'--</a:t>
            </a:r>
            <a:endParaRPr sz="95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6663325" y="9695421"/>
            <a:ext cx="299720" cy="565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4250" i="1" spc="-710" dirty="0">
                <a:solidFill>
                  <a:srgbClr val="9597B6"/>
                </a:solidFill>
                <a:latin typeface="Arial"/>
                <a:cs typeface="Arial"/>
              </a:rPr>
              <a:t>[§</a:t>
            </a:r>
            <a:endParaRPr sz="42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272002" y="448691"/>
            <a:ext cx="1805939" cy="5549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7145">
              <a:lnSpc>
                <a:spcPts val="2730"/>
              </a:lnSpc>
            </a:pPr>
            <a:r>
              <a:rPr sz="2300" b="1" spc="-20" dirty="0">
                <a:solidFill>
                  <a:srgbClr val="0F0F0F"/>
                </a:solidFill>
                <a:latin typeface="Arial"/>
                <a:cs typeface="Arial"/>
              </a:rPr>
              <a:t>MACKENZ</a:t>
            </a:r>
            <a:r>
              <a:rPr sz="2300" b="1" spc="21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2300" b="1" spc="7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endParaRPr sz="2300">
              <a:latin typeface="Arial"/>
              <a:cs typeface="Arial"/>
            </a:endParaRPr>
          </a:p>
          <a:p>
            <a:pPr marL="12700">
              <a:lnSpc>
                <a:spcPts val="1889"/>
              </a:lnSpc>
            </a:pPr>
            <a:r>
              <a:rPr sz="1600" b="1" spc="20" dirty="0">
                <a:solidFill>
                  <a:srgbClr val="0F0F0F"/>
                </a:solidFill>
                <a:latin typeface="Arial"/>
                <a:cs typeface="Arial"/>
              </a:rPr>
              <a:t>ESPORTE</a:t>
            </a:r>
            <a:r>
              <a:rPr sz="1600" b="1" spc="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600" b="1" spc="-25" dirty="0">
                <a:solidFill>
                  <a:srgbClr val="0F0F0F"/>
                </a:solidFill>
                <a:latin typeface="Arial"/>
                <a:cs typeface="Arial"/>
              </a:rPr>
              <a:t>CLUBE</a:t>
            </a:r>
            <a:endParaRPr sz="16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696328" y="9948416"/>
            <a:ext cx="1943100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-80" dirty="0">
                <a:solidFill>
                  <a:srgbClr val="363638"/>
                </a:solidFill>
                <a:latin typeface="Times New Roman"/>
                <a:cs typeface="Times New Roman"/>
              </a:rPr>
              <a:t>Ho</a:t>
            </a:r>
            <a:r>
              <a:rPr sz="1000" spc="-60" dirty="0">
                <a:solidFill>
                  <a:srgbClr val="363638"/>
                </a:solidFill>
                <a:latin typeface="Times New Roman"/>
                <a:cs typeface="Times New Roman"/>
              </a:rPr>
              <a:t>m</a:t>
            </a:r>
            <a:r>
              <a:rPr sz="1000" dirty="0">
                <a:solidFill>
                  <a:srgbClr val="5E5D60"/>
                </a:solidFill>
                <a:latin typeface="Times New Roman"/>
                <a:cs typeface="Times New Roman"/>
              </a:rPr>
              <a:t>e</a:t>
            </a:r>
            <a:r>
              <a:rPr sz="1000" spc="10" dirty="0">
                <a:solidFill>
                  <a:srgbClr val="5E5D60"/>
                </a:solidFill>
                <a:latin typeface="Times New Roman"/>
                <a:cs typeface="Times New Roman"/>
              </a:rPr>
              <a:t> </a:t>
            </a:r>
            <a:r>
              <a:rPr sz="950" spc="-85" dirty="0">
                <a:solidFill>
                  <a:srgbClr val="232323"/>
                </a:solidFill>
                <a:latin typeface="Times New Roman"/>
                <a:cs typeface="Times New Roman"/>
              </a:rPr>
              <a:t>P</a:t>
            </a:r>
            <a:r>
              <a:rPr sz="950" spc="5" dirty="0">
                <a:solidFill>
                  <a:srgbClr val="232323"/>
                </a:solidFill>
                <a:latin typeface="Times New Roman"/>
                <a:cs typeface="Times New Roman"/>
              </a:rPr>
              <a:t>a</a:t>
            </a:r>
            <a:r>
              <a:rPr sz="950" spc="-10" dirty="0">
                <a:solidFill>
                  <a:srgbClr val="5E5D60"/>
                </a:solidFill>
                <a:latin typeface="Times New Roman"/>
                <a:cs typeface="Times New Roman"/>
              </a:rPr>
              <a:t>ge:</a:t>
            </a:r>
            <a:r>
              <a:rPr sz="950" spc="-40" dirty="0">
                <a:solidFill>
                  <a:srgbClr val="5E5D60"/>
                </a:solidFill>
                <a:latin typeface="Times New Roman"/>
                <a:cs typeface="Times New Roman"/>
              </a:rPr>
              <a:t> </a:t>
            </a:r>
            <a:r>
              <a:rPr sz="950" u="sng" spc="-15" dirty="0">
                <a:solidFill>
                  <a:srgbClr val="4B4B4B"/>
                </a:solidFill>
                <a:latin typeface="Times New Roman"/>
                <a:cs typeface="Times New Roman"/>
              </a:rPr>
              <a:t>www.macke</a:t>
            </a:r>
            <a:r>
              <a:rPr sz="950" u="sng" spc="-110" dirty="0">
                <a:solidFill>
                  <a:srgbClr val="4B4B4B"/>
                </a:solidFill>
                <a:latin typeface="Times New Roman"/>
                <a:cs typeface="Times New Roman"/>
              </a:rPr>
              <a:t> </a:t>
            </a:r>
            <a:r>
              <a:rPr sz="950" u="sng" spc="-90" dirty="0">
                <a:solidFill>
                  <a:srgbClr val="232323"/>
                </a:solidFill>
                <a:latin typeface="Times New Roman"/>
                <a:cs typeface="Times New Roman"/>
              </a:rPr>
              <a:t>n</a:t>
            </a:r>
            <a:r>
              <a:rPr sz="950" u="sng" spc="-170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50" u="sng" spc="-5" dirty="0">
                <a:solidFill>
                  <a:srgbClr val="5E5D60"/>
                </a:solidFill>
                <a:latin typeface="Times New Roman"/>
                <a:cs typeface="Times New Roman"/>
              </a:rPr>
              <a:t>z</a:t>
            </a:r>
            <a:r>
              <a:rPr sz="950" u="sng" spc="15" dirty="0">
                <a:solidFill>
                  <a:srgbClr val="232323"/>
                </a:solidFill>
                <a:latin typeface="Times New Roman"/>
                <a:cs typeface="Times New Roman"/>
              </a:rPr>
              <a:t>i</a:t>
            </a:r>
            <a:r>
              <a:rPr sz="950" u="sng" dirty="0">
                <a:solidFill>
                  <a:srgbClr val="5E5D60"/>
                </a:solidFill>
                <a:latin typeface="Times New Roman"/>
                <a:cs typeface="Times New Roman"/>
              </a:rPr>
              <a:t>e</a:t>
            </a:r>
            <a:r>
              <a:rPr sz="950" u="sng" spc="15" dirty="0">
                <a:solidFill>
                  <a:srgbClr val="5E5D60"/>
                </a:solidFill>
                <a:latin typeface="Times New Roman"/>
                <a:cs typeface="Times New Roman"/>
              </a:rPr>
              <a:t>b</a:t>
            </a:r>
            <a:r>
              <a:rPr sz="950" u="sng" spc="-50" dirty="0">
                <a:solidFill>
                  <a:srgbClr val="232323"/>
                </a:solidFill>
                <a:latin typeface="Times New Roman"/>
                <a:cs typeface="Times New Roman"/>
              </a:rPr>
              <a:t>h</a:t>
            </a:r>
            <a:r>
              <a:rPr sz="950" u="sng" spc="-170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50" u="sng" spc="-5" dirty="0">
                <a:solidFill>
                  <a:srgbClr val="4B4B4B"/>
                </a:solidFill>
                <a:latin typeface="Times New Roman"/>
                <a:cs typeface="Times New Roman"/>
              </a:rPr>
              <a:t>.co</a:t>
            </a:r>
            <a:r>
              <a:rPr sz="950" u="sng" spc="25" dirty="0">
                <a:solidFill>
                  <a:srgbClr val="4B4B4B"/>
                </a:solidFill>
                <a:latin typeface="Times New Roman"/>
                <a:cs typeface="Times New Roman"/>
              </a:rPr>
              <a:t>m</a:t>
            </a:r>
            <a:r>
              <a:rPr sz="950" u="sng" spc="-30" dirty="0">
                <a:solidFill>
                  <a:srgbClr val="232323"/>
                </a:solidFill>
                <a:latin typeface="Times New Roman"/>
                <a:cs typeface="Times New Roman"/>
              </a:rPr>
              <a:t>.</a:t>
            </a:r>
            <a:r>
              <a:rPr sz="950" u="sng" dirty="0">
                <a:solidFill>
                  <a:srgbClr val="4B4B4B"/>
                </a:solidFill>
                <a:latin typeface="Times New Roman"/>
                <a:cs typeface="Times New Roman"/>
              </a:rPr>
              <a:t>br</a:t>
            </a:r>
            <a:endParaRPr sz="95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931559" y="9948416"/>
            <a:ext cx="2066925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-55" dirty="0">
                <a:solidFill>
                  <a:srgbClr val="4B4B4B"/>
                </a:solidFill>
                <a:latin typeface="Times New Roman"/>
                <a:cs typeface="Times New Roman"/>
              </a:rPr>
              <a:t>E</a:t>
            </a:r>
            <a:r>
              <a:rPr sz="1000" spc="-35" dirty="0">
                <a:solidFill>
                  <a:srgbClr val="4B4B4B"/>
                </a:solidFill>
                <a:latin typeface="Times New Roman"/>
                <a:cs typeface="Times New Roman"/>
              </a:rPr>
              <a:t> </a:t>
            </a:r>
            <a:r>
              <a:rPr sz="1000" spc="-65" dirty="0">
                <a:solidFill>
                  <a:srgbClr val="363638"/>
                </a:solidFill>
                <a:latin typeface="Times New Roman"/>
                <a:cs typeface="Times New Roman"/>
              </a:rPr>
              <a:t>Mail</a:t>
            </a:r>
            <a:r>
              <a:rPr sz="1000" spc="-105" dirty="0">
                <a:solidFill>
                  <a:srgbClr val="363638"/>
                </a:solidFill>
                <a:latin typeface="Times New Roman"/>
                <a:cs typeface="Times New Roman"/>
              </a:rPr>
              <a:t> </a:t>
            </a:r>
            <a:r>
              <a:rPr sz="1000" spc="-20" dirty="0">
                <a:solidFill>
                  <a:srgbClr val="5E5D60"/>
                </a:solidFill>
                <a:latin typeface="Times New Roman"/>
                <a:cs typeface="Times New Roman"/>
              </a:rPr>
              <a:t>:</a:t>
            </a:r>
            <a:r>
              <a:rPr sz="1000" spc="-90" dirty="0">
                <a:solidFill>
                  <a:srgbClr val="5E5D60"/>
                </a:solidFill>
                <a:latin typeface="Times New Roman"/>
                <a:cs typeface="Times New Roman"/>
              </a:rPr>
              <a:t> </a:t>
            </a:r>
            <a:r>
              <a:rPr sz="950" spc="-30" dirty="0">
                <a:solidFill>
                  <a:srgbClr val="363638"/>
                </a:solidFill>
                <a:latin typeface="Times New Roman"/>
                <a:cs typeface="Times New Roman"/>
                <a:hlinkClick r:id="rId3"/>
              </a:rPr>
              <a:t>m</a:t>
            </a:r>
            <a:r>
              <a:rPr sz="950" spc="20" dirty="0">
                <a:solidFill>
                  <a:srgbClr val="363638"/>
                </a:solidFill>
                <a:latin typeface="Times New Roman"/>
                <a:cs typeface="Times New Roman"/>
                <a:hlinkClick r:id="rId3"/>
              </a:rPr>
              <a:t>a</a:t>
            </a:r>
            <a:r>
              <a:rPr sz="950" dirty="0">
                <a:solidFill>
                  <a:srgbClr val="5E5D60"/>
                </a:solidFill>
                <a:latin typeface="Times New Roman"/>
                <a:cs typeface="Times New Roman"/>
                <a:hlinkClick r:id="rId3"/>
              </a:rPr>
              <a:t>ck</a:t>
            </a:r>
            <a:r>
              <a:rPr sz="950" spc="35" dirty="0">
                <a:solidFill>
                  <a:srgbClr val="5E5D60"/>
                </a:solidFill>
                <a:latin typeface="Times New Roman"/>
                <a:cs typeface="Times New Roman"/>
                <a:hlinkClick r:id="rId3"/>
              </a:rPr>
              <a:t>e</a:t>
            </a:r>
            <a:r>
              <a:rPr sz="950" spc="-55" dirty="0">
                <a:solidFill>
                  <a:srgbClr val="232323"/>
                </a:solidFill>
                <a:latin typeface="Times New Roman"/>
                <a:cs typeface="Times New Roman"/>
                <a:hlinkClick r:id="rId3"/>
              </a:rPr>
              <a:t>n</a:t>
            </a:r>
            <a:r>
              <a:rPr sz="950" spc="65" dirty="0">
                <a:solidFill>
                  <a:srgbClr val="5E5D60"/>
                </a:solidFill>
                <a:latin typeface="Times New Roman"/>
                <a:cs typeface="Times New Roman"/>
                <a:hlinkClick r:id="rId3"/>
              </a:rPr>
              <a:t>z</a:t>
            </a:r>
            <a:r>
              <a:rPr sz="950" spc="-60" dirty="0">
                <a:solidFill>
                  <a:srgbClr val="363638"/>
                </a:solidFill>
                <a:latin typeface="Times New Roman"/>
                <a:cs typeface="Times New Roman"/>
                <a:hlinkClick r:id="rId3"/>
              </a:rPr>
              <a:t>i</a:t>
            </a:r>
            <a:r>
              <a:rPr sz="950" spc="-5" dirty="0">
                <a:solidFill>
                  <a:srgbClr val="5E5D60"/>
                </a:solidFill>
                <a:latin typeface="Times New Roman"/>
                <a:cs typeface="Times New Roman"/>
                <a:hlinkClick r:id="rId3"/>
              </a:rPr>
              <a:t>c</a:t>
            </a:r>
            <a:r>
              <a:rPr sz="950" spc="-35" dirty="0">
                <a:solidFill>
                  <a:srgbClr val="878789"/>
                </a:solidFill>
                <a:latin typeface="Times New Roman"/>
                <a:cs typeface="Times New Roman"/>
                <a:hlinkClick r:id="rId3"/>
              </a:rPr>
              <a:t>@</a:t>
            </a:r>
            <a:r>
              <a:rPr sz="950" spc="5" dirty="0">
                <a:solidFill>
                  <a:srgbClr val="4B4B4B"/>
                </a:solidFill>
                <a:latin typeface="Times New Roman"/>
                <a:cs typeface="Times New Roman"/>
                <a:hlinkClick r:id="rId3"/>
              </a:rPr>
              <a:t>mackcn</a:t>
            </a:r>
            <a:r>
              <a:rPr sz="950" spc="65" dirty="0">
                <a:solidFill>
                  <a:srgbClr val="4B4B4B"/>
                </a:solidFill>
                <a:latin typeface="Times New Roman"/>
                <a:cs typeface="Times New Roman"/>
                <a:hlinkClick r:id="rId3"/>
              </a:rPr>
              <a:t>z</a:t>
            </a:r>
            <a:r>
              <a:rPr sz="950" spc="-20" dirty="0">
                <a:solidFill>
                  <a:srgbClr val="232323"/>
                </a:solidFill>
                <a:latin typeface="Times New Roman"/>
                <a:cs typeface="Times New Roman"/>
                <a:hlinkClick r:id="rId3"/>
              </a:rPr>
              <a:t>i</a:t>
            </a:r>
            <a:r>
              <a:rPr sz="950" dirty="0">
                <a:solidFill>
                  <a:srgbClr val="4B4B4B"/>
                </a:solidFill>
                <a:latin typeface="Times New Roman"/>
                <a:cs typeface="Times New Roman"/>
                <a:hlinkClick r:id="rId3"/>
              </a:rPr>
              <a:t>cb</a:t>
            </a:r>
            <a:r>
              <a:rPr sz="950" spc="85" dirty="0">
                <a:solidFill>
                  <a:srgbClr val="4B4B4B"/>
                </a:solidFill>
                <a:latin typeface="Times New Roman"/>
                <a:cs typeface="Times New Roman"/>
                <a:hlinkClick r:id="rId3"/>
              </a:rPr>
              <a:t>h</a:t>
            </a:r>
            <a:r>
              <a:rPr sz="950" spc="-70" dirty="0">
                <a:solidFill>
                  <a:srgbClr val="232323"/>
                </a:solidFill>
                <a:latin typeface="Times New Roman"/>
                <a:cs typeface="Times New Roman"/>
                <a:hlinkClick r:id="rId3"/>
              </a:rPr>
              <a:t>.</a:t>
            </a:r>
            <a:r>
              <a:rPr sz="950" spc="15" dirty="0">
                <a:solidFill>
                  <a:srgbClr val="5E5D60"/>
                </a:solidFill>
                <a:latin typeface="Times New Roman"/>
                <a:cs typeface="Times New Roman"/>
                <a:hlinkClick r:id="rId3"/>
              </a:rPr>
              <a:t>c</a:t>
            </a:r>
            <a:r>
              <a:rPr sz="950" spc="25" dirty="0">
                <a:solidFill>
                  <a:srgbClr val="5E5D60"/>
                </a:solidFill>
                <a:latin typeface="Times New Roman"/>
                <a:cs typeface="Times New Roman"/>
                <a:hlinkClick r:id="rId3"/>
              </a:rPr>
              <a:t>o</a:t>
            </a:r>
            <a:r>
              <a:rPr sz="950" spc="-15" dirty="0">
                <a:solidFill>
                  <a:srgbClr val="363638"/>
                </a:solidFill>
                <a:latin typeface="Times New Roman"/>
                <a:cs typeface="Times New Roman"/>
                <a:hlinkClick r:id="rId3"/>
              </a:rPr>
              <a:t>m.br</a:t>
            </a:r>
            <a:endParaRPr sz="95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042428" y="1482709"/>
            <a:ext cx="1410335" cy="3441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99695" algn="ctr">
              <a:lnSpc>
                <a:spcPts val="1370"/>
              </a:lnSpc>
            </a:pP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Souza </a:t>
            </a:r>
            <a:r>
              <a:rPr sz="1150" spc="5" dirty="0">
                <a:solidFill>
                  <a:srgbClr val="0F0F0F"/>
                </a:solidFill>
                <a:latin typeface="Arial"/>
                <a:cs typeface="Arial"/>
              </a:rPr>
              <a:t>Agu</a:t>
            </a:r>
            <a:r>
              <a:rPr sz="1150" spc="2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50" spc="5" dirty="0">
                <a:solidFill>
                  <a:srgbClr val="0F0F0F"/>
                </a:solidFill>
                <a:latin typeface="Arial"/>
                <a:cs typeface="Arial"/>
              </a:rPr>
              <a:t>ar</a:t>
            </a:r>
            <a:endParaRPr sz="1150">
              <a:latin typeface="Arial"/>
              <a:cs typeface="Arial"/>
            </a:endParaRPr>
          </a:p>
          <a:p>
            <a:pPr algn="ctr">
              <a:lnSpc>
                <a:spcPts val="1370"/>
              </a:lnSpc>
              <a:tabLst>
                <a:tab pos="359410" algn="l"/>
                <a:tab pos="1214120" algn="l"/>
              </a:tabLst>
            </a:pPr>
            <a:r>
              <a:rPr sz="1150" spc="30" dirty="0">
                <a:solidFill>
                  <a:srgbClr val="0F0F0F"/>
                </a:solidFill>
                <a:latin typeface="Arial"/>
                <a:cs typeface="Arial"/>
              </a:rPr>
              <a:t>da	</a:t>
            </a:r>
            <a:r>
              <a:rPr sz="1150" spc="15" dirty="0">
                <a:solidFill>
                  <a:srgbClr val="0F0F0F"/>
                </a:solidFill>
                <a:latin typeface="Arial"/>
                <a:cs typeface="Arial"/>
              </a:rPr>
              <a:t>Com</a:t>
            </a:r>
            <a:r>
              <a:rPr sz="1150" spc="-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50" spc="10" dirty="0">
                <a:solidFill>
                  <a:srgbClr val="0F0F0F"/>
                </a:solidFill>
                <a:latin typeface="Arial"/>
                <a:cs typeface="Arial"/>
              </a:rPr>
              <a:t>ssão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	</a:t>
            </a:r>
            <a:r>
              <a:rPr sz="1150" spc="30" dirty="0">
                <a:solidFill>
                  <a:srgbClr val="232323"/>
                </a:solidFill>
                <a:latin typeface="Arial"/>
                <a:cs typeface="Arial"/>
              </a:rPr>
              <a:t>de</a:t>
            </a:r>
            <a:endParaRPr sz="115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228594" y="1184690"/>
            <a:ext cx="2336165" cy="11264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9370">
              <a:lnSpc>
                <a:spcPts val="2635"/>
              </a:lnSpc>
              <a:tabLst>
                <a:tab pos="1541780" algn="l"/>
              </a:tabLst>
            </a:pPr>
            <a:r>
              <a:rPr sz="2300" i="1" spc="100" dirty="0">
                <a:solidFill>
                  <a:srgbClr val="9599BF"/>
                </a:solidFill>
                <a:latin typeface="Times New Roman"/>
                <a:cs typeface="Times New Roman"/>
              </a:rPr>
              <a:t>M</a:t>
            </a:r>
            <a:r>
              <a:rPr sz="2300" i="1" spc="1040" dirty="0">
                <a:solidFill>
                  <a:srgbClr val="9599BF"/>
                </a:solidFill>
                <a:latin typeface="Times New Roman"/>
                <a:cs typeface="Times New Roman"/>
              </a:rPr>
              <a:t>;</a:t>
            </a:r>
            <a:r>
              <a:rPr sz="2300" i="1" dirty="0">
                <a:solidFill>
                  <a:srgbClr val="9599BF"/>
                </a:solidFill>
                <a:latin typeface="Times New Roman"/>
                <a:cs typeface="Times New Roman"/>
              </a:rPr>
              <a:t>	</a:t>
            </a:r>
            <a:r>
              <a:rPr sz="2300" i="1" spc="-385" dirty="0">
                <a:solidFill>
                  <a:srgbClr val="9599BF"/>
                </a:solidFill>
                <a:latin typeface="Times New Roman"/>
                <a:cs typeface="Times New Roman"/>
              </a:rPr>
              <a:t>d.o</a:t>
            </a:r>
            <a:endParaRPr sz="2300">
              <a:latin typeface="Times New Roman"/>
              <a:cs typeface="Times New Roman"/>
            </a:endParaRPr>
          </a:p>
          <a:p>
            <a:pPr marL="12700" indent="4445">
              <a:lnSpc>
                <a:spcPts val="1240"/>
              </a:lnSpc>
            </a:pPr>
            <a:r>
              <a:rPr sz="1150" spc="5" dirty="0">
                <a:solidFill>
                  <a:srgbClr val="0F0F0F"/>
                </a:solidFill>
                <a:latin typeface="Arial"/>
                <a:cs typeface="Arial"/>
              </a:rPr>
              <a:t>Edvân</a:t>
            </a:r>
            <a:r>
              <a:rPr sz="1150" spc="-8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50" spc="8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150" spc="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F0F0F"/>
                </a:solidFill>
                <a:latin typeface="Arial"/>
                <a:cs typeface="Arial"/>
              </a:rPr>
              <a:t>Gonçalves</a:t>
            </a:r>
            <a:r>
              <a:rPr sz="1150" spc="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0F0F0F"/>
                </a:solidFill>
                <a:latin typeface="Arial"/>
                <a:cs typeface="Arial"/>
              </a:rPr>
              <a:t>da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F0F0F"/>
                </a:solidFill>
                <a:latin typeface="Arial"/>
                <a:cs typeface="Arial"/>
              </a:rPr>
              <a:t>Silva</a:t>
            </a:r>
            <a:endParaRPr sz="1150">
              <a:latin typeface="Arial"/>
              <a:cs typeface="Arial"/>
            </a:endParaRPr>
          </a:p>
          <a:p>
            <a:pPr marL="12700">
              <a:lnSpc>
                <a:spcPts val="1370"/>
              </a:lnSpc>
            </a:pPr>
            <a:r>
              <a:rPr sz="1150" spc="10" dirty="0">
                <a:solidFill>
                  <a:srgbClr val="0F0F0F"/>
                </a:solidFill>
                <a:latin typeface="Arial"/>
                <a:cs typeface="Arial"/>
              </a:rPr>
              <a:t>Membro</a:t>
            </a:r>
            <a:r>
              <a:rPr sz="1150" spc="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50" dirty="0">
                <a:solidFill>
                  <a:srgbClr val="0F0F0F"/>
                </a:solidFill>
                <a:latin typeface="Arial"/>
                <a:cs typeface="Arial"/>
              </a:rPr>
              <a:t>da</a:t>
            </a:r>
            <a:r>
              <a:rPr sz="1150" spc="-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F0F0F"/>
                </a:solidFill>
                <a:latin typeface="Arial"/>
                <a:cs typeface="Arial"/>
              </a:rPr>
              <a:t>Com</a:t>
            </a:r>
            <a:r>
              <a:rPr sz="1150" spc="3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ssão</a:t>
            </a:r>
            <a:r>
              <a:rPr sz="1150" spc="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232323"/>
                </a:solidFill>
                <a:latin typeface="Arial"/>
                <a:cs typeface="Arial"/>
              </a:rPr>
              <a:t>de</a:t>
            </a:r>
            <a:r>
              <a:rPr sz="1150" spc="3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Compras</a:t>
            </a:r>
            <a:endParaRPr sz="11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65"/>
              </a:spcBef>
              <a:tabLst>
                <a:tab pos="1298575" algn="l"/>
              </a:tabLst>
            </a:pPr>
            <a:r>
              <a:rPr sz="3100" i="1" spc="-1595" dirty="0">
                <a:solidFill>
                  <a:srgbClr val="0F0F0F"/>
                </a:solidFill>
                <a:latin typeface="Times New Roman"/>
                <a:cs typeface="Times New Roman"/>
              </a:rPr>
              <a:t>C</a:t>
            </a:r>
            <a:r>
              <a:rPr sz="3100" i="1" spc="840" dirty="0">
                <a:solidFill>
                  <a:srgbClr val="5E5D60"/>
                </a:solidFill>
                <a:latin typeface="Times New Roman"/>
                <a:cs typeface="Times New Roman"/>
              </a:rPr>
              <a:t>Z</a:t>
            </a:r>
            <a:r>
              <a:rPr sz="3100" i="1" spc="80" dirty="0">
                <a:solidFill>
                  <a:srgbClr val="5E5D60"/>
                </a:solidFill>
                <a:latin typeface="Times New Roman"/>
                <a:cs typeface="Times New Roman"/>
              </a:rPr>
              <a:t>:</a:t>
            </a:r>
            <a:r>
              <a:rPr sz="3100" i="1" spc="-785" dirty="0">
                <a:solidFill>
                  <a:srgbClr val="0F0F0F"/>
                </a:solidFill>
                <a:latin typeface="Times New Roman"/>
                <a:cs typeface="Times New Roman"/>
              </a:rPr>
              <a:t>s</a:t>
            </a:r>
            <a:r>
              <a:rPr sz="3100" i="1" spc="165" dirty="0">
                <a:solidFill>
                  <a:srgbClr val="8383A3"/>
                </a:solidFill>
                <a:latin typeface="Times New Roman"/>
                <a:cs typeface="Times New Roman"/>
              </a:rPr>
              <a:t>&amp;</a:t>
            </a:r>
            <a:r>
              <a:rPr sz="3100" i="1" dirty="0">
                <a:solidFill>
                  <a:srgbClr val="8383A3"/>
                </a:solidFill>
                <a:latin typeface="Times New Roman"/>
                <a:cs typeface="Times New Roman"/>
              </a:rPr>
              <a:t>	</a:t>
            </a:r>
            <a:r>
              <a:rPr sz="3100" i="1" spc="-720" dirty="0">
                <a:solidFill>
                  <a:srgbClr val="9599BF"/>
                </a:solidFill>
                <a:latin typeface="Times New Roman"/>
                <a:cs typeface="Times New Roman"/>
              </a:rPr>
              <a:t>Q</a:t>
            </a:r>
            <a:r>
              <a:rPr sz="3100" i="1" spc="894" dirty="0">
                <a:solidFill>
                  <a:srgbClr val="9599BF"/>
                </a:solidFill>
                <a:latin typeface="Times New Roman"/>
                <a:cs typeface="Times New Roman"/>
              </a:rPr>
              <a:t>L</a:t>
            </a:r>
            <a:endParaRPr sz="31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228594" y="2343984"/>
            <a:ext cx="2193925" cy="3530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spc="10" dirty="0">
                <a:solidFill>
                  <a:srgbClr val="0F0F0F"/>
                </a:solidFill>
                <a:latin typeface="Arial"/>
                <a:cs typeface="Arial"/>
              </a:rPr>
              <a:t>Caésio</a:t>
            </a:r>
            <a:r>
              <a:rPr sz="1150" spc="-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150" spc="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F0F0F"/>
                </a:solidFill>
                <a:latin typeface="Arial"/>
                <a:cs typeface="Arial"/>
              </a:rPr>
              <a:t>Sousa</a:t>
            </a:r>
            <a:r>
              <a:rPr sz="1150" spc="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F0F0F"/>
                </a:solidFill>
                <a:latin typeface="Arial"/>
                <a:cs typeface="Arial"/>
              </a:rPr>
              <a:t>Pau</a:t>
            </a:r>
            <a:r>
              <a:rPr sz="1150" spc="-5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150" spc="5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endParaRPr sz="11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45"/>
              </a:spcBef>
            </a:pPr>
            <a:r>
              <a:rPr sz="1150" spc="5" dirty="0">
                <a:solidFill>
                  <a:srgbClr val="0F0F0F"/>
                </a:solidFill>
                <a:latin typeface="Arial"/>
                <a:cs typeface="Arial"/>
              </a:rPr>
              <a:t>Caetano</a:t>
            </a:r>
            <a:r>
              <a:rPr sz="1150" spc="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150" spc="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F0F0F"/>
                </a:solidFill>
                <a:latin typeface="Arial"/>
                <a:cs typeface="Arial"/>
              </a:rPr>
              <a:t>Pau</a:t>
            </a:r>
            <a:r>
              <a:rPr sz="1150" spc="-10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150" spc="8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150" spc="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Ferreira</a:t>
            </a:r>
            <a:r>
              <a:rPr sz="1150" spc="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Silva.</a:t>
            </a:r>
            <a:endParaRPr sz="115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307777" y="2078743"/>
            <a:ext cx="245745" cy="3365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50" i="1" spc="55" dirty="0">
                <a:solidFill>
                  <a:srgbClr val="CDCADD"/>
                </a:solidFill>
                <a:latin typeface="Arial"/>
                <a:cs typeface="Arial"/>
              </a:rPr>
              <a:t>'</a:t>
            </a:r>
            <a:r>
              <a:rPr sz="2450" i="1" spc="380" dirty="0">
                <a:solidFill>
                  <a:srgbClr val="CDCADD"/>
                </a:solidFill>
                <a:latin typeface="Arial"/>
                <a:cs typeface="Arial"/>
              </a:rPr>
              <a:t>(</a:t>
            </a:r>
            <a:endParaRPr sz="245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424711" y="2253814"/>
            <a:ext cx="338455" cy="5581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5080" algn="r">
              <a:lnSpc>
                <a:spcPct val="100000"/>
              </a:lnSpc>
              <a:tabLst>
                <a:tab pos="251460" algn="l"/>
              </a:tabLst>
            </a:pPr>
            <a:r>
              <a:rPr sz="1300" i="1" spc="-50" dirty="0">
                <a:solidFill>
                  <a:srgbClr val="B8BDD8"/>
                </a:solidFill>
                <a:latin typeface="Arial"/>
                <a:cs typeface="Arial"/>
              </a:rPr>
              <a:t>(	</a:t>
            </a:r>
            <a:r>
              <a:rPr sz="1850" spc="-40" dirty="0">
                <a:solidFill>
                  <a:srgbClr val="A8AABF"/>
                </a:solidFill>
                <a:latin typeface="Arial"/>
                <a:cs typeface="Arial"/>
              </a:rPr>
              <a:t>.</a:t>
            </a:r>
            <a:endParaRPr sz="1850">
              <a:latin typeface="Arial"/>
              <a:cs typeface="Arial"/>
            </a:endParaRPr>
          </a:p>
          <a:p>
            <a:pPr marR="41275" algn="r">
              <a:lnSpc>
                <a:spcPct val="100000"/>
              </a:lnSpc>
              <a:spcBef>
                <a:spcPts val="655"/>
              </a:spcBef>
            </a:pPr>
            <a:r>
              <a:rPr sz="1400" i="1" spc="-330" dirty="0">
                <a:solidFill>
                  <a:srgbClr val="B8BDD8"/>
                </a:solidFill>
                <a:latin typeface="Arial"/>
                <a:cs typeface="Arial"/>
              </a:rPr>
              <a:t>J</a:t>
            </a:r>
            <a:endParaRPr sz="14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613604" y="2478870"/>
            <a:ext cx="66040" cy="889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500" i="1" spc="175" dirty="0">
                <a:solidFill>
                  <a:srgbClr val="9599BF"/>
                </a:solidFill>
                <a:latin typeface="Arial"/>
                <a:cs typeface="Arial"/>
              </a:rPr>
              <a:t>I</a:t>
            </a:r>
            <a:endParaRPr sz="5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233092" y="2833553"/>
            <a:ext cx="3779520" cy="5613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3510"/>
              </a:lnSpc>
              <a:tabLst>
                <a:tab pos="2013585" algn="l"/>
              </a:tabLst>
            </a:pPr>
            <a:r>
              <a:rPr sz="3000" spc="-1300" dirty="0">
                <a:solidFill>
                  <a:srgbClr val="0F0F0F"/>
                </a:solidFill>
                <a:latin typeface="Arial"/>
                <a:cs typeface="Arial"/>
              </a:rPr>
              <a:t>D	</a:t>
            </a:r>
            <a:r>
              <a:rPr sz="3000" spc="-780" dirty="0">
                <a:solidFill>
                  <a:srgbClr val="4B4B4B"/>
                </a:solidFill>
                <a:latin typeface="Arial"/>
                <a:cs typeface="Arial"/>
              </a:rPr>
              <a:t>Rr</a:t>
            </a:r>
            <a:r>
              <a:rPr sz="3000" spc="-1000" dirty="0">
                <a:solidFill>
                  <a:srgbClr val="4B4B4B"/>
                </a:solidFill>
                <a:latin typeface="Arial"/>
                <a:cs typeface="Arial"/>
              </a:rPr>
              <a:t>}</a:t>
            </a:r>
            <a:r>
              <a:rPr sz="3000" spc="-840" dirty="0">
                <a:solidFill>
                  <a:srgbClr val="4B4B4B"/>
                </a:solidFill>
                <a:latin typeface="Arial"/>
                <a:cs typeface="Arial"/>
              </a:rPr>
              <a:t>cJ</a:t>
            </a:r>
            <a:r>
              <a:rPr sz="3000" spc="-565" dirty="0">
                <a:solidFill>
                  <a:srgbClr val="4B4B4B"/>
                </a:solidFill>
                <a:latin typeface="Arial"/>
                <a:cs typeface="Arial"/>
              </a:rPr>
              <a:t> </a:t>
            </a:r>
            <a:r>
              <a:rPr sz="3000" spc="1100" dirty="0">
                <a:solidFill>
                  <a:srgbClr val="8383A3"/>
                </a:solidFill>
                <a:latin typeface="Arial"/>
                <a:cs typeface="Arial"/>
              </a:rPr>
              <a:t>P</a:t>
            </a:r>
            <a:endParaRPr sz="3000">
              <a:latin typeface="Arial"/>
              <a:cs typeface="Arial"/>
            </a:endParaRPr>
          </a:p>
          <a:p>
            <a:pPr marL="12700">
              <a:lnSpc>
                <a:spcPts val="1290"/>
              </a:lnSpc>
            </a:pPr>
            <a:r>
              <a:rPr sz="1150" spc="10" dirty="0">
                <a:solidFill>
                  <a:srgbClr val="0F0F0F"/>
                </a:solidFill>
                <a:latin typeface="Arial"/>
                <a:cs typeface="Arial"/>
              </a:rPr>
              <a:t>Pequ</a:t>
            </a:r>
            <a:r>
              <a:rPr sz="1150" spc="-8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50" spc="35" dirty="0">
                <a:solidFill>
                  <a:srgbClr val="0F0F0F"/>
                </a:solidFill>
                <a:latin typeface="Arial"/>
                <a:cs typeface="Arial"/>
              </a:rPr>
              <a:t>ta</a:t>
            </a:r>
            <a:r>
              <a:rPr sz="1150" spc="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F0F0F"/>
                </a:solidFill>
                <a:latin typeface="Arial"/>
                <a:cs typeface="Arial"/>
              </a:rPr>
              <a:t>Indústr</a:t>
            </a:r>
            <a:r>
              <a:rPr sz="1150" spc="-5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50" spc="8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150" spc="-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232323"/>
                </a:solidFill>
                <a:latin typeface="Arial"/>
                <a:cs typeface="Arial"/>
              </a:rPr>
              <a:t>e</a:t>
            </a:r>
            <a:r>
              <a:rPr sz="1150" spc="2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Comércio</a:t>
            </a:r>
            <a:r>
              <a:rPr sz="1150" spc="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150" spc="-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Artigos</a:t>
            </a:r>
            <a:r>
              <a:rPr sz="1150" spc="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F0F0F"/>
                </a:solidFill>
                <a:latin typeface="Arial"/>
                <a:cs typeface="Arial"/>
              </a:rPr>
              <a:t>Esportivos</a:t>
            </a:r>
            <a:r>
              <a:rPr sz="1150" spc="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F0F0F"/>
                </a:solidFill>
                <a:latin typeface="Arial"/>
                <a:cs typeface="Arial"/>
              </a:rPr>
              <a:t>Ltda.</a:t>
            </a:r>
            <a:endParaRPr sz="115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507436" y="9667368"/>
            <a:ext cx="4690745" cy="2889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135"/>
              </a:lnSpc>
            </a:pPr>
            <a:r>
              <a:rPr sz="1000" spc="-75" dirty="0">
                <a:solidFill>
                  <a:srgbClr val="232323"/>
                </a:solidFill>
                <a:latin typeface="Times New Roman"/>
                <a:cs typeface="Times New Roman"/>
              </a:rPr>
              <a:t>Di</a:t>
            </a:r>
            <a:r>
              <a:rPr sz="1000" spc="-30" dirty="0">
                <a:solidFill>
                  <a:srgbClr val="232323"/>
                </a:solidFill>
                <a:latin typeface="Times New Roman"/>
                <a:cs typeface="Times New Roman"/>
              </a:rPr>
              <a:t>r</a:t>
            </a:r>
            <a:r>
              <a:rPr sz="1000" spc="10" dirty="0">
                <a:solidFill>
                  <a:srgbClr val="5E5D60"/>
                </a:solidFill>
                <a:latin typeface="Times New Roman"/>
                <a:cs typeface="Times New Roman"/>
              </a:rPr>
              <a:t>e</a:t>
            </a:r>
            <a:r>
              <a:rPr sz="1000" spc="-75" dirty="0">
                <a:solidFill>
                  <a:srgbClr val="232323"/>
                </a:solidFill>
                <a:latin typeface="Times New Roman"/>
                <a:cs typeface="Times New Roman"/>
              </a:rPr>
              <a:t>t</a:t>
            </a:r>
            <a:r>
              <a:rPr sz="1000" spc="-25" dirty="0">
                <a:solidFill>
                  <a:srgbClr val="4B4B4B"/>
                </a:solidFill>
                <a:latin typeface="Times New Roman"/>
                <a:cs typeface="Times New Roman"/>
              </a:rPr>
              <a:t>o</a:t>
            </a:r>
            <a:r>
              <a:rPr sz="1000" spc="-35" dirty="0">
                <a:solidFill>
                  <a:srgbClr val="4B4B4B"/>
                </a:solidFill>
                <a:latin typeface="Times New Roman"/>
                <a:cs typeface="Times New Roman"/>
              </a:rPr>
              <a:t>r</a:t>
            </a:r>
            <a:r>
              <a:rPr sz="1000" spc="-40" dirty="0">
                <a:solidFill>
                  <a:srgbClr val="232323"/>
                </a:solidFill>
                <a:latin typeface="Times New Roman"/>
                <a:cs typeface="Times New Roman"/>
              </a:rPr>
              <a:t>ia</a:t>
            </a:r>
            <a:r>
              <a:rPr sz="1000" spc="15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1000" spc="-40" dirty="0">
                <a:solidFill>
                  <a:srgbClr val="232323"/>
                </a:solidFill>
                <a:latin typeface="Times New Roman"/>
                <a:cs typeface="Times New Roman"/>
              </a:rPr>
              <a:t>d</a:t>
            </a:r>
            <a:r>
              <a:rPr sz="1000" dirty="0">
                <a:solidFill>
                  <a:srgbClr val="4B4B4B"/>
                </a:solidFill>
                <a:latin typeface="Times New Roman"/>
                <a:cs typeface="Times New Roman"/>
              </a:rPr>
              <a:t>e</a:t>
            </a:r>
            <a:r>
              <a:rPr sz="1000" spc="-25" dirty="0">
                <a:solidFill>
                  <a:srgbClr val="4B4B4B"/>
                </a:solidFill>
                <a:latin typeface="Times New Roman"/>
                <a:cs typeface="Times New Roman"/>
              </a:rPr>
              <a:t> </a:t>
            </a:r>
            <a:r>
              <a:rPr sz="1000" spc="-50" dirty="0">
                <a:solidFill>
                  <a:srgbClr val="363638"/>
                </a:solidFill>
                <a:latin typeface="Times New Roman"/>
                <a:cs typeface="Times New Roman"/>
              </a:rPr>
              <a:t>Administração</a:t>
            </a:r>
            <a:r>
              <a:rPr sz="1000" dirty="0">
                <a:solidFill>
                  <a:srgbClr val="363638"/>
                </a:solidFill>
                <a:latin typeface="Times New Roman"/>
                <a:cs typeface="Times New Roman"/>
              </a:rPr>
              <a:t> </a:t>
            </a:r>
            <a:r>
              <a:rPr sz="1000" spc="-95" dirty="0">
                <a:solidFill>
                  <a:srgbClr val="363638"/>
                </a:solidFill>
                <a:latin typeface="Times New Roman"/>
                <a:cs typeface="Times New Roman"/>
              </a:rPr>
              <a:t> </a:t>
            </a:r>
            <a:r>
              <a:rPr sz="1000" spc="-15" dirty="0">
                <a:solidFill>
                  <a:srgbClr val="4B4B4B"/>
                </a:solidFill>
                <a:latin typeface="Times New Roman"/>
                <a:cs typeface="Times New Roman"/>
              </a:rPr>
              <a:t>-</a:t>
            </a:r>
            <a:r>
              <a:rPr sz="1000" spc="-5" dirty="0">
                <a:solidFill>
                  <a:srgbClr val="4B4B4B"/>
                </a:solidFill>
                <a:latin typeface="Times New Roman"/>
                <a:cs typeface="Times New Roman"/>
              </a:rPr>
              <a:t> </a:t>
            </a:r>
            <a:r>
              <a:rPr sz="1000" spc="-114" dirty="0">
                <a:solidFill>
                  <a:srgbClr val="232323"/>
                </a:solidFill>
                <a:latin typeface="Times New Roman"/>
                <a:cs typeface="Times New Roman"/>
              </a:rPr>
              <a:t>R</a:t>
            </a:r>
            <a:r>
              <a:rPr sz="1000" spc="-40" dirty="0">
                <a:solidFill>
                  <a:srgbClr val="232323"/>
                </a:solidFill>
                <a:latin typeface="Times New Roman"/>
                <a:cs typeface="Times New Roman"/>
              </a:rPr>
              <a:t>u</a:t>
            </a:r>
            <a:r>
              <a:rPr sz="1000" spc="-35" dirty="0">
                <a:solidFill>
                  <a:srgbClr val="4B4B4B"/>
                </a:solidFill>
                <a:latin typeface="Times New Roman"/>
                <a:cs typeface="Times New Roman"/>
              </a:rPr>
              <a:t>a</a:t>
            </a:r>
            <a:r>
              <a:rPr sz="1000" spc="-30" dirty="0">
                <a:solidFill>
                  <a:srgbClr val="4B4B4B"/>
                </a:solidFill>
                <a:latin typeface="Times New Roman"/>
                <a:cs typeface="Times New Roman"/>
              </a:rPr>
              <a:t> </a:t>
            </a:r>
            <a:r>
              <a:rPr sz="1000" spc="-40" dirty="0">
                <a:solidFill>
                  <a:srgbClr val="4B4B4B"/>
                </a:solidFill>
                <a:latin typeface="Times New Roman"/>
                <a:cs typeface="Times New Roman"/>
              </a:rPr>
              <a:t>C</a:t>
            </a:r>
            <a:r>
              <a:rPr sz="1000" spc="-5" dirty="0">
                <a:solidFill>
                  <a:srgbClr val="4B4B4B"/>
                </a:solidFill>
                <a:latin typeface="Times New Roman"/>
                <a:cs typeface="Times New Roman"/>
              </a:rPr>
              <a:t>o</a:t>
            </a:r>
            <a:r>
              <a:rPr sz="1000" spc="-75" dirty="0">
                <a:solidFill>
                  <a:srgbClr val="232323"/>
                </a:solidFill>
                <a:latin typeface="Times New Roman"/>
                <a:cs typeface="Times New Roman"/>
              </a:rPr>
              <a:t>n</a:t>
            </a:r>
            <a:r>
              <a:rPr sz="1000" spc="-20" dirty="0">
                <a:solidFill>
                  <a:srgbClr val="4B4B4B"/>
                </a:solidFill>
                <a:latin typeface="Times New Roman"/>
                <a:cs typeface="Times New Roman"/>
              </a:rPr>
              <a:t>g</a:t>
            </a:r>
            <a:r>
              <a:rPr sz="1000" spc="-25" dirty="0">
                <a:solidFill>
                  <a:srgbClr val="4B4B4B"/>
                </a:solidFill>
                <a:latin typeface="Times New Roman"/>
                <a:cs typeface="Times New Roman"/>
              </a:rPr>
              <a:t>o</a:t>
            </a:r>
            <a:r>
              <a:rPr sz="1000" spc="-60" dirty="0">
                <a:solidFill>
                  <a:srgbClr val="232323"/>
                </a:solidFill>
                <a:latin typeface="Times New Roman"/>
                <a:cs typeface="Times New Roman"/>
              </a:rPr>
              <a:t>nh</a:t>
            </a:r>
            <a:r>
              <a:rPr sz="1000" spc="0" dirty="0">
                <a:solidFill>
                  <a:srgbClr val="232323"/>
                </a:solidFill>
                <a:latin typeface="Times New Roman"/>
                <a:cs typeface="Times New Roman"/>
              </a:rPr>
              <a:t>a</a:t>
            </a:r>
            <a:r>
              <a:rPr sz="1000" spc="5" dirty="0">
                <a:solidFill>
                  <a:srgbClr val="5E5D60"/>
                </a:solidFill>
                <a:latin typeface="Times New Roman"/>
                <a:cs typeface="Times New Roman"/>
              </a:rPr>
              <a:t>s,</a:t>
            </a:r>
            <a:r>
              <a:rPr sz="1000" spc="-95" dirty="0">
                <a:solidFill>
                  <a:srgbClr val="5E5D60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4B4B4B"/>
                </a:solidFill>
                <a:latin typeface="Times New Roman"/>
                <a:cs typeface="Times New Roman"/>
              </a:rPr>
              <a:t>4</a:t>
            </a:r>
            <a:r>
              <a:rPr sz="1000" spc="-15" dirty="0">
                <a:solidFill>
                  <a:srgbClr val="4B4B4B"/>
                </a:solidFill>
                <a:latin typeface="Times New Roman"/>
                <a:cs typeface="Times New Roman"/>
              </a:rPr>
              <a:t>5</a:t>
            </a:r>
            <a:r>
              <a:rPr sz="1000" spc="-15" dirty="0">
                <a:solidFill>
                  <a:srgbClr val="232323"/>
                </a:solidFill>
                <a:latin typeface="Times New Roman"/>
                <a:cs typeface="Times New Roman"/>
              </a:rPr>
              <a:t>0</a:t>
            </a:r>
            <a:r>
              <a:rPr sz="1000" spc="-30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1000" spc="-15" dirty="0">
                <a:solidFill>
                  <a:srgbClr val="5E5D60"/>
                </a:solidFill>
                <a:latin typeface="Times New Roman"/>
                <a:cs typeface="Times New Roman"/>
              </a:rPr>
              <a:t>-</a:t>
            </a:r>
            <a:r>
              <a:rPr sz="1000" spc="-40" dirty="0">
                <a:solidFill>
                  <a:srgbClr val="5E5D60"/>
                </a:solidFill>
                <a:latin typeface="Times New Roman"/>
                <a:cs typeface="Times New Roman"/>
              </a:rPr>
              <a:t> </a:t>
            </a:r>
            <a:r>
              <a:rPr sz="1000" spc="-45" dirty="0">
                <a:solidFill>
                  <a:srgbClr val="4B4B4B"/>
                </a:solidFill>
                <a:latin typeface="Times New Roman"/>
                <a:cs typeface="Times New Roman"/>
              </a:rPr>
              <a:t>CE</a:t>
            </a:r>
            <a:r>
              <a:rPr sz="1000" spc="-35" dirty="0">
                <a:solidFill>
                  <a:srgbClr val="232323"/>
                </a:solidFill>
                <a:latin typeface="Times New Roman"/>
                <a:cs typeface="Times New Roman"/>
              </a:rPr>
              <a:t>P.</a:t>
            </a:r>
            <a:r>
              <a:rPr sz="1000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1000" spc="-75" dirty="0">
                <a:solidFill>
                  <a:srgbClr val="5E5D60"/>
                </a:solidFill>
                <a:latin typeface="Times New Roman"/>
                <a:cs typeface="Times New Roman"/>
              </a:rPr>
              <a:t>3</a:t>
            </a:r>
            <a:r>
              <a:rPr sz="1000" spc="-15" dirty="0">
                <a:solidFill>
                  <a:srgbClr val="363638"/>
                </a:solidFill>
                <a:latin typeface="Times New Roman"/>
                <a:cs typeface="Times New Roman"/>
              </a:rPr>
              <a:t>0</a:t>
            </a:r>
            <a:r>
              <a:rPr sz="1000" spc="-30" dirty="0">
                <a:solidFill>
                  <a:srgbClr val="363638"/>
                </a:solidFill>
                <a:latin typeface="Times New Roman"/>
                <a:cs typeface="Times New Roman"/>
              </a:rPr>
              <a:t>.</a:t>
            </a:r>
            <a:r>
              <a:rPr sz="1000" spc="-5" dirty="0">
                <a:solidFill>
                  <a:srgbClr val="5E5D60"/>
                </a:solidFill>
                <a:latin typeface="Times New Roman"/>
                <a:cs typeface="Times New Roman"/>
              </a:rPr>
              <a:t>3</a:t>
            </a:r>
            <a:r>
              <a:rPr sz="1000" spc="-75" dirty="0">
                <a:solidFill>
                  <a:srgbClr val="5E5D60"/>
                </a:solidFill>
                <a:latin typeface="Times New Roman"/>
                <a:cs typeface="Times New Roman"/>
              </a:rPr>
              <a:t>3</a:t>
            </a:r>
            <a:r>
              <a:rPr sz="1000" spc="30" dirty="0">
                <a:solidFill>
                  <a:srgbClr val="363638"/>
                </a:solidFill>
                <a:latin typeface="Times New Roman"/>
                <a:cs typeface="Times New Roman"/>
              </a:rPr>
              <a:t>0</a:t>
            </a:r>
            <a:r>
              <a:rPr sz="1000" spc="-5" dirty="0">
                <a:solidFill>
                  <a:srgbClr val="5E5D60"/>
                </a:solidFill>
                <a:latin typeface="Times New Roman"/>
                <a:cs typeface="Times New Roman"/>
              </a:rPr>
              <a:t>.</a:t>
            </a:r>
            <a:r>
              <a:rPr sz="1000" spc="-10" dirty="0">
                <a:solidFill>
                  <a:srgbClr val="363638"/>
                </a:solidFill>
                <a:latin typeface="Times New Roman"/>
                <a:cs typeface="Times New Roman"/>
              </a:rPr>
              <a:t>100</a:t>
            </a:r>
            <a:r>
              <a:rPr sz="1000" spc="-95" dirty="0">
                <a:solidFill>
                  <a:srgbClr val="363638"/>
                </a:solidFill>
                <a:latin typeface="Times New Roman"/>
                <a:cs typeface="Times New Roman"/>
              </a:rPr>
              <a:t> </a:t>
            </a:r>
            <a:r>
              <a:rPr sz="1000" spc="-60" dirty="0">
                <a:solidFill>
                  <a:srgbClr val="5E5D60"/>
                </a:solidFill>
                <a:latin typeface="Times New Roman"/>
                <a:cs typeface="Times New Roman"/>
              </a:rPr>
              <a:t>-</a:t>
            </a:r>
            <a:r>
              <a:rPr sz="1000" spc="5" dirty="0">
                <a:solidFill>
                  <a:srgbClr val="5E5D60"/>
                </a:solidFill>
                <a:latin typeface="Times New Roman"/>
                <a:cs typeface="Times New Roman"/>
              </a:rPr>
              <a:t> </a:t>
            </a:r>
            <a:r>
              <a:rPr sz="1000" spc="-65" dirty="0">
                <a:solidFill>
                  <a:srgbClr val="4B4B4B"/>
                </a:solidFill>
                <a:latin typeface="Times New Roman"/>
                <a:cs typeface="Times New Roman"/>
              </a:rPr>
              <a:t>Fon</a:t>
            </a:r>
            <a:r>
              <a:rPr sz="1000" spc="-30" dirty="0">
                <a:solidFill>
                  <a:srgbClr val="4B4B4B"/>
                </a:solidFill>
                <a:latin typeface="Times New Roman"/>
                <a:cs typeface="Times New Roman"/>
              </a:rPr>
              <a:t>e</a:t>
            </a:r>
            <a:r>
              <a:rPr sz="1000" dirty="0">
                <a:solidFill>
                  <a:srgbClr val="878789"/>
                </a:solidFill>
                <a:latin typeface="Times New Roman"/>
                <a:cs typeface="Times New Roman"/>
              </a:rPr>
              <a:t>/</a:t>
            </a:r>
            <a:r>
              <a:rPr sz="1000" spc="-70" dirty="0">
                <a:solidFill>
                  <a:srgbClr val="4B4B4B"/>
                </a:solidFill>
                <a:latin typeface="Times New Roman"/>
                <a:cs typeface="Times New Roman"/>
              </a:rPr>
              <a:t>Fax</a:t>
            </a:r>
            <a:r>
              <a:rPr sz="1000" dirty="0">
                <a:solidFill>
                  <a:srgbClr val="4B4B4B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4B4B4B"/>
                </a:solidFill>
                <a:latin typeface="Times New Roman"/>
                <a:cs typeface="Times New Roman"/>
              </a:rPr>
              <a:t>(0</a:t>
            </a:r>
            <a:r>
              <a:rPr sz="1000" spc="25" dirty="0">
                <a:solidFill>
                  <a:srgbClr val="4B4B4B"/>
                </a:solidFill>
                <a:latin typeface="Times New Roman"/>
                <a:cs typeface="Times New Roman"/>
              </a:rPr>
              <a:t>3</a:t>
            </a:r>
            <a:r>
              <a:rPr sz="1000" spc="-114" dirty="0">
                <a:solidFill>
                  <a:srgbClr val="232323"/>
                </a:solidFill>
                <a:latin typeface="Times New Roman"/>
                <a:cs typeface="Times New Roman"/>
              </a:rPr>
              <a:t>1</a:t>
            </a:r>
            <a:r>
              <a:rPr sz="1000" spc="50" dirty="0">
                <a:solidFill>
                  <a:srgbClr val="4B4B4B"/>
                </a:solidFill>
                <a:latin typeface="Times New Roman"/>
                <a:cs typeface="Times New Roman"/>
              </a:rPr>
              <a:t>)</a:t>
            </a:r>
            <a:r>
              <a:rPr sz="1000" spc="-105" dirty="0">
                <a:solidFill>
                  <a:srgbClr val="4B4B4B"/>
                </a:solidFill>
                <a:latin typeface="Times New Roman"/>
                <a:cs typeface="Times New Roman"/>
              </a:rPr>
              <a:t> </a:t>
            </a:r>
            <a:r>
              <a:rPr sz="1000" spc="-20" dirty="0">
                <a:solidFill>
                  <a:srgbClr val="5E5D60"/>
                </a:solidFill>
                <a:latin typeface="Times New Roman"/>
                <a:cs typeface="Times New Roman"/>
              </a:rPr>
              <a:t>322</a:t>
            </a:r>
            <a:r>
              <a:rPr sz="1000" spc="-30" dirty="0">
                <a:solidFill>
                  <a:srgbClr val="5E5D60"/>
                </a:solidFill>
                <a:latin typeface="Times New Roman"/>
                <a:cs typeface="Times New Roman"/>
              </a:rPr>
              <a:t>3</a:t>
            </a:r>
            <a:r>
              <a:rPr sz="1000" spc="-20" dirty="0">
                <a:solidFill>
                  <a:srgbClr val="363638"/>
                </a:solidFill>
                <a:latin typeface="Times New Roman"/>
                <a:cs typeface="Times New Roman"/>
              </a:rPr>
              <a:t>-2611</a:t>
            </a:r>
            <a:endParaRPr sz="1000">
              <a:latin typeface="Times New Roman"/>
              <a:cs typeface="Times New Roman"/>
            </a:endParaRPr>
          </a:p>
          <a:p>
            <a:pPr marL="75565">
              <a:lnSpc>
                <a:spcPts val="1135"/>
              </a:lnSpc>
            </a:pPr>
            <a:r>
              <a:rPr sz="900" spc="-20" dirty="0">
                <a:solidFill>
                  <a:srgbClr val="363638"/>
                </a:solidFill>
                <a:latin typeface="Times New Roman"/>
                <a:cs typeface="Times New Roman"/>
              </a:rPr>
              <a:t>Pr</a:t>
            </a:r>
            <a:r>
              <a:rPr sz="900" spc="20" dirty="0">
                <a:solidFill>
                  <a:srgbClr val="363638"/>
                </a:solidFill>
                <a:latin typeface="Times New Roman"/>
                <a:cs typeface="Times New Roman"/>
              </a:rPr>
              <a:t>a</a:t>
            </a:r>
            <a:r>
              <a:rPr sz="900" spc="-5" dirty="0">
                <a:solidFill>
                  <a:srgbClr val="5E5D60"/>
                </a:solidFill>
                <a:latin typeface="Times New Roman"/>
                <a:cs typeface="Times New Roman"/>
              </a:rPr>
              <a:t>ça</a:t>
            </a:r>
            <a:r>
              <a:rPr sz="900" spc="40" dirty="0">
                <a:solidFill>
                  <a:srgbClr val="5E5D60"/>
                </a:solidFill>
                <a:latin typeface="Times New Roman"/>
                <a:cs typeface="Times New Roman"/>
              </a:rPr>
              <a:t> </a:t>
            </a:r>
            <a:r>
              <a:rPr sz="900" spc="40" dirty="0">
                <a:solidFill>
                  <a:srgbClr val="363638"/>
                </a:solidFill>
                <a:latin typeface="Times New Roman"/>
                <a:cs typeface="Times New Roman"/>
              </a:rPr>
              <a:t>d</a:t>
            </a:r>
            <a:r>
              <a:rPr sz="900" dirty="0">
                <a:solidFill>
                  <a:srgbClr val="5E5D60"/>
                </a:solidFill>
                <a:latin typeface="Times New Roman"/>
                <a:cs typeface="Times New Roman"/>
              </a:rPr>
              <a:t>e</a:t>
            </a:r>
            <a:r>
              <a:rPr sz="900" spc="75" dirty="0">
                <a:solidFill>
                  <a:srgbClr val="5E5D60"/>
                </a:solidFill>
                <a:latin typeface="Times New Roman"/>
                <a:cs typeface="Times New Roman"/>
              </a:rPr>
              <a:t> </a:t>
            </a:r>
            <a:r>
              <a:rPr sz="900" spc="-10" dirty="0">
                <a:solidFill>
                  <a:srgbClr val="5E5D60"/>
                </a:solidFill>
                <a:latin typeface="Times New Roman"/>
                <a:cs typeface="Times New Roman"/>
              </a:rPr>
              <a:t>Esp</a:t>
            </a:r>
            <a:r>
              <a:rPr sz="900" spc="50" dirty="0">
                <a:solidFill>
                  <a:srgbClr val="5E5D60"/>
                </a:solidFill>
                <a:latin typeface="Times New Roman"/>
                <a:cs typeface="Times New Roman"/>
              </a:rPr>
              <a:t>o</a:t>
            </a:r>
            <a:r>
              <a:rPr sz="900" spc="-40" dirty="0">
                <a:solidFill>
                  <a:srgbClr val="232323"/>
                </a:solidFill>
                <a:latin typeface="Times New Roman"/>
                <a:cs typeface="Times New Roman"/>
              </a:rPr>
              <a:t>r</a:t>
            </a:r>
            <a:r>
              <a:rPr sz="900" spc="-25" dirty="0">
                <a:solidFill>
                  <a:srgbClr val="232323"/>
                </a:solidFill>
                <a:latin typeface="Times New Roman"/>
                <a:cs typeface="Times New Roman"/>
              </a:rPr>
              <a:t>t</a:t>
            </a:r>
            <a:r>
              <a:rPr sz="900" spc="40" dirty="0">
                <a:solidFill>
                  <a:srgbClr val="4B4B4B"/>
                </a:solidFill>
                <a:latin typeface="Times New Roman"/>
                <a:cs typeface="Times New Roman"/>
              </a:rPr>
              <a:t>es</a:t>
            </a:r>
            <a:r>
              <a:rPr sz="900" spc="-5" dirty="0">
                <a:solidFill>
                  <a:srgbClr val="4B4B4B"/>
                </a:solidFill>
                <a:latin typeface="Times New Roman"/>
                <a:cs typeface="Times New Roman"/>
              </a:rPr>
              <a:t> </a:t>
            </a:r>
            <a:r>
              <a:rPr sz="900" spc="20" dirty="0">
                <a:solidFill>
                  <a:srgbClr val="5E5D60"/>
                </a:solidFill>
                <a:latin typeface="Times New Roman"/>
                <a:cs typeface="Times New Roman"/>
              </a:rPr>
              <a:t>- </a:t>
            </a:r>
            <a:r>
              <a:rPr sz="1000" spc="-80" dirty="0">
                <a:solidFill>
                  <a:srgbClr val="363638"/>
                </a:solidFill>
                <a:latin typeface="Times New Roman"/>
                <a:cs typeface="Times New Roman"/>
              </a:rPr>
              <a:t>Rua</a:t>
            </a:r>
            <a:r>
              <a:rPr sz="1000" spc="50" dirty="0">
                <a:solidFill>
                  <a:srgbClr val="363638"/>
                </a:solidFill>
                <a:latin typeface="Times New Roman"/>
                <a:cs typeface="Times New Roman"/>
              </a:rPr>
              <a:t> </a:t>
            </a:r>
            <a:r>
              <a:rPr sz="1000" spc="-110" dirty="0">
                <a:solidFill>
                  <a:srgbClr val="232323"/>
                </a:solidFill>
                <a:latin typeface="Times New Roman"/>
                <a:cs typeface="Times New Roman"/>
              </a:rPr>
              <a:t>B</a:t>
            </a:r>
            <a:r>
              <a:rPr sz="1000" spc="45" dirty="0">
                <a:solidFill>
                  <a:srgbClr val="4B4B4B"/>
                </a:solidFill>
                <a:latin typeface="Times New Roman"/>
                <a:cs typeface="Times New Roman"/>
              </a:rPr>
              <a:t>e</a:t>
            </a:r>
            <a:r>
              <a:rPr sz="1000" spc="-75" dirty="0">
                <a:solidFill>
                  <a:srgbClr val="232323"/>
                </a:solidFill>
                <a:latin typeface="Times New Roman"/>
                <a:cs typeface="Times New Roman"/>
              </a:rPr>
              <a:t>n</a:t>
            </a:r>
            <a:r>
              <a:rPr sz="1000" spc="-40" dirty="0">
                <a:solidFill>
                  <a:srgbClr val="4B4B4B"/>
                </a:solidFill>
                <a:latin typeface="Times New Roman"/>
                <a:cs typeface="Times New Roman"/>
              </a:rPr>
              <a:t>v</a:t>
            </a:r>
            <a:r>
              <a:rPr sz="1000" spc="-50" dirty="0">
                <a:solidFill>
                  <a:srgbClr val="232323"/>
                </a:solidFill>
                <a:latin typeface="Times New Roman"/>
                <a:cs typeface="Times New Roman"/>
              </a:rPr>
              <a:t>in</a:t>
            </a:r>
            <a:r>
              <a:rPr sz="1000" spc="-30" dirty="0">
                <a:solidFill>
                  <a:srgbClr val="232323"/>
                </a:solidFill>
                <a:latin typeface="Times New Roman"/>
                <a:cs typeface="Times New Roman"/>
              </a:rPr>
              <a:t>d</a:t>
            </a:r>
            <a:r>
              <a:rPr sz="1000" spc="-35" dirty="0">
                <a:solidFill>
                  <a:srgbClr val="4B4B4B"/>
                </a:solidFill>
                <a:latin typeface="Times New Roman"/>
                <a:cs typeface="Times New Roman"/>
              </a:rPr>
              <a:t>a</a:t>
            </a:r>
            <a:r>
              <a:rPr sz="1000" spc="-30" dirty="0">
                <a:solidFill>
                  <a:srgbClr val="4B4B4B"/>
                </a:solidFill>
                <a:latin typeface="Times New Roman"/>
                <a:cs typeface="Times New Roman"/>
              </a:rPr>
              <a:t> </a:t>
            </a:r>
            <a:r>
              <a:rPr sz="900" spc="40" dirty="0">
                <a:solidFill>
                  <a:srgbClr val="363638"/>
                </a:solidFill>
                <a:latin typeface="Times New Roman"/>
                <a:cs typeface="Times New Roman"/>
              </a:rPr>
              <a:t>d</a:t>
            </a:r>
            <a:r>
              <a:rPr sz="900" dirty="0">
                <a:solidFill>
                  <a:srgbClr val="5E5D60"/>
                </a:solidFill>
                <a:latin typeface="Times New Roman"/>
                <a:cs typeface="Times New Roman"/>
              </a:rPr>
              <a:t>e</a:t>
            </a:r>
            <a:r>
              <a:rPr sz="900" spc="5" dirty="0">
                <a:solidFill>
                  <a:srgbClr val="5E5D60"/>
                </a:solidFill>
                <a:latin typeface="Times New Roman"/>
                <a:cs typeface="Times New Roman"/>
              </a:rPr>
              <a:t> </a:t>
            </a:r>
            <a:r>
              <a:rPr sz="1000" spc="-70" dirty="0">
                <a:solidFill>
                  <a:srgbClr val="5E5D60"/>
                </a:solidFill>
                <a:latin typeface="Times New Roman"/>
                <a:cs typeface="Times New Roman"/>
              </a:rPr>
              <a:t>C</a:t>
            </a:r>
            <a:r>
              <a:rPr sz="1000" spc="5" dirty="0">
                <a:solidFill>
                  <a:srgbClr val="5E5D60"/>
                </a:solidFill>
                <a:latin typeface="Times New Roman"/>
                <a:cs typeface="Times New Roman"/>
              </a:rPr>
              <a:t>a</a:t>
            </a:r>
            <a:r>
              <a:rPr sz="1000" spc="-55" dirty="0">
                <a:solidFill>
                  <a:srgbClr val="363638"/>
                </a:solidFill>
                <a:latin typeface="Times New Roman"/>
                <a:cs typeface="Times New Roman"/>
              </a:rPr>
              <a:t>rval</a:t>
            </a:r>
            <a:r>
              <a:rPr sz="1000" spc="-35" dirty="0">
                <a:solidFill>
                  <a:srgbClr val="363638"/>
                </a:solidFill>
                <a:latin typeface="Times New Roman"/>
                <a:cs typeface="Times New Roman"/>
              </a:rPr>
              <a:t>h</a:t>
            </a:r>
            <a:r>
              <a:rPr sz="1000" spc="15" dirty="0">
                <a:solidFill>
                  <a:srgbClr val="5E5D60"/>
                </a:solidFill>
                <a:latin typeface="Times New Roman"/>
                <a:cs typeface="Times New Roman"/>
              </a:rPr>
              <a:t>o,</a:t>
            </a:r>
            <a:r>
              <a:rPr sz="1000" spc="-15" dirty="0">
                <a:solidFill>
                  <a:srgbClr val="5E5D60"/>
                </a:solidFill>
                <a:latin typeface="Times New Roman"/>
                <a:cs typeface="Times New Roman"/>
              </a:rPr>
              <a:t> </a:t>
            </a:r>
            <a:r>
              <a:rPr sz="1000" spc="-130" dirty="0">
                <a:solidFill>
                  <a:srgbClr val="5E5D60"/>
                </a:solidFill>
                <a:latin typeface="Times New Roman"/>
                <a:cs typeface="Times New Roman"/>
              </a:rPr>
              <a:t>F</a:t>
            </a:r>
            <a:r>
              <a:rPr sz="1000" spc="25" dirty="0">
                <a:solidFill>
                  <a:srgbClr val="5E5D60"/>
                </a:solidFill>
                <a:latin typeface="Times New Roman"/>
                <a:cs typeface="Times New Roman"/>
              </a:rPr>
              <a:t>i</a:t>
            </a:r>
            <a:r>
              <a:rPr sz="1000" spc="-75" dirty="0">
                <a:solidFill>
                  <a:srgbClr val="232323"/>
                </a:solidFill>
                <a:latin typeface="Times New Roman"/>
                <a:cs typeface="Times New Roman"/>
              </a:rPr>
              <a:t>n</a:t>
            </a:r>
            <a:r>
              <a:rPr sz="1000" spc="-30" dirty="0">
                <a:solidFill>
                  <a:srgbClr val="4B4B4B"/>
                </a:solidFill>
                <a:latin typeface="Times New Roman"/>
                <a:cs typeface="Times New Roman"/>
              </a:rPr>
              <a:t>a</a:t>
            </a:r>
            <a:r>
              <a:rPr sz="1000" spc="-70" dirty="0">
                <a:solidFill>
                  <a:srgbClr val="232323"/>
                </a:solidFill>
                <a:latin typeface="Times New Roman"/>
                <a:cs typeface="Times New Roman"/>
              </a:rPr>
              <a:t>l</a:t>
            </a:r>
            <a:r>
              <a:rPr sz="1000" spc="35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1000" spc="-15" dirty="0">
                <a:solidFill>
                  <a:srgbClr val="5E5D60"/>
                </a:solidFill>
                <a:latin typeface="Times New Roman"/>
                <a:cs typeface="Times New Roman"/>
              </a:rPr>
              <a:t>-</a:t>
            </a:r>
            <a:r>
              <a:rPr sz="1000" spc="-75" dirty="0">
                <a:solidFill>
                  <a:srgbClr val="5E5D60"/>
                </a:solidFill>
                <a:latin typeface="Times New Roman"/>
                <a:cs typeface="Times New Roman"/>
              </a:rPr>
              <a:t> </a:t>
            </a:r>
            <a:r>
              <a:rPr sz="900" spc="40" dirty="0">
                <a:solidFill>
                  <a:srgbClr val="5E5D60"/>
                </a:solidFill>
                <a:latin typeface="Times New Roman"/>
                <a:cs typeface="Times New Roman"/>
              </a:rPr>
              <a:t>C</a:t>
            </a:r>
            <a:r>
              <a:rPr sz="900" spc="30" dirty="0">
                <a:solidFill>
                  <a:srgbClr val="5E5D60"/>
                </a:solidFill>
                <a:latin typeface="Times New Roman"/>
                <a:cs typeface="Times New Roman"/>
              </a:rPr>
              <a:t>E</a:t>
            </a:r>
            <a:r>
              <a:rPr sz="900" spc="-5" dirty="0">
                <a:solidFill>
                  <a:srgbClr val="363638"/>
                </a:solidFill>
                <a:latin typeface="Times New Roman"/>
                <a:cs typeface="Times New Roman"/>
              </a:rPr>
              <a:t>P</a:t>
            </a:r>
            <a:r>
              <a:rPr sz="900" spc="-15" dirty="0">
                <a:solidFill>
                  <a:srgbClr val="363638"/>
                </a:solidFill>
                <a:latin typeface="Times New Roman"/>
                <a:cs typeface="Times New Roman"/>
              </a:rPr>
              <a:t> </a:t>
            </a:r>
            <a:r>
              <a:rPr sz="900" spc="5" dirty="0">
                <a:solidFill>
                  <a:srgbClr val="5E5D60"/>
                </a:solidFill>
                <a:latin typeface="Times New Roman"/>
                <a:cs typeface="Times New Roman"/>
              </a:rPr>
              <a:t>3</a:t>
            </a:r>
            <a:r>
              <a:rPr sz="900" spc="40" dirty="0">
                <a:solidFill>
                  <a:srgbClr val="363638"/>
                </a:solidFill>
                <a:latin typeface="Times New Roman"/>
                <a:cs typeface="Times New Roman"/>
              </a:rPr>
              <a:t>0</a:t>
            </a:r>
            <a:r>
              <a:rPr sz="900" spc="15" dirty="0">
                <a:solidFill>
                  <a:srgbClr val="5E5D60"/>
                </a:solidFill>
                <a:latin typeface="Times New Roman"/>
                <a:cs typeface="Times New Roman"/>
              </a:rPr>
              <a:t>.330</a:t>
            </a:r>
            <a:r>
              <a:rPr sz="900" spc="45" dirty="0">
                <a:solidFill>
                  <a:srgbClr val="5E5D60"/>
                </a:solidFill>
                <a:latin typeface="Times New Roman"/>
                <a:cs typeface="Times New Roman"/>
              </a:rPr>
              <a:t>.</a:t>
            </a:r>
            <a:r>
              <a:rPr sz="900" spc="-30" dirty="0">
                <a:solidFill>
                  <a:srgbClr val="363638"/>
                </a:solidFill>
                <a:latin typeface="Times New Roman"/>
                <a:cs typeface="Times New Roman"/>
              </a:rPr>
              <a:t>1</a:t>
            </a:r>
            <a:r>
              <a:rPr sz="900" spc="30" dirty="0">
                <a:solidFill>
                  <a:srgbClr val="5E5D60"/>
                </a:solidFill>
                <a:latin typeface="Times New Roman"/>
                <a:cs typeface="Times New Roman"/>
              </a:rPr>
              <a:t>80</a:t>
            </a:r>
            <a:r>
              <a:rPr sz="900" spc="-20" dirty="0">
                <a:solidFill>
                  <a:srgbClr val="5E5D60"/>
                </a:solidFill>
                <a:latin typeface="Times New Roman"/>
                <a:cs typeface="Times New Roman"/>
              </a:rPr>
              <a:t> </a:t>
            </a:r>
            <a:r>
              <a:rPr sz="900" spc="65" dirty="0">
                <a:solidFill>
                  <a:srgbClr val="363638"/>
                </a:solidFill>
                <a:latin typeface="Times New Roman"/>
                <a:cs typeface="Times New Roman"/>
              </a:rPr>
              <a:t>-</a:t>
            </a:r>
            <a:r>
              <a:rPr sz="900" spc="-25" dirty="0">
                <a:solidFill>
                  <a:srgbClr val="363638"/>
                </a:solidFill>
                <a:latin typeface="Times New Roman"/>
                <a:cs typeface="Times New Roman"/>
              </a:rPr>
              <a:t> </a:t>
            </a:r>
            <a:r>
              <a:rPr sz="1000" spc="-110" dirty="0">
                <a:solidFill>
                  <a:srgbClr val="363638"/>
                </a:solidFill>
                <a:latin typeface="Times New Roman"/>
                <a:cs typeface="Times New Roman"/>
              </a:rPr>
              <a:t>B</a:t>
            </a:r>
            <a:r>
              <a:rPr sz="1000" spc="10" dirty="0">
                <a:solidFill>
                  <a:srgbClr val="5E5D60"/>
                </a:solidFill>
                <a:latin typeface="Times New Roman"/>
                <a:cs typeface="Times New Roman"/>
              </a:rPr>
              <a:t>e</a:t>
            </a:r>
            <a:r>
              <a:rPr sz="1000" spc="-70" dirty="0">
                <a:solidFill>
                  <a:srgbClr val="0F0F0F"/>
                </a:solidFill>
                <a:latin typeface="Times New Roman"/>
                <a:cs typeface="Times New Roman"/>
              </a:rPr>
              <a:t>l</a:t>
            </a:r>
            <a:r>
              <a:rPr sz="1000" spc="-20" dirty="0">
                <a:solidFill>
                  <a:srgbClr val="4B4B4B"/>
                </a:solidFill>
                <a:latin typeface="Times New Roman"/>
                <a:cs typeface="Times New Roman"/>
              </a:rPr>
              <a:t>o</a:t>
            </a:r>
            <a:r>
              <a:rPr sz="1000" spc="10" dirty="0">
                <a:solidFill>
                  <a:srgbClr val="4B4B4B"/>
                </a:solidFill>
                <a:latin typeface="Times New Roman"/>
                <a:cs typeface="Times New Roman"/>
              </a:rPr>
              <a:t> </a:t>
            </a:r>
            <a:r>
              <a:rPr sz="1000" spc="-90" dirty="0">
                <a:solidFill>
                  <a:srgbClr val="363638"/>
                </a:solidFill>
                <a:latin typeface="Times New Roman"/>
                <a:cs typeface="Times New Roman"/>
              </a:rPr>
              <a:t>H</a:t>
            </a:r>
            <a:r>
              <a:rPr sz="1000" spc="30" dirty="0">
                <a:solidFill>
                  <a:srgbClr val="5E5D60"/>
                </a:solidFill>
                <a:latin typeface="Times New Roman"/>
                <a:cs typeface="Times New Roman"/>
              </a:rPr>
              <a:t>o</a:t>
            </a:r>
            <a:r>
              <a:rPr sz="1000" spc="-45" dirty="0">
                <a:solidFill>
                  <a:srgbClr val="363638"/>
                </a:solidFill>
                <a:latin typeface="Times New Roman"/>
                <a:cs typeface="Times New Roman"/>
              </a:rPr>
              <a:t>rizonte</a:t>
            </a:r>
            <a:r>
              <a:rPr sz="1000" spc="15" dirty="0">
                <a:solidFill>
                  <a:srgbClr val="363638"/>
                </a:solidFill>
                <a:latin typeface="Times New Roman"/>
                <a:cs typeface="Times New Roman"/>
              </a:rPr>
              <a:t> </a:t>
            </a:r>
            <a:r>
              <a:rPr sz="1000" spc="310" dirty="0">
                <a:solidFill>
                  <a:srgbClr val="A8AABF"/>
                </a:solidFill>
                <a:latin typeface="Times New Roman"/>
                <a:cs typeface="Times New Roman"/>
              </a:rPr>
              <a:t>-</a:t>
            </a:r>
            <a:r>
              <a:rPr sz="1000" spc="-155" dirty="0">
                <a:solidFill>
                  <a:srgbClr val="A8AABF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363638"/>
                </a:solidFill>
                <a:latin typeface="Times New Roman"/>
                <a:cs typeface="Times New Roman"/>
              </a:rPr>
              <a:t>MG</a:t>
            </a:r>
            <a:endParaRPr sz="9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536</Words>
  <Application>Microsoft Office PowerPoint</Application>
  <PresentationFormat>Benutzerdefiniert</PresentationFormat>
  <Paragraphs>59</Paragraphs>
  <Slides>2</Slides>
  <Notes>2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2</vt:i4>
      </vt:variant>
    </vt:vector>
  </HeadingPairs>
  <TitlesOfParts>
    <vt:vector size="3" baseType="lpstr">
      <vt:lpstr>Office Theme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Online2PDF.com</dc:creator>
  <cp:lastModifiedBy>Online2PDF.com</cp:lastModifiedBy>
  <cp:revision>1</cp:revision>
  <dcterms:created xsi:type="dcterms:W3CDTF">2018-06-28T17:54:19Z</dcterms:created>
  <dcterms:modified xsi:type="dcterms:W3CDTF">2018-06-28T15:55:27Z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2018-06-28T00:00:00Z</vt:filetime>
  </property>
  <property fmtid="{D5CDD505-2E9C-101B-9397-08002B2CF9AE}" pid="3" name="LastSaved">
    <vt:filetime>2018-06-28T00:00:00Z</vt:filetime>
  </property>
</Properties>
</file>