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0135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95300"/>
            <a:ext cx="7543800" cy="97028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4185" y="5763669"/>
            <a:ext cx="6129430" cy="19585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218038" y="8607159"/>
            <a:ext cx="3338461" cy="16223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96592" y="1226441"/>
            <a:ext cx="4817745" cy="0"/>
          </a:xfrm>
          <a:custGeom>
            <a:avLst/>
            <a:gdLst/>
            <a:ahLst/>
            <a:cxnLst/>
            <a:rect l="l" t="t" r="r" b="b"/>
            <a:pathLst>
              <a:path w="4817745">
                <a:moveTo>
                  <a:pt x="0" y="0"/>
                </a:moveTo>
                <a:lnTo>
                  <a:pt x="4817630" y="0"/>
                </a:lnTo>
              </a:path>
            </a:pathLst>
          </a:custGeom>
          <a:ln w="11580">
            <a:solidFill>
              <a:srgbClr val="5B5B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96592" y="1702417"/>
            <a:ext cx="4829810" cy="0"/>
          </a:xfrm>
          <a:custGeom>
            <a:avLst/>
            <a:gdLst/>
            <a:ahLst/>
            <a:cxnLst/>
            <a:rect l="l" t="t" r="r" b="b"/>
            <a:pathLst>
              <a:path w="4829809">
                <a:moveTo>
                  <a:pt x="0" y="0"/>
                </a:moveTo>
                <a:lnTo>
                  <a:pt x="4829211" y="0"/>
                </a:lnTo>
              </a:path>
            </a:pathLst>
          </a:custGeom>
          <a:ln w="5790">
            <a:solidFill>
              <a:srgbClr val="64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08174" y="8649330"/>
            <a:ext cx="1540510" cy="0"/>
          </a:xfrm>
          <a:custGeom>
            <a:avLst/>
            <a:gdLst/>
            <a:ahLst/>
            <a:cxnLst/>
            <a:rect l="l" t="t" r="r" b="b"/>
            <a:pathLst>
              <a:path w="1540510">
                <a:moveTo>
                  <a:pt x="0" y="0"/>
                </a:moveTo>
                <a:lnTo>
                  <a:pt x="1540252" y="0"/>
                </a:lnTo>
              </a:path>
            </a:pathLst>
          </a:custGeom>
          <a:ln w="11580">
            <a:solidFill>
              <a:srgbClr val="7070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348607" y="8637651"/>
            <a:ext cx="1540510" cy="0"/>
          </a:xfrm>
          <a:custGeom>
            <a:avLst/>
            <a:gdLst/>
            <a:ahLst/>
            <a:cxnLst/>
            <a:rect l="l" t="t" r="r" b="b"/>
            <a:pathLst>
              <a:path w="1540510">
                <a:moveTo>
                  <a:pt x="0" y="0"/>
                </a:moveTo>
                <a:lnTo>
                  <a:pt x="1540252" y="0"/>
                </a:lnTo>
              </a:path>
            </a:pathLst>
          </a:custGeom>
          <a:ln w="579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678102" y="1369976"/>
            <a:ext cx="4912360" cy="3921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100" b="1" i="1" spc="-75" dirty="0">
                <a:solidFill>
                  <a:srgbClr val="444249"/>
                </a:solidFill>
                <a:latin typeface="Times New Roman"/>
                <a:cs typeface="Times New Roman"/>
              </a:rPr>
              <a:t>TERMO</a:t>
            </a:r>
            <a:r>
              <a:rPr sz="1100" b="1" i="1" spc="-90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1100" b="1" i="1" spc="-30" dirty="0">
                <a:solidFill>
                  <a:srgbClr val="444249"/>
                </a:solidFill>
                <a:latin typeface="Times New Roman"/>
                <a:cs typeface="Times New Roman"/>
              </a:rPr>
              <a:t>ADITIVO</a:t>
            </a:r>
            <a:r>
              <a:rPr sz="1100" b="1" i="1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1100" b="1" i="1" spc="-114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1100" b="1" i="1" spc="70" dirty="0">
                <a:solidFill>
                  <a:srgbClr val="444249"/>
                </a:solidFill>
                <a:latin typeface="Times New Roman"/>
                <a:cs typeface="Times New Roman"/>
              </a:rPr>
              <a:t>N</a:t>
            </a:r>
            <a:r>
              <a:rPr sz="1100" b="1" i="1" spc="225" dirty="0">
                <a:solidFill>
                  <a:srgbClr val="6D6B70"/>
                </a:solidFill>
                <a:latin typeface="Times New Roman"/>
                <a:cs typeface="Times New Roman"/>
              </a:rPr>
              <a:t>º</a:t>
            </a:r>
            <a:r>
              <a:rPr sz="1100" b="1" i="1" spc="-60" dirty="0">
                <a:solidFill>
                  <a:srgbClr val="6D6B70"/>
                </a:solidFill>
                <a:latin typeface="Times New Roman"/>
                <a:cs typeface="Times New Roman"/>
              </a:rPr>
              <a:t> </a:t>
            </a:r>
            <a:r>
              <a:rPr sz="1100" b="1" i="1" spc="100" dirty="0">
                <a:solidFill>
                  <a:srgbClr val="444249"/>
                </a:solidFill>
                <a:latin typeface="Times New Roman"/>
                <a:cs typeface="Times New Roman"/>
              </a:rPr>
              <a:t>01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5080" indent="5715" algn="just">
              <a:lnSpc>
                <a:spcPct val="103099"/>
              </a:lnSpc>
            </a:pP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O 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Ma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c</a:t>
            </a:r>
            <a:r>
              <a:rPr sz="900" spc="45" dirty="0">
                <a:solidFill>
                  <a:srgbClr val="59575D"/>
                </a:solidFill>
                <a:latin typeface="Arial"/>
                <a:cs typeface="Arial"/>
              </a:rPr>
              <a:t>k</a:t>
            </a:r>
            <a:r>
              <a:rPr sz="900" spc="-40" dirty="0">
                <a:solidFill>
                  <a:srgbClr val="59575D"/>
                </a:solidFill>
                <a:latin typeface="Arial"/>
                <a:cs typeface="Arial"/>
              </a:rPr>
              <a:t>e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nz</a:t>
            </a:r>
            <a:r>
              <a:rPr sz="900" spc="-10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3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30" dirty="0">
                <a:solidFill>
                  <a:srgbClr val="6D6B70"/>
                </a:solidFill>
                <a:latin typeface="Arial"/>
                <a:cs typeface="Arial"/>
              </a:rPr>
              <a:t>Es</a:t>
            </a:r>
            <a:r>
              <a:rPr sz="900" spc="-140" dirty="0">
                <a:solidFill>
                  <a:srgbClr val="6D6B70"/>
                </a:solidFill>
                <a:latin typeface="Arial"/>
                <a:cs typeface="Arial"/>
              </a:rPr>
              <a:t>p</a:t>
            </a:r>
            <a:r>
              <a:rPr sz="900" spc="30" dirty="0">
                <a:solidFill>
                  <a:srgbClr val="6D6B70"/>
                </a:solidFill>
                <a:latin typeface="Arial"/>
                <a:cs typeface="Arial"/>
              </a:rPr>
              <a:t>orte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Clu</a:t>
            </a:r>
            <a:r>
              <a:rPr sz="900" spc="-90" dirty="0">
                <a:solidFill>
                  <a:srgbClr val="6D6B70"/>
                </a:solidFill>
                <a:latin typeface="Arial"/>
                <a:cs typeface="Arial"/>
              </a:rPr>
              <a:t>b</a:t>
            </a:r>
            <a:r>
              <a:rPr sz="900" spc="40" dirty="0">
                <a:solidFill>
                  <a:srgbClr val="6D6B70"/>
                </a:solidFill>
                <a:latin typeface="Arial"/>
                <a:cs typeface="Arial"/>
              </a:rPr>
              <a:t>e,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oca</a:t>
            </a:r>
            <a:r>
              <a:rPr sz="900" spc="-1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zado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na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6D6B70"/>
                </a:solidFill>
                <a:latin typeface="Arial"/>
                <a:cs typeface="Arial"/>
              </a:rPr>
              <a:t>Rua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B</a:t>
            </a:r>
            <a:r>
              <a:rPr sz="900" spc="-100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40" dirty="0">
                <a:solidFill>
                  <a:srgbClr val="7E7C82"/>
                </a:solidFill>
                <a:latin typeface="Arial"/>
                <a:cs typeface="Arial"/>
              </a:rPr>
              <a:t>nv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spc="-65" dirty="0">
                <a:solidFill>
                  <a:srgbClr val="7E7C82"/>
                </a:solidFill>
                <a:latin typeface="Arial"/>
                <a:cs typeface="Arial"/>
              </a:rPr>
              <a:t>d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a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7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Carva</a:t>
            </a:r>
            <a:r>
              <a:rPr sz="900" spc="-30" dirty="0">
                <a:solidFill>
                  <a:srgbClr val="6D6B70"/>
                </a:solidFill>
                <a:latin typeface="Arial"/>
                <a:cs typeface="Arial"/>
              </a:rPr>
              <a:t>l</a:t>
            </a:r>
            <a:r>
              <a:rPr sz="900" spc="40" dirty="0">
                <a:solidFill>
                  <a:srgbClr val="6D6B70"/>
                </a:solidFill>
                <a:latin typeface="Arial"/>
                <a:cs typeface="Arial"/>
              </a:rPr>
              <a:t>h</a:t>
            </a:r>
            <a:r>
              <a:rPr sz="900" spc="-40" dirty="0">
                <a:solidFill>
                  <a:srgbClr val="6D6B70"/>
                </a:solidFill>
                <a:latin typeface="Arial"/>
                <a:cs typeface="Arial"/>
              </a:rPr>
              <a:t>o</a:t>
            </a:r>
            <a:r>
              <a:rPr sz="900" spc="340" dirty="0">
                <a:solidFill>
                  <a:srgbClr val="6D6B70"/>
                </a:solidFill>
                <a:latin typeface="Arial"/>
                <a:cs typeface="Arial"/>
              </a:rPr>
              <a:t>,</a:t>
            </a:r>
            <a:r>
              <a:rPr sz="900" spc="-7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.</a:t>
            </a:r>
            <a:r>
              <a:rPr sz="900" spc="45" dirty="0">
                <a:solidFill>
                  <a:srgbClr val="91979C"/>
                </a:solidFill>
                <a:latin typeface="Arial"/>
                <a:cs typeface="Arial"/>
              </a:rPr>
              <a:t>n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.</a:t>
            </a:r>
            <a:r>
              <a:rPr sz="900" spc="220" dirty="0">
                <a:solidFill>
                  <a:srgbClr val="7E7C82"/>
                </a:solidFill>
                <a:latin typeface="Arial"/>
                <a:cs typeface="Arial"/>
              </a:rPr>
              <a:t>,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7E7C82"/>
                </a:solidFill>
                <a:latin typeface="Arial"/>
                <a:cs typeface="Arial"/>
              </a:rPr>
              <a:t>ba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7E7C82"/>
                </a:solidFill>
                <a:latin typeface="Arial"/>
                <a:cs typeface="Arial"/>
              </a:rPr>
              <a:t>rro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8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Santo 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Antô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7E7C82"/>
                </a:solidFill>
                <a:latin typeface="Arial"/>
                <a:cs typeface="Arial"/>
              </a:rPr>
              <a:t>o,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na</a:t>
            </a:r>
            <a:r>
              <a:rPr sz="900" spc="-11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c</a:t>
            </a:r>
            <a:r>
              <a:rPr sz="900" spc="-3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dade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de</a:t>
            </a:r>
            <a:r>
              <a:rPr sz="900" spc="-7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7E7C82"/>
                </a:solidFill>
                <a:latin typeface="Arial"/>
                <a:cs typeface="Arial"/>
              </a:rPr>
              <a:t>B</a:t>
            </a:r>
            <a:r>
              <a:rPr sz="900" spc="5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-3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Hor</a:t>
            </a:r>
            <a:r>
              <a:rPr sz="900" spc="-5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zonte/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M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G,</a:t>
            </a:r>
            <a:r>
              <a:rPr sz="900" spc="-15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nscr</a:t>
            </a:r>
            <a:r>
              <a:rPr sz="900" spc="-8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to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6D6B70"/>
                </a:solidFill>
                <a:latin typeface="Arial"/>
                <a:cs typeface="Arial"/>
              </a:rPr>
              <a:t>no</a:t>
            </a:r>
            <a:r>
              <a:rPr sz="900" spc="-5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80" dirty="0">
                <a:solidFill>
                  <a:srgbClr val="7E7C82"/>
                </a:solidFill>
                <a:latin typeface="Arial"/>
                <a:cs typeface="Arial"/>
              </a:rPr>
              <a:t>CNPJ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1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7.499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.</a:t>
            </a:r>
            <a:r>
              <a:rPr sz="900" spc="15" dirty="0">
                <a:solidFill>
                  <a:srgbClr val="6D6B70"/>
                </a:solidFill>
                <a:latin typeface="Arial"/>
                <a:cs typeface="Arial"/>
              </a:rPr>
              <a:t>252/00</a:t>
            </a:r>
            <a:r>
              <a:rPr sz="900" spc="70" dirty="0">
                <a:solidFill>
                  <a:srgbClr val="6D6B70"/>
                </a:solidFill>
                <a:latin typeface="Arial"/>
                <a:cs typeface="Arial"/>
              </a:rPr>
              <a:t>0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1</a:t>
            </a:r>
            <a:r>
              <a:rPr sz="900" spc="30" dirty="0">
                <a:solidFill>
                  <a:srgbClr val="6D6B70"/>
                </a:solidFill>
                <a:latin typeface="Arial"/>
                <a:cs typeface="Arial"/>
              </a:rPr>
              <a:t>-</a:t>
            </a:r>
            <a:r>
              <a:rPr sz="900" spc="-3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00,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repre</a:t>
            </a:r>
            <a:r>
              <a:rPr sz="900" spc="-90" dirty="0">
                <a:solidFill>
                  <a:srgbClr val="6D6B70"/>
                </a:solidFill>
                <a:latin typeface="Arial"/>
                <a:cs typeface="Arial"/>
              </a:rPr>
              <a:t>s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entado 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pe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Sr.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Car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l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os </a:t>
            </a:r>
            <a:r>
              <a:rPr sz="900" spc="-5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Roberto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35" dirty="0">
                <a:solidFill>
                  <a:srgbClr val="6D6B70"/>
                </a:solidFill>
                <a:latin typeface="Arial"/>
                <a:cs typeface="Arial"/>
              </a:rPr>
              <a:t>Gonçal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ves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Rocha,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D</a:t>
            </a: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retor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Pr</a:t>
            </a:r>
            <a:r>
              <a:rPr sz="900" spc="-145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50" dirty="0">
                <a:solidFill>
                  <a:srgbClr val="6D6B70"/>
                </a:solidFill>
                <a:latin typeface="Arial"/>
                <a:cs typeface="Arial"/>
              </a:rPr>
              <a:t>s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dente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da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ent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dade, </a:t>
            </a:r>
            <a:r>
              <a:rPr sz="900" spc="-6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nscr</a:t>
            </a:r>
            <a:r>
              <a:rPr sz="900" spc="-3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50" dirty="0">
                <a:solidFill>
                  <a:srgbClr val="6D6B70"/>
                </a:solidFill>
                <a:latin typeface="Arial"/>
                <a:cs typeface="Arial"/>
              </a:rPr>
              <a:t>to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no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7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90" dirty="0">
                <a:solidFill>
                  <a:srgbClr val="6D6B70"/>
                </a:solidFill>
                <a:latin typeface="Arial"/>
                <a:cs typeface="Arial"/>
              </a:rPr>
              <a:t>CPF</a:t>
            </a:r>
            <a:r>
              <a:rPr sz="900" spc="-4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73</a:t>
            </a:r>
            <a:r>
              <a:rPr sz="900" spc="-10" dirty="0">
                <a:solidFill>
                  <a:srgbClr val="7E7C82"/>
                </a:solidFill>
                <a:latin typeface="Arial"/>
                <a:cs typeface="Arial"/>
              </a:rPr>
              <a:t>8</a:t>
            </a:r>
            <a:r>
              <a:rPr sz="900" spc="20" dirty="0">
                <a:solidFill>
                  <a:srgbClr val="91979C"/>
                </a:solidFill>
                <a:latin typeface="Arial"/>
                <a:cs typeface="Arial"/>
              </a:rPr>
              <a:t>.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282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.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626-00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pe</a:t>
            </a:r>
            <a:r>
              <a:rPr sz="900" spc="-105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Sr.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 </a:t>
            </a:r>
            <a:r>
              <a:rPr sz="900" spc="-3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u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cio</a:t>
            </a:r>
            <a:r>
              <a:rPr sz="900" spc="-7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Apar</a:t>
            </a:r>
            <a:r>
              <a:rPr sz="900" spc="-3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ci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d</a:t>
            </a:r>
            <a:r>
              <a:rPr sz="900" spc="114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-9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30" dirty="0">
                <a:solidFill>
                  <a:srgbClr val="7E7C82"/>
                </a:solidFill>
                <a:latin typeface="Arial"/>
                <a:cs typeface="Arial"/>
              </a:rPr>
              <a:t>Souza</a:t>
            </a:r>
            <a:r>
              <a:rPr sz="900" spc="-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Si</a:t>
            </a:r>
            <a:r>
              <a:rPr sz="900" spc="-95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v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a</a:t>
            </a:r>
            <a:r>
              <a:rPr sz="900" spc="295" dirty="0">
                <a:solidFill>
                  <a:srgbClr val="7E7C82"/>
                </a:solidFill>
                <a:latin typeface="Arial"/>
                <a:cs typeface="Arial"/>
              </a:rPr>
              <a:t>,</a:t>
            </a: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V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c</a:t>
            </a: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60" dirty="0">
                <a:solidFill>
                  <a:srgbClr val="59575D"/>
                </a:solidFill>
                <a:latin typeface="Arial"/>
                <a:cs typeface="Arial"/>
              </a:rPr>
              <a:t>-</a:t>
            </a:r>
            <a:r>
              <a:rPr sz="900" spc="-30" dirty="0">
                <a:solidFill>
                  <a:srgbClr val="7E7C82"/>
                </a:solidFill>
                <a:latin typeface="Arial"/>
                <a:cs typeface="Arial"/>
              </a:rPr>
              <a:t>Pres</a:t>
            </a:r>
            <a:r>
              <a:rPr sz="900" spc="-9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dente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da</a:t>
            </a:r>
            <a:r>
              <a:rPr sz="900" spc="-7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en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t</a:t>
            </a:r>
            <a:r>
              <a:rPr sz="900" spc="-40" dirty="0">
                <a:solidFill>
                  <a:srgbClr val="91979C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da</a:t>
            </a:r>
            <a:r>
              <a:rPr sz="900" spc="-50" dirty="0">
                <a:solidFill>
                  <a:srgbClr val="6D6B70"/>
                </a:solidFill>
                <a:latin typeface="Arial"/>
                <a:cs typeface="Arial"/>
              </a:rPr>
              <a:t>d</a:t>
            </a:r>
            <a:r>
              <a:rPr sz="900" spc="40" dirty="0">
                <a:solidFill>
                  <a:srgbClr val="6D6B70"/>
                </a:solidFill>
                <a:latin typeface="Arial"/>
                <a:cs typeface="Arial"/>
              </a:rPr>
              <a:t>e,</a:t>
            </a:r>
            <a:r>
              <a:rPr sz="900" spc="-10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scr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110" dirty="0">
                <a:solidFill>
                  <a:srgbClr val="59575D"/>
                </a:solidFill>
                <a:latin typeface="Arial"/>
                <a:cs typeface="Arial"/>
              </a:rPr>
              <a:t>t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 no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CPF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499.226.026-87, </a:t>
            </a:r>
            <a:r>
              <a:rPr sz="900" spc="-5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neste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59575D"/>
                </a:solidFill>
                <a:latin typeface="Arial"/>
                <a:cs typeface="Arial"/>
              </a:rPr>
              <a:t>a</a:t>
            </a:r>
            <a:r>
              <a:rPr sz="900" spc="-35" dirty="0">
                <a:solidFill>
                  <a:srgbClr val="59575D"/>
                </a:solidFill>
                <a:latin typeface="Arial"/>
                <a:cs typeface="Arial"/>
              </a:rPr>
              <a:t>t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d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nom</a:t>
            </a:r>
            <a:r>
              <a:rPr sz="900" spc="-3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6D6B70"/>
                </a:solidFill>
                <a:latin typeface="Arial"/>
                <a:cs typeface="Arial"/>
              </a:rPr>
              <a:t>nado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60" dirty="0">
                <a:solidFill>
                  <a:srgbClr val="6D6B70"/>
                </a:solidFill>
                <a:latin typeface="Arial"/>
                <a:cs typeface="Arial"/>
              </a:rPr>
              <a:t>CONTRATANT</a:t>
            </a:r>
            <a:r>
              <a:rPr sz="900" spc="-15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220" dirty="0">
                <a:solidFill>
                  <a:srgbClr val="6D6B70"/>
                </a:solidFill>
                <a:latin typeface="Arial"/>
                <a:cs typeface="Arial"/>
              </a:rPr>
              <a:t>,</a:t>
            </a:r>
            <a:r>
              <a:rPr sz="900" spc="-13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d</a:t>
            </a:r>
            <a:r>
              <a:rPr sz="900" spc="75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u</a:t>
            </a:r>
            <a:r>
              <a:rPr sz="900" spc="65" dirty="0">
                <a:solidFill>
                  <a:srgbClr val="59575D"/>
                </a:solidFill>
                <a:latin typeface="Arial"/>
                <a:cs typeface="Arial"/>
              </a:rPr>
              <a:t>t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ro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l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a</a:t>
            </a:r>
            <a:r>
              <a:rPr sz="900" spc="-65" dirty="0">
                <a:solidFill>
                  <a:srgbClr val="6D6B70"/>
                </a:solidFill>
                <a:latin typeface="Arial"/>
                <a:cs typeface="Arial"/>
              </a:rPr>
              <a:t>d</a:t>
            </a:r>
            <a:r>
              <a:rPr sz="900" spc="65" dirty="0">
                <a:solidFill>
                  <a:srgbClr val="6D6B70"/>
                </a:solidFill>
                <a:latin typeface="Arial"/>
                <a:cs typeface="Arial"/>
              </a:rPr>
              <a:t>o</a:t>
            </a:r>
            <a:r>
              <a:rPr sz="900" spc="5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a</a:t>
            </a:r>
            <a:r>
              <a:rPr sz="900" spc="5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Transd</a:t>
            </a:r>
            <a:r>
              <a:rPr sz="900" spc="5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6D6B70"/>
                </a:solidFill>
                <a:latin typeface="Arial"/>
                <a:cs typeface="Arial"/>
              </a:rPr>
              <a:t>no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55" dirty="0">
                <a:solidFill>
                  <a:srgbClr val="59575D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xcurs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õ</a:t>
            </a:r>
            <a:r>
              <a:rPr sz="900" dirty="0">
                <a:solidFill>
                  <a:srgbClr val="59575D"/>
                </a:solidFill>
                <a:latin typeface="Arial"/>
                <a:cs typeface="Arial"/>
              </a:rPr>
              <a:t>e</a:t>
            </a:r>
            <a:r>
              <a:rPr sz="900" spc="-45" dirty="0">
                <a:solidFill>
                  <a:srgbClr val="59575D"/>
                </a:solidFill>
                <a:latin typeface="Arial"/>
                <a:cs typeface="Arial"/>
              </a:rPr>
              <a:t>s</a:t>
            </a:r>
            <a:r>
              <a:rPr sz="900" spc="220" dirty="0">
                <a:solidFill>
                  <a:srgbClr val="59575D"/>
                </a:solidFill>
                <a:latin typeface="Arial"/>
                <a:cs typeface="Arial"/>
              </a:rPr>
              <a:t>,</a:t>
            </a:r>
            <a:r>
              <a:rPr sz="900" spc="-85" dirty="0">
                <a:solidFill>
                  <a:srgbClr val="59575D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Fretament</a:t>
            </a:r>
            <a:r>
              <a:rPr sz="900" spc="-40" dirty="0">
                <a:solidFill>
                  <a:srgbClr val="6D6B70"/>
                </a:solidFill>
                <a:latin typeface="Arial"/>
                <a:cs typeface="Arial"/>
              </a:rPr>
              <a:t>o</a:t>
            </a:r>
            <a:r>
              <a:rPr sz="900" spc="340" dirty="0">
                <a:solidFill>
                  <a:srgbClr val="6D6B70"/>
                </a:solidFill>
                <a:latin typeface="Arial"/>
                <a:cs typeface="Arial"/>
              </a:rPr>
              <a:t>,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Tur</a:t>
            </a:r>
            <a:r>
              <a:rPr sz="900" spc="-1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-15" dirty="0">
                <a:solidFill>
                  <a:srgbClr val="6D6B70"/>
                </a:solidFill>
                <a:latin typeface="Arial"/>
                <a:cs typeface="Arial"/>
              </a:rPr>
              <a:t>smo</a:t>
            </a:r>
            <a:r>
              <a:rPr sz="900" spc="8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6D6B70"/>
                </a:solidFill>
                <a:latin typeface="Arial"/>
                <a:cs typeface="Arial"/>
              </a:rPr>
              <a:t>V</a:t>
            </a:r>
            <a:r>
              <a:rPr sz="900" spc="-114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6D6B70"/>
                </a:solidFill>
                <a:latin typeface="Arial"/>
                <a:cs typeface="Arial"/>
              </a:rPr>
              <a:t>ag</a:t>
            </a:r>
            <a:r>
              <a:rPr sz="900" spc="-30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15" dirty="0">
                <a:solidFill>
                  <a:srgbClr val="6D6B70"/>
                </a:solidFill>
                <a:latin typeface="Arial"/>
                <a:cs typeface="Arial"/>
              </a:rPr>
              <a:t>ns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 </a:t>
            </a:r>
            <a:r>
              <a:rPr sz="900" spc="-5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6D6B70"/>
                </a:solidFill>
                <a:latin typeface="Arial"/>
                <a:cs typeface="Arial"/>
              </a:rPr>
              <a:t>TDA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14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80" dirty="0">
                <a:solidFill>
                  <a:srgbClr val="59575D"/>
                </a:solidFill>
                <a:latin typeface="Arial"/>
                <a:cs typeface="Arial"/>
              </a:rPr>
              <a:t>-</a:t>
            </a:r>
            <a:r>
              <a:rPr sz="900" spc="50" dirty="0">
                <a:solidFill>
                  <a:srgbClr val="59575D"/>
                </a:solidFill>
                <a:latin typeface="Arial"/>
                <a:cs typeface="Arial"/>
              </a:rPr>
              <a:t> </a:t>
            </a:r>
            <a:r>
              <a:rPr sz="900" spc="-35" dirty="0">
                <a:solidFill>
                  <a:srgbClr val="6D6B70"/>
                </a:solidFill>
                <a:latin typeface="Arial"/>
                <a:cs typeface="Arial"/>
              </a:rPr>
              <a:t>ME,</a:t>
            </a:r>
            <a:r>
              <a:rPr sz="900" spc="5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com</a:t>
            </a:r>
            <a:r>
              <a:rPr sz="900" spc="1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sede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2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na</a:t>
            </a:r>
            <a:r>
              <a:rPr sz="900" spc="7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Rua</a:t>
            </a:r>
            <a:r>
              <a:rPr sz="900" spc="8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125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-12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vra</a:t>
            </a:r>
            <a:r>
              <a:rPr sz="900" spc="45" dirty="0">
                <a:solidFill>
                  <a:srgbClr val="7E7C82"/>
                </a:solidFill>
                <a:latin typeface="Arial"/>
                <a:cs typeface="Arial"/>
              </a:rPr>
              <a:t>m</a:t>
            </a:r>
            <a:r>
              <a:rPr sz="900" spc="45" dirty="0">
                <a:solidFill>
                  <a:srgbClr val="59575D"/>
                </a:solidFill>
                <a:latin typeface="Arial"/>
                <a:cs typeface="Arial"/>
              </a:rPr>
              <a:t>e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nto</a:t>
            </a:r>
            <a:r>
              <a:rPr sz="900" spc="8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00" dirty="0">
                <a:solidFill>
                  <a:srgbClr val="6D6B70"/>
                </a:solidFill>
                <a:latin typeface="Arial"/>
                <a:cs typeface="Arial"/>
              </a:rPr>
              <a:t>n</a:t>
            </a:r>
            <a:r>
              <a:rPr sz="900" spc="30" dirty="0">
                <a:solidFill>
                  <a:srgbClr val="6D6B70"/>
                </a:solidFill>
                <a:latin typeface="Arial"/>
                <a:cs typeface="Arial"/>
              </a:rPr>
              <a:t>°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1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53, </a:t>
            </a:r>
            <a:r>
              <a:rPr sz="900" spc="-15" dirty="0">
                <a:solidFill>
                  <a:srgbClr val="6D6B70"/>
                </a:solidFill>
                <a:latin typeface="Arial"/>
                <a:cs typeface="Arial"/>
              </a:rPr>
              <a:t>Ba</a:t>
            </a:r>
            <a:r>
              <a:rPr sz="900" spc="-6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55" dirty="0">
                <a:solidFill>
                  <a:srgbClr val="6D6B70"/>
                </a:solidFill>
                <a:latin typeface="Arial"/>
                <a:cs typeface="Arial"/>
              </a:rPr>
              <a:t>rro</a:t>
            </a:r>
            <a:r>
              <a:rPr sz="900" spc="-114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Vi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a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Oest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295" dirty="0">
                <a:solidFill>
                  <a:srgbClr val="91979C"/>
                </a:solidFill>
                <a:latin typeface="Arial"/>
                <a:cs typeface="Arial"/>
              </a:rPr>
              <a:t>,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mun</a:t>
            </a:r>
            <a:r>
              <a:rPr sz="900" spc="-3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c</a:t>
            </a:r>
            <a:r>
              <a:rPr sz="900" spc="-120" dirty="0">
                <a:solidFill>
                  <a:srgbClr val="7E7C82"/>
                </a:solidFill>
                <a:latin typeface="Arial"/>
                <a:cs typeface="Arial"/>
              </a:rPr>
              <a:t>í</a:t>
            </a:r>
            <a:r>
              <a:rPr sz="900" spc="80" dirty="0">
                <a:solidFill>
                  <a:srgbClr val="7E7C82"/>
                </a:solidFill>
                <a:latin typeface="Arial"/>
                <a:cs typeface="Arial"/>
              </a:rPr>
              <a:t>p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-9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d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6D6B70"/>
                </a:solidFill>
                <a:latin typeface="Arial"/>
                <a:cs typeface="Arial"/>
              </a:rPr>
              <a:t>Be</a:t>
            </a:r>
            <a:r>
              <a:rPr sz="900" spc="-65" dirty="0">
                <a:solidFill>
                  <a:srgbClr val="6D6B70"/>
                </a:solidFill>
                <a:latin typeface="Arial"/>
                <a:cs typeface="Arial"/>
              </a:rPr>
              <a:t>l</a:t>
            </a:r>
            <a:r>
              <a:rPr sz="900" spc="65" dirty="0">
                <a:solidFill>
                  <a:srgbClr val="6D6B70"/>
                </a:solidFill>
                <a:latin typeface="Arial"/>
                <a:cs typeface="Arial"/>
              </a:rPr>
              <a:t>o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6D6B70"/>
                </a:solidFill>
                <a:latin typeface="Arial"/>
                <a:cs typeface="Arial"/>
              </a:rPr>
              <a:t>H</a:t>
            </a:r>
            <a:r>
              <a:rPr sz="900" spc="50" dirty="0">
                <a:solidFill>
                  <a:srgbClr val="6D6B70"/>
                </a:solidFill>
                <a:latin typeface="Arial"/>
                <a:cs typeface="Arial"/>
              </a:rPr>
              <a:t>or</a:t>
            </a:r>
            <a:r>
              <a:rPr sz="900" spc="-1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zont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229" dirty="0">
                <a:solidFill>
                  <a:srgbClr val="91979C"/>
                </a:solidFill>
                <a:latin typeface="Arial"/>
                <a:cs typeface="Arial"/>
              </a:rPr>
              <a:t>,</a:t>
            </a:r>
            <a:r>
              <a:rPr sz="900" spc="-40" dirty="0">
                <a:solidFill>
                  <a:srgbClr val="91979C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nscr</a:t>
            </a:r>
            <a:r>
              <a:rPr sz="900" spc="-8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30" dirty="0">
                <a:solidFill>
                  <a:srgbClr val="6D6B70"/>
                </a:solidFill>
                <a:latin typeface="Arial"/>
                <a:cs typeface="Arial"/>
              </a:rPr>
              <a:t>ta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7E7C82"/>
                </a:solidFill>
                <a:latin typeface="Arial"/>
                <a:cs typeface="Arial"/>
              </a:rPr>
              <a:t>CN</a:t>
            </a:r>
            <a:r>
              <a:rPr sz="900" spc="-150" dirty="0">
                <a:solidFill>
                  <a:srgbClr val="7E7C82"/>
                </a:solidFill>
                <a:latin typeface="Arial"/>
                <a:cs typeface="Arial"/>
              </a:rPr>
              <a:t>P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J</a:t>
            </a: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sob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10" dirty="0">
                <a:solidFill>
                  <a:srgbClr val="7E7C82"/>
                </a:solidFill>
                <a:latin typeface="Arial"/>
                <a:cs typeface="Arial"/>
              </a:rPr>
              <a:t>n°</a:t>
            </a:r>
            <a:r>
              <a:rPr sz="900" spc="-114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04</a:t>
            </a:r>
            <a:r>
              <a:rPr sz="900" spc="-40" dirty="0">
                <a:solidFill>
                  <a:srgbClr val="7E7C82"/>
                </a:solidFill>
                <a:latin typeface="Arial"/>
                <a:cs typeface="Arial"/>
              </a:rPr>
              <a:t>.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702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.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1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5</a:t>
            </a:r>
            <a:r>
              <a:rPr sz="900" spc="-35" dirty="0">
                <a:solidFill>
                  <a:srgbClr val="7E7C82"/>
                </a:solidFill>
                <a:latin typeface="Arial"/>
                <a:cs typeface="Arial"/>
              </a:rPr>
              <a:t>7</a:t>
            </a:r>
            <a:r>
              <a:rPr sz="900" spc="110" dirty="0">
                <a:solidFill>
                  <a:srgbClr val="91979C"/>
                </a:solidFill>
                <a:latin typeface="Arial"/>
                <a:cs typeface="Arial"/>
              </a:rPr>
              <a:t>/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000</a:t>
            </a:r>
            <a:r>
              <a:rPr sz="900" spc="-100" dirty="0">
                <a:solidFill>
                  <a:srgbClr val="7E7C82"/>
                </a:solidFill>
                <a:latin typeface="Arial"/>
                <a:cs typeface="Arial"/>
              </a:rPr>
              <a:t>1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-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1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0</a:t>
            </a:r>
            <a:r>
              <a:rPr sz="900" spc="340" dirty="0">
                <a:solidFill>
                  <a:srgbClr val="7E7C82"/>
                </a:solidFill>
                <a:latin typeface="Arial"/>
                <a:cs typeface="Arial"/>
              </a:rPr>
              <a:t>,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representa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d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a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pe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Sr.</a:t>
            </a:r>
            <a:r>
              <a:rPr sz="900" spc="10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Brand</a:t>
            </a:r>
            <a:r>
              <a:rPr sz="900" spc="-3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-10" dirty="0">
                <a:solidFill>
                  <a:srgbClr val="6D6B70"/>
                </a:solidFill>
                <a:latin typeface="Arial"/>
                <a:cs typeface="Arial"/>
              </a:rPr>
              <a:t>no</a:t>
            </a:r>
            <a:r>
              <a:rPr sz="900" spc="4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Antôn</a:t>
            </a:r>
            <a:r>
              <a:rPr sz="900" spc="4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o </a:t>
            </a:r>
            <a:r>
              <a:rPr sz="900" spc="70" dirty="0">
                <a:solidFill>
                  <a:srgbClr val="6D6B70"/>
                </a:solidFill>
                <a:latin typeface="Arial"/>
                <a:cs typeface="Arial"/>
              </a:rPr>
              <a:t>T</a:t>
            </a:r>
            <a:r>
              <a:rPr sz="900" spc="-1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6D6B70"/>
                </a:solidFill>
                <a:latin typeface="Arial"/>
                <a:cs typeface="Arial"/>
              </a:rPr>
              <a:t>búrcio</a:t>
            </a:r>
            <a:r>
              <a:rPr sz="900" spc="7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da</a:t>
            </a:r>
            <a:r>
              <a:rPr sz="900" spc="11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30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-5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va,</a:t>
            </a:r>
            <a:r>
              <a:rPr sz="900" spc="8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sóc</a:t>
            </a:r>
            <a:r>
              <a:rPr sz="900" spc="-7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6D6B70"/>
                </a:solidFill>
                <a:latin typeface="Arial"/>
                <a:cs typeface="Arial"/>
              </a:rPr>
              <a:t>pro</a:t>
            </a:r>
            <a:r>
              <a:rPr sz="900" spc="-40" dirty="0">
                <a:solidFill>
                  <a:srgbClr val="6D6B70"/>
                </a:solidFill>
                <a:latin typeface="Arial"/>
                <a:cs typeface="Arial"/>
              </a:rPr>
              <a:t>p</a:t>
            </a:r>
            <a:r>
              <a:rPr sz="900" spc="90" dirty="0">
                <a:solidFill>
                  <a:srgbClr val="6D6B70"/>
                </a:solidFill>
                <a:latin typeface="Arial"/>
                <a:cs typeface="Arial"/>
              </a:rPr>
              <a:t>r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6D6B70"/>
                </a:solidFill>
                <a:latin typeface="Arial"/>
                <a:cs typeface="Arial"/>
              </a:rPr>
              <a:t>etár</a:t>
            </a:r>
            <a:r>
              <a:rPr sz="900" spc="-1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6D6B70"/>
                </a:solidFill>
                <a:latin typeface="Arial"/>
                <a:cs typeface="Arial"/>
              </a:rPr>
              <a:t>o,</a:t>
            </a:r>
            <a:r>
              <a:rPr sz="900" spc="9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nscr</a:t>
            </a:r>
            <a:r>
              <a:rPr sz="900" spc="-4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to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2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6D6B70"/>
                </a:solidFill>
                <a:latin typeface="Arial"/>
                <a:cs typeface="Arial"/>
              </a:rPr>
              <a:t>no</a:t>
            </a:r>
            <a:r>
              <a:rPr sz="900" spc="3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75" dirty="0">
                <a:solidFill>
                  <a:srgbClr val="6D6B70"/>
                </a:solidFill>
                <a:latin typeface="Arial"/>
                <a:cs typeface="Arial"/>
              </a:rPr>
              <a:t>CPF</a:t>
            </a:r>
            <a:r>
              <a:rPr sz="900" spc="-3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95" dirty="0">
                <a:solidFill>
                  <a:srgbClr val="59575D"/>
                </a:solidFill>
                <a:latin typeface="Arial"/>
                <a:cs typeface="Arial"/>
              </a:rPr>
              <a:t>1</a:t>
            </a:r>
            <a:r>
              <a:rPr sz="900" spc="25" dirty="0">
                <a:solidFill>
                  <a:srgbClr val="59575D"/>
                </a:solidFill>
                <a:latin typeface="Arial"/>
                <a:cs typeface="Arial"/>
              </a:rPr>
              <a:t>86</a:t>
            </a:r>
            <a:r>
              <a:rPr sz="900" spc="5" dirty="0">
                <a:solidFill>
                  <a:srgbClr val="59575D"/>
                </a:solidFill>
                <a:latin typeface="Arial"/>
                <a:cs typeface="Arial"/>
              </a:rPr>
              <a:t>.</a:t>
            </a:r>
            <a:r>
              <a:rPr sz="900" dirty="0">
                <a:solidFill>
                  <a:srgbClr val="59575D"/>
                </a:solidFill>
                <a:latin typeface="Arial"/>
                <a:cs typeface="Arial"/>
              </a:rPr>
              <a:t>088.506</a:t>
            </a:r>
            <a:r>
              <a:rPr sz="900" spc="60" dirty="0">
                <a:solidFill>
                  <a:srgbClr val="59575D"/>
                </a:solidFill>
                <a:latin typeface="Arial"/>
                <a:cs typeface="Arial"/>
              </a:rPr>
              <a:t>-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3</a:t>
            </a:r>
            <a:r>
              <a:rPr sz="900" spc="-35" dirty="0">
                <a:solidFill>
                  <a:srgbClr val="7E7C82"/>
                </a:solidFill>
                <a:latin typeface="Arial"/>
                <a:cs typeface="Arial"/>
              </a:rPr>
              <a:t>0</a:t>
            </a:r>
            <a:r>
              <a:rPr sz="900" spc="295" dirty="0">
                <a:solidFill>
                  <a:srgbClr val="7E7C82"/>
                </a:solidFill>
                <a:latin typeface="Arial"/>
                <a:cs typeface="Arial"/>
              </a:rPr>
              <a:t>,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neste</a:t>
            </a:r>
            <a:r>
              <a:rPr sz="900" spc="-3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59575D"/>
                </a:solidFill>
                <a:latin typeface="Arial"/>
                <a:cs typeface="Arial"/>
              </a:rPr>
              <a:t>ato</a:t>
            </a:r>
            <a:r>
              <a:rPr sz="900" spc="-30" dirty="0">
                <a:solidFill>
                  <a:srgbClr val="59575D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denom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na</a:t>
            </a:r>
            <a:r>
              <a:rPr sz="900" spc="-85" dirty="0">
                <a:solidFill>
                  <a:srgbClr val="6D6B70"/>
                </a:solidFill>
                <a:latin typeface="Arial"/>
                <a:cs typeface="Arial"/>
              </a:rPr>
              <a:t>d</a:t>
            </a:r>
            <a:r>
              <a:rPr sz="900" spc="65" dirty="0">
                <a:solidFill>
                  <a:srgbClr val="6D6B70"/>
                </a:solidFill>
                <a:latin typeface="Arial"/>
                <a:cs typeface="Arial"/>
              </a:rPr>
              <a:t>o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5" dirty="0">
                <a:solidFill>
                  <a:srgbClr val="6D6B70"/>
                </a:solidFill>
                <a:latin typeface="Arial"/>
                <a:cs typeface="Arial"/>
              </a:rPr>
              <a:t>CONTRATADO,</a:t>
            </a:r>
            <a:r>
              <a:rPr sz="900" spc="11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6D6B70"/>
                </a:solidFill>
                <a:latin typeface="Arial"/>
                <a:cs typeface="Arial"/>
              </a:rPr>
              <a:t>aj</a:t>
            </a:r>
            <a:r>
              <a:rPr sz="900" spc="-40" dirty="0">
                <a:solidFill>
                  <a:srgbClr val="6D6B70"/>
                </a:solidFill>
                <a:latin typeface="Arial"/>
                <a:cs typeface="Arial"/>
              </a:rPr>
              <a:t>u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stam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acordam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ntre</a:t>
            </a:r>
            <a:r>
              <a:rPr sz="900" spc="-10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si</a:t>
            </a:r>
            <a:r>
              <a:rPr sz="900" spc="-6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65" dirty="0">
                <a:solidFill>
                  <a:srgbClr val="6D6B70"/>
                </a:solidFill>
                <a:latin typeface="Arial"/>
                <a:cs typeface="Arial"/>
              </a:rPr>
              <a:t>o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prese</a:t>
            </a:r>
            <a:r>
              <a:rPr sz="900" spc="-65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spc="110" dirty="0">
                <a:solidFill>
                  <a:srgbClr val="59575D"/>
                </a:solidFill>
                <a:latin typeface="Arial"/>
                <a:cs typeface="Arial"/>
              </a:rPr>
              <a:t>t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50" b="1" spc="-55" dirty="0">
                <a:solidFill>
                  <a:srgbClr val="444249"/>
                </a:solidFill>
                <a:latin typeface="Times New Roman"/>
                <a:cs typeface="Times New Roman"/>
              </a:rPr>
              <a:t>TERMO</a:t>
            </a:r>
            <a:r>
              <a:rPr sz="950" b="1" spc="-10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950" b="1" spc="30" dirty="0">
                <a:solidFill>
                  <a:srgbClr val="444249"/>
                </a:solidFill>
                <a:latin typeface="Times New Roman"/>
                <a:cs typeface="Times New Roman"/>
              </a:rPr>
              <a:t>AD</a:t>
            </a:r>
            <a:r>
              <a:rPr sz="950" b="1" spc="-40" dirty="0">
                <a:solidFill>
                  <a:srgbClr val="444249"/>
                </a:solidFill>
                <a:latin typeface="Times New Roman"/>
                <a:cs typeface="Times New Roman"/>
              </a:rPr>
              <a:t>I</a:t>
            </a:r>
            <a:r>
              <a:rPr sz="950" b="1" spc="-25" dirty="0">
                <a:solidFill>
                  <a:srgbClr val="444249"/>
                </a:solidFill>
                <a:latin typeface="Times New Roman"/>
                <a:cs typeface="Times New Roman"/>
              </a:rPr>
              <a:t>TIVO</a:t>
            </a:r>
            <a:r>
              <a:rPr sz="950" b="1" spc="5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950" b="1" spc="-5" dirty="0">
                <a:solidFill>
                  <a:srgbClr val="444249"/>
                </a:solidFill>
                <a:latin typeface="Times New Roman"/>
                <a:cs typeface="Times New Roman"/>
              </a:rPr>
              <a:t>N</a:t>
            </a:r>
            <a:r>
              <a:rPr sz="950" b="1" spc="220" dirty="0">
                <a:solidFill>
                  <a:srgbClr val="6D6B70"/>
                </a:solidFill>
                <a:latin typeface="Times New Roman"/>
                <a:cs typeface="Times New Roman"/>
              </a:rPr>
              <a:t>º</a:t>
            </a:r>
            <a:r>
              <a:rPr sz="950" b="1" spc="-90" dirty="0">
                <a:solidFill>
                  <a:srgbClr val="6D6B70"/>
                </a:solidFill>
                <a:latin typeface="Times New Roman"/>
                <a:cs typeface="Times New Roman"/>
              </a:rPr>
              <a:t> </a:t>
            </a:r>
            <a:r>
              <a:rPr sz="950" b="1" spc="155" dirty="0">
                <a:solidFill>
                  <a:srgbClr val="444249"/>
                </a:solidFill>
                <a:latin typeface="Times New Roman"/>
                <a:cs typeface="Times New Roman"/>
              </a:rPr>
              <a:t>01</a:t>
            </a:r>
            <a:r>
              <a:rPr sz="950" b="1" spc="-45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ao</a:t>
            </a:r>
            <a:r>
              <a:rPr sz="900" spc="-7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contr</a:t>
            </a:r>
            <a:r>
              <a:rPr sz="900" spc="-65" dirty="0">
                <a:solidFill>
                  <a:srgbClr val="7E7C82"/>
                </a:solidFill>
                <a:latin typeface="Arial"/>
                <a:cs typeface="Arial"/>
              </a:rPr>
              <a:t>a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to</a:t>
            </a:r>
            <a:r>
              <a:rPr sz="900" spc="-6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em</a:t>
            </a:r>
            <a:r>
              <a:rPr sz="900" spc="-9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7E7C82"/>
                </a:solidFill>
                <a:latin typeface="Arial"/>
                <a:cs typeface="Arial"/>
              </a:rPr>
              <a:t>a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ex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250" dirty="0">
                <a:solidFill>
                  <a:srgbClr val="7E7C82"/>
                </a:solidFill>
                <a:latin typeface="Arial"/>
                <a:cs typeface="Arial"/>
              </a:rPr>
              <a:t>,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m</a:t>
            </a:r>
            <a:r>
              <a:rPr sz="900" spc="-10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90" dirty="0">
                <a:solidFill>
                  <a:srgbClr val="7E7C82"/>
                </a:solidFill>
                <a:latin typeface="Arial"/>
                <a:cs typeface="Arial"/>
              </a:rPr>
              <a:t>d</a:t>
            </a:r>
            <a:r>
              <a:rPr sz="900" spc="-6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ante</a:t>
            </a:r>
            <a:r>
              <a:rPr sz="900" spc="-7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as</a:t>
            </a: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clá</a:t>
            </a:r>
            <a:r>
              <a:rPr sz="900" spc="-70" dirty="0">
                <a:solidFill>
                  <a:srgbClr val="7E7C82"/>
                </a:solidFill>
                <a:latin typeface="Arial"/>
                <a:cs typeface="Arial"/>
              </a:rPr>
              <a:t>u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su</a:t>
            </a:r>
            <a:r>
              <a:rPr sz="900" spc="-7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as</a:t>
            </a:r>
            <a:r>
              <a:rPr sz="900" spc="-7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-1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co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spc="90" dirty="0">
                <a:solidFill>
                  <a:srgbClr val="7E7C82"/>
                </a:solidFill>
                <a:latin typeface="Arial"/>
                <a:cs typeface="Arial"/>
              </a:rPr>
              <a:t>d</a:t>
            </a:r>
            <a:r>
              <a:rPr sz="900" spc="-20" dirty="0">
                <a:solidFill>
                  <a:srgbClr val="91979C"/>
                </a:solidFill>
                <a:latin typeface="Arial"/>
                <a:cs typeface="Arial"/>
              </a:rPr>
              <a:t>i</a:t>
            </a:r>
            <a:r>
              <a:rPr sz="900" spc="-10" dirty="0">
                <a:solidFill>
                  <a:srgbClr val="7E7C82"/>
                </a:solidFill>
                <a:latin typeface="Arial"/>
                <a:cs typeface="Arial"/>
              </a:rPr>
              <a:t>ções</a:t>
            </a:r>
            <a:r>
              <a:rPr sz="900" spc="-6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seg</a:t>
            </a:r>
            <a:r>
              <a:rPr sz="900" spc="-10" dirty="0">
                <a:solidFill>
                  <a:srgbClr val="7E7C82"/>
                </a:solidFill>
                <a:latin typeface="Arial"/>
                <a:cs typeface="Arial"/>
              </a:rPr>
              <a:t>u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nte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120" dirty="0">
                <a:solidFill>
                  <a:srgbClr val="91979C"/>
                </a:solidFill>
                <a:latin typeface="Arial"/>
                <a:cs typeface="Arial"/>
              </a:rPr>
              <a:t>: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95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00" b="1" spc="-90" dirty="0">
                <a:solidFill>
                  <a:srgbClr val="444249"/>
                </a:solidFill>
                <a:latin typeface="Times New Roman"/>
                <a:cs typeface="Times New Roman"/>
              </a:rPr>
              <a:t>CLÁUSULA</a:t>
            </a:r>
            <a:r>
              <a:rPr sz="1000" b="1" spc="105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1000" b="1" spc="-60" dirty="0">
                <a:solidFill>
                  <a:srgbClr val="444249"/>
                </a:solidFill>
                <a:latin typeface="Times New Roman"/>
                <a:cs typeface="Times New Roman"/>
              </a:rPr>
              <a:t>PRIMEIRA</a:t>
            </a:r>
            <a:r>
              <a:rPr sz="1000" b="1" spc="60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1000" b="1" spc="455" dirty="0">
                <a:solidFill>
                  <a:srgbClr val="444249"/>
                </a:solidFill>
                <a:latin typeface="Times New Roman"/>
                <a:cs typeface="Times New Roman"/>
              </a:rPr>
              <a:t>-</a:t>
            </a:r>
            <a:r>
              <a:rPr sz="1000" b="1" spc="-135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1000" b="1" spc="-75" dirty="0">
                <a:solidFill>
                  <a:srgbClr val="444249"/>
                </a:solidFill>
                <a:latin typeface="Times New Roman"/>
                <a:cs typeface="Times New Roman"/>
              </a:rPr>
              <a:t>VIGÊNCIA</a:t>
            </a:r>
            <a:endParaRPr sz="1000">
              <a:latin typeface="Times New Roman"/>
              <a:cs typeface="Times New Roman"/>
            </a:endParaRPr>
          </a:p>
          <a:p>
            <a:pPr marL="24130" algn="just">
              <a:lnSpc>
                <a:spcPct val="100000"/>
              </a:lnSpc>
            </a:pP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F</a:t>
            </a:r>
            <a:r>
              <a:rPr sz="900" spc="-13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ca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p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rorr</a:t>
            </a:r>
            <a:r>
              <a:rPr sz="900" spc="-70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gado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-9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contrat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250" dirty="0">
                <a:solidFill>
                  <a:srgbClr val="91979C"/>
                </a:solidFill>
                <a:latin typeface="Arial"/>
                <a:cs typeface="Arial"/>
              </a:rPr>
              <a:t>,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v</a:t>
            </a:r>
            <a:r>
              <a:rPr sz="900" spc="-5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gora</a:t>
            </a:r>
            <a:r>
              <a:rPr sz="900" spc="-30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d</a:t>
            </a:r>
            <a:r>
              <a:rPr sz="900" spc="114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por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ma</a:t>
            </a:r>
            <a:r>
              <a:rPr sz="900" spc="-9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7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(set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80" dirty="0">
                <a:solidFill>
                  <a:srgbClr val="91979C"/>
                </a:solidFill>
                <a:latin typeface="Arial"/>
                <a:cs typeface="Arial"/>
              </a:rPr>
              <a:t>)</a:t>
            </a:r>
            <a:r>
              <a:rPr sz="900" spc="-40" dirty="0">
                <a:solidFill>
                  <a:srgbClr val="91979C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meses</a:t>
            </a:r>
            <a:r>
              <a:rPr sz="900" spc="250" dirty="0">
                <a:solidFill>
                  <a:srgbClr val="91979C"/>
                </a:solidFill>
                <a:latin typeface="Arial"/>
                <a:cs typeface="Arial"/>
              </a:rPr>
              <a:t>,</a:t>
            </a:r>
            <a:r>
              <a:rPr sz="900" spc="-35" dirty="0">
                <a:solidFill>
                  <a:srgbClr val="7E7C82"/>
                </a:solidFill>
                <a:latin typeface="Arial"/>
                <a:cs typeface="Arial"/>
              </a:rPr>
              <a:t>a 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contar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d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a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data</a:t>
            </a:r>
            <a:r>
              <a:rPr sz="900" spc="-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de</a:t>
            </a:r>
            <a:r>
              <a:rPr sz="900" spc="-7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as</a:t>
            </a:r>
            <a:r>
              <a:rPr sz="900" spc="-50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25" dirty="0">
                <a:solidFill>
                  <a:srgbClr val="91979C"/>
                </a:solidFill>
                <a:latin typeface="Arial"/>
                <a:cs typeface="Arial"/>
              </a:rPr>
              <a:t>i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spc="95" dirty="0">
                <a:solidFill>
                  <a:srgbClr val="7E7C82"/>
                </a:solidFill>
                <a:latin typeface="Arial"/>
                <a:cs typeface="Arial"/>
              </a:rPr>
              <a:t>a</a:t>
            </a:r>
            <a:r>
              <a:rPr sz="900" spc="-35" dirty="0">
                <a:solidFill>
                  <a:srgbClr val="7E7C82"/>
                </a:solidFill>
                <a:latin typeface="Arial"/>
                <a:cs typeface="Arial"/>
              </a:rPr>
              <a:t>t</a:t>
            </a:r>
            <a:r>
              <a:rPr sz="900" spc="45" dirty="0">
                <a:solidFill>
                  <a:srgbClr val="7E7C82"/>
                </a:solidFill>
                <a:latin typeface="Arial"/>
                <a:cs typeface="Arial"/>
              </a:rPr>
              <a:t>u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ra</a:t>
            </a:r>
            <a:endParaRPr sz="900">
              <a:latin typeface="Arial"/>
              <a:cs typeface="Arial"/>
            </a:endParaRPr>
          </a:p>
          <a:p>
            <a:pPr marL="24130" marR="45720" algn="just">
              <a:lnSpc>
                <a:spcPct val="102200"/>
              </a:lnSpc>
              <a:spcBef>
                <a:spcPts val="45"/>
              </a:spcBef>
            </a:pP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por</a:t>
            </a:r>
            <a:r>
              <a:rPr sz="900" spc="9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ambas</a:t>
            </a:r>
            <a:r>
              <a:rPr sz="900" spc="1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as</a:t>
            </a:r>
            <a:r>
              <a:rPr sz="900" spc="1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p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arte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220" dirty="0">
                <a:solidFill>
                  <a:srgbClr val="7E7C82"/>
                </a:solidFill>
                <a:latin typeface="Arial"/>
                <a:cs typeface="Arial"/>
              </a:rPr>
              <a:t>,</a:t>
            </a:r>
            <a:r>
              <a:rPr sz="900" spc="-8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podendo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7E7C82"/>
                </a:solidFill>
                <a:latin typeface="Arial"/>
                <a:cs typeface="Arial"/>
              </a:rPr>
              <a:t>ser</a:t>
            </a:r>
            <a:r>
              <a:rPr sz="900" spc="12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p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rorrogados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nos</a:t>
            </a:r>
            <a:r>
              <a:rPr sz="900" spc="4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termo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10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da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 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ei</a:t>
            </a:r>
            <a:r>
              <a:rPr sz="900" spc="6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10" dirty="0">
                <a:solidFill>
                  <a:srgbClr val="6D6B70"/>
                </a:solidFill>
                <a:latin typeface="Arial"/>
                <a:cs typeface="Arial"/>
              </a:rPr>
              <a:t>n°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7E7C82"/>
                </a:solidFill>
                <a:latin typeface="Arial"/>
                <a:cs typeface="Arial"/>
              </a:rPr>
              <a:t>8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.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666/93</a:t>
            </a:r>
            <a:r>
              <a:rPr sz="900" spc="8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4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55" dirty="0">
                <a:solidFill>
                  <a:srgbClr val="6D6B70"/>
                </a:solidFill>
                <a:latin typeface="Arial"/>
                <a:cs typeface="Arial"/>
              </a:rPr>
              <a:t>a</a:t>
            </a:r>
            <a:r>
              <a:rPr sz="900" spc="-30" dirty="0">
                <a:solidFill>
                  <a:srgbClr val="6D6B70"/>
                </a:solidFill>
                <a:latin typeface="Arial"/>
                <a:cs typeface="Arial"/>
              </a:rPr>
              <a:t>l</a:t>
            </a:r>
            <a:r>
              <a:rPr sz="900" spc="-10" dirty="0">
                <a:solidFill>
                  <a:srgbClr val="6D6B70"/>
                </a:solidFill>
                <a:latin typeface="Arial"/>
                <a:cs typeface="Arial"/>
              </a:rPr>
              <a:t>terações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poster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ores.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850">
              <a:latin typeface="Times New Roman"/>
              <a:cs typeface="Times New Roman"/>
            </a:endParaRPr>
          </a:p>
          <a:p>
            <a:pPr marL="18415" marR="43180" indent="5715" algn="just">
              <a:lnSpc>
                <a:spcPct val="104099"/>
              </a:lnSpc>
            </a:pPr>
            <a:r>
              <a:rPr sz="1000" b="1" spc="-100" dirty="0">
                <a:solidFill>
                  <a:srgbClr val="444249"/>
                </a:solidFill>
                <a:latin typeface="Times New Roman"/>
                <a:cs typeface="Times New Roman"/>
              </a:rPr>
              <a:t>CLÁUSULA</a:t>
            </a:r>
            <a:r>
              <a:rPr sz="1000" b="1" spc="70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1000" b="1" spc="-65" dirty="0">
                <a:solidFill>
                  <a:srgbClr val="444249"/>
                </a:solidFill>
                <a:latin typeface="Times New Roman"/>
                <a:cs typeface="Times New Roman"/>
              </a:rPr>
              <a:t>SEGUNDA</a:t>
            </a:r>
            <a:r>
              <a:rPr sz="1000" b="1" spc="-5" dirty="0">
                <a:solidFill>
                  <a:srgbClr val="444249"/>
                </a:solidFill>
                <a:latin typeface="Times New Roman"/>
                <a:cs typeface="Times New Roman"/>
              </a:rPr>
              <a:t> </a:t>
            </a:r>
            <a:r>
              <a:rPr sz="1000" spc="434" dirty="0">
                <a:solidFill>
                  <a:srgbClr val="59575D"/>
                </a:solidFill>
                <a:latin typeface="Times New Roman"/>
                <a:cs typeface="Times New Roman"/>
              </a:rPr>
              <a:t>-</a:t>
            </a:r>
            <a:r>
              <a:rPr sz="900" spc="-155" dirty="0">
                <a:solidFill>
                  <a:srgbClr val="7E7C82"/>
                </a:solidFill>
                <a:latin typeface="Arial"/>
                <a:cs typeface="Arial"/>
              </a:rPr>
              <a:t>P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erman</a:t>
            </a:r>
            <a:r>
              <a:rPr sz="900" spc="-70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cem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em</a:t>
            </a:r>
            <a:r>
              <a:rPr sz="900" spc="-9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7E7C82"/>
                </a:solidFill>
                <a:latin typeface="Arial"/>
                <a:cs typeface="Arial"/>
              </a:rPr>
              <a:t>v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g</a:t>
            </a:r>
            <a:r>
              <a:rPr sz="900" spc="55" dirty="0">
                <a:solidFill>
                  <a:srgbClr val="7E7C82"/>
                </a:solidFill>
                <a:latin typeface="Arial"/>
                <a:cs typeface="Arial"/>
              </a:rPr>
              <a:t>or</a:t>
            </a:r>
            <a:r>
              <a:rPr sz="900" spc="-7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as</a:t>
            </a:r>
            <a:r>
              <a:rPr sz="900" spc="-7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dema</a:t>
            </a:r>
            <a:r>
              <a:rPr sz="900" spc="-4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-8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7E7C82"/>
                </a:solidFill>
                <a:latin typeface="Arial"/>
                <a:cs typeface="Arial"/>
              </a:rPr>
              <a:t>c</a:t>
            </a:r>
            <a:r>
              <a:rPr sz="900" spc="-8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45" dirty="0">
                <a:solidFill>
                  <a:srgbClr val="7E7C82"/>
                </a:solidFill>
                <a:latin typeface="Arial"/>
                <a:cs typeface="Arial"/>
              </a:rPr>
              <a:t>á</a:t>
            </a:r>
            <a:r>
              <a:rPr sz="900" spc="-45" dirty="0">
                <a:solidFill>
                  <a:srgbClr val="7E7C82"/>
                </a:solidFill>
                <a:latin typeface="Arial"/>
                <a:cs typeface="Arial"/>
              </a:rPr>
              <a:t>u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su</a:t>
            </a: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as</a:t>
            </a:r>
            <a:r>
              <a:rPr sz="900" spc="-7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do</a:t>
            </a: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Contrato 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de</a:t>
            </a:r>
            <a:r>
              <a:rPr sz="900" spc="1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Prestação</a:t>
            </a:r>
            <a:r>
              <a:rPr sz="900" spc="-1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59575D"/>
                </a:solidFill>
                <a:latin typeface="Arial"/>
                <a:cs typeface="Arial"/>
              </a:rPr>
              <a:t>de</a:t>
            </a:r>
            <a:r>
              <a:rPr sz="900" spc="20" dirty="0">
                <a:solidFill>
                  <a:srgbClr val="59575D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7E7C82"/>
                </a:solidFill>
                <a:latin typeface="Arial"/>
                <a:cs typeface="Arial"/>
              </a:rPr>
              <a:t>Ser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v</a:t>
            </a:r>
            <a:r>
              <a:rPr sz="900" spc="-20" dirty="0">
                <a:solidFill>
                  <a:srgbClr val="59575D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59575D"/>
                </a:solidFill>
                <a:latin typeface="Arial"/>
                <a:cs typeface="Arial"/>
              </a:rPr>
              <a:t>ç</a:t>
            </a:r>
            <a:r>
              <a:rPr sz="900" spc="-45" dirty="0">
                <a:solidFill>
                  <a:srgbClr val="59575D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220" dirty="0">
                <a:solidFill>
                  <a:srgbClr val="7E7C82"/>
                </a:solidFill>
                <a:latin typeface="Arial"/>
                <a:cs typeface="Arial"/>
              </a:rPr>
              <a:t>,</a:t>
            </a:r>
            <a:r>
              <a:rPr sz="900" spc="-13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n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ão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55" dirty="0">
                <a:solidFill>
                  <a:srgbClr val="6D6B70"/>
                </a:solidFill>
                <a:latin typeface="Arial"/>
                <a:cs typeface="Arial"/>
              </a:rPr>
              <a:t>a</a:t>
            </a:r>
            <a:r>
              <a:rPr sz="900" spc="-75" dirty="0">
                <a:solidFill>
                  <a:srgbClr val="6D6B70"/>
                </a:solidFill>
                <a:latin typeface="Arial"/>
                <a:cs typeface="Arial"/>
              </a:rPr>
              <a:t>l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teradas</a:t>
            </a:r>
            <a:r>
              <a:rPr sz="900" spc="9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6D6B70"/>
                </a:solidFill>
                <a:latin typeface="Arial"/>
                <a:cs typeface="Arial"/>
              </a:rPr>
              <a:t>no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pres</a:t>
            </a:r>
            <a:r>
              <a:rPr sz="900" spc="-65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n</a:t>
            </a:r>
            <a:r>
              <a:rPr sz="900" spc="55" dirty="0">
                <a:solidFill>
                  <a:srgbClr val="6D6B70"/>
                </a:solidFill>
                <a:latin typeface="Arial"/>
                <a:cs typeface="Arial"/>
              </a:rPr>
              <a:t>te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59575D"/>
                </a:solidFill>
                <a:latin typeface="Arial"/>
                <a:cs typeface="Arial"/>
              </a:rPr>
              <a:t>ns</a:t>
            </a:r>
            <a:r>
              <a:rPr sz="900" spc="5" dirty="0">
                <a:solidFill>
                  <a:srgbClr val="59575D"/>
                </a:solidFill>
                <a:latin typeface="Arial"/>
                <a:cs typeface="Arial"/>
              </a:rPr>
              <a:t>t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rume</a:t>
            </a:r>
            <a:r>
              <a:rPr sz="900" spc="-60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900" spc="50" dirty="0">
                <a:solidFill>
                  <a:srgbClr val="59575D"/>
                </a:solidFill>
                <a:latin typeface="Arial"/>
                <a:cs typeface="Arial"/>
              </a:rPr>
              <a:t>to</a:t>
            </a:r>
            <a:r>
              <a:rPr sz="900" spc="-20" dirty="0">
                <a:solidFill>
                  <a:srgbClr val="59575D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jur</a:t>
            </a:r>
            <a:r>
              <a:rPr sz="900" spc="-12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70" dirty="0">
                <a:solidFill>
                  <a:srgbClr val="59575D"/>
                </a:solidFill>
                <a:latin typeface="Arial"/>
                <a:cs typeface="Arial"/>
              </a:rPr>
              <a:t>í</a:t>
            </a:r>
            <a:r>
              <a:rPr sz="900" spc="50" dirty="0">
                <a:solidFill>
                  <a:srgbClr val="59575D"/>
                </a:solidFill>
                <a:latin typeface="Arial"/>
                <a:cs typeface="Arial"/>
              </a:rPr>
              <a:t>d</a:t>
            </a:r>
            <a:r>
              <a:rPr sz="900" spc="-25" dirty="0">
                <a:solidFill>
                  <a:srgbClr val="59575D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59575D"/>
                </a:solidFill>
                <a:latin typeface="Arial"/>
                <a:cs typeface="Arial"/>
              </a:rPr>
              <a:t>c</a:t>
            </a:r>
            <a:r>
              <a:rPr sz="900" spc="45" dirty="0">
                <a:solidFill>
                  <a:srgbClr val="59575D"/>
                </a:solidFill>
                <a:latin typeface="Arial"/>
                <a:cs typeface="Arial"/>
              </a:rPr>
              <a:t>o</a:t>
            </a:r>
            <a:r>
              <a:rPr sz="900" spc="120" dirty="0">
                <a:solidFill>
                  <a:srgbClr val="7E7C82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900">
              <a:latin typeface="Times New Roman"/>
              <a:cs typeface="Times New Roman"/>
            </a:endParaRPr>
          </a:p>
          <a:p>
            <a:pPr marL="18415" marR="33020" indent="5715" algn="just">
              <a:lnSpc>
                <a:spcPct val="106400"/>
              </a:lnSpc>
            </a:pP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-9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por</a:t>
            </a:r>
            <a:r>
              <a:rPr sz="900" spc="-5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estarem</a:t>
            </a:r>
            <a:r>
              <a:rPr sz="900" spc="-3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justos</a:t>
            </a:r>
            <a:r>
              <a:rPr sz="900" spc="4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6D6B70"/>
                </a:solidFill>
                <a:latin typeface="Arial"/>
                <a:cs typeface="Arial"/>
              </a:rPr>
              <a:t>acordado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s</a:t>
            </a:r>
            <a:r>
              <a:rPr sz="900" spc="295" dirty="0">
                <a:solidFill>
                  <a:srgbClr val="6D6B70"/>
                </a:solidFill>
                <a:latin typeface="Arial"/>
                <a:cs typeface="Arial"/>
              </a:rPr>
              <a:t>,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as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partes</a:t>
            </a:r>
            <a:r>
              <a:rPr sz="900" spc="-1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firmam</a:t>
            </a:r>
            <a:r>
              <a:rPr sz="900" spc="5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7E7C82"/>
                </a:solidFill>
                <a:latin typeface="Arial"/>
                <a:cs typeface="Arial"/>
              </a:rPr>
              <a:t>o 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presente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nstrumento</a:t>
            </a:r>
            <a:r>
              <a:rPr sz="900" spc="8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em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02</a:t>
            </a:r>
            <a:r>
              <a:rPr sz="900" spc="-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7E7C82"/>
                </a:solidFill>
                <a:latin typeface="Arial"/>
                <a:cs typeface="Arial"/>
              </a:rPr>
              <a:t>(duas)</a:t>
            </a:r>
            <a:r>
              <a:rPr sz="900" spc="-3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6D6B70"/>
                </a:solidFill>
                <a:latin typeface="Arial"/>
                <a:cs typeface="Arial"/>
              </a:rPr>
              <a:t>v</a:t>
            </a:r>
            <a:r>
              <a:rPr sz="900" spc="-5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as 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de</a:t>
            </a:r>
            <a:r>
              <a:rPr sz="900" spc="6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gual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teor</a:t>
            </a:r>
            <a:r>
              <a:rPr sz="900" spc="5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forma,</a:t>
            </a:r>
            <a:r>
              <a:rPr sz="900" spc="6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para</a:t>
            </a:r>
            <a:r>
              <a:rPr sz="900" spc="10" dirty="0">
                <a:solidFill>
                  <a:srgbClr val="6D6B70"/>
                </a:solidFill>
                <a:latin typeface="Arial"/>
                <a:cs typeface="Arial"/>
              </a:rPr>
              <a:t> um</a:t>
            </a:r>
            <a:r>
              <a:rPr sz="900" spc="-2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só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efe</a:t>
            </a:r>
            <a:r>
              <a:rPr sz="900" spc="-20" dirty="0">
                <a:solidFill>
                  <a:srgbClr val="6D6B70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to</a:t>
            </a:r>
            <a:r>
              <a:rPr sz="900" spc="8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ega</a:t>
            </a:r>
            <a:r>
              <a:rPr sz="900" spc="3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250" dirty="0">
                <a:solidFill>
                  <a:srgbClr val="7E7C82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100">
              <a:latin typeface="Times New Roman"/>
              <a:cs typeface="Times New Roman"/>
            </a:endParaRPr>
          </a:p>
          <a:p>
            <a:pPr marL="24130" algn="just">
              <a:lnSpc>
                <a:spcPct val="100000"/>
              </a:lnSpc>
            </a:pPr>
            <a:r>
              <a:rPr sz="900" spc="-15" dirty="0">
                <a:solidFill>
                  <a:srgbClr val="6D6B70"/>
                </a:solidFill>
                <a:latin typeface="Arial"/>
                <a:cs typeface="Arial"/>
              </a:rPr>
              <a:t>Be</a:t>
            </a:r>
            <a:r>
              <a:rPr sz="900" spc="-65" dirty="0">
                <a:solidFill>
                  <a:srgbClr val="6D6B70"/>
                </a:solidFill>
                <a:latin typeface="Arial"/>
                <a:cs typeface="Arial"/>
              </a:rPr>
              <a:t>l</a:t>
            </a:r>
            <a:r>
              <a:rPr sz="900" spc="65" dirty="0">
                <a:solidFill>
                  <a:srgbClr val="6D6B70"/>
                </a:solidFill>
                <a:latin typeface="Arial"/>
                <a:cs typeface="Arial"/>
              </a:rPr>
              <a:t>o</a:t>
            </a:r>
            <a:r>
              <a:rPr sz="900" spc="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59575D"/>
                </a:solidFill>
                <a:latin typeface="Arial"/>
                <a:cs typeface="Arial"/>
              </a:rPr>
              <a:t>Ho</a:t>
            </a:r>
            <a:r>
              <a:rPr sz="900" spc="-200" dirty="0">
                <a:solidFill>
                  <a:srgbClr val="59575D"/>
                </a:solidFill>
                <a:latin typeface="Arial"/>
                <a:cs typeface="Arial"/>
              </a:rPr>
              <a:t>r</a:t>
            </a:r>
            <a:r>
              <a:rPr sz="900" spc="-19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zont</a:t>
            </a:r>
            <a:r>
              <a:rPr sz="900" spc="-10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340" dirty="0">
                <a:solidFill>
                  <a:srgbClr val="7E7C82"/>
                </a:solidFill>
                <a:latin typeface="Arial"/>
                <a:cs typeface="Arial"/>
              </a:rPr>
              <a:t>,</a:t>
            </a:r>
            <a:r>
              <a:rPr sz="900" spc="-16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95" dirty="0">
                <a:solidFill>
                  <a:srgbClr val="7E7C82"/>
                </a:solidFill>
                <a:latin typeface="Arial"/>
                <a:cs typeface="Arial"/>
              </a:rPr>
              <a:t>1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4</a:t>
            </a:r>
            <a:r>
              <a:rPr sz="900" spc="-3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6D6B70"/>
                </a:solidFill>
                <a:latin typeface="Arial"/>
                <a:cs typeface="Arial"/>
              </a:rPr>
              <a:t>de</a:t>
            </a:r>
            <a:r>
              <a:rPr sz="900" spc="2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6D6B70"/>
                </a:solidFill>
                <a:latin typeface="Arial"/>
                <a:cs typeface="Arial"/>
              </a:rPr>
              <a:t>março</a:t>
            </a:r>
            <a:r>
              <a:rPr sz="900" spc="3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6D6B70"/>
                </a:solidFill>
                <a:latin typeface="Arial"/>
                <a:cs typeface="Arial"/>
              </a:rPr>
              <a:t>d</a:t>
            </a:r>
            <a:r>
              <a:rPr sz="900" spc="75" dirty="0">
                <a:solidFill>
                  <a:srgbClr val="6D6B70"/>
                </a:solidFill>
                <a:latin typeface="Arial"/>
                <a:cs typeface="Arial"/>
              </a:rPr>
              <a:t>e</a:t>
            </a:r>
            <a:r>
              <a:rPr sz="900" spc="-5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6D6B70"/>
                </a:solidFill>
                <a:latin typeface="Arial"/>
                <a:cs typeface="Arial"/>
              </a:rPr>
              <a:t>20</a:t>
            </a:r>
            <a:r>
              <a:rPr sz="900" spc="-60" dirty="0">
                <a:solidFill>
                  <a:srgbClr val="6D6B70"/>
                </a:solidFill>
                <a:latin typeface="Arial"/>
                <a:cs typeface="Arial"/>
              </a:rPr>
              <a:t>1</a:t>
            </a:r>
            <a:r>
              <a:rPr sz="900" spc="40" dirty="0">
                <a:solidFill>
                  <a:srgbClr val="6D6B70"/>
                </a:solidFill>
                <a:latin typeface="Arial"/>
                <a:cs typeface="Arial"/>
              </a:rPr>
              <a:t>6.</a:t>
            </a:r>
            <a:endParaRPr sz="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89684" y="7568699"/>
            <a:ext cx="3080385" cy="473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1765935">
              <a:lnSpc>
                <a:spcPct val="100000"/>
              </a:lnSpc>
            </a:pPr>
            <a:r>
              <a:rPr sz="900" spc="-25" dirty="0">
                <a:solidFill>
                  <a:srgbClr val="7E7C82"/>
                </a:solidFill>
                <a:latin typeface="Arial"/>
                <a:cs typeface="Arial"/>
              </a:rPr>
              <a:t>Mackenz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7E7C82"/>
                </a:solidFill>
                <a:latin typeface="Arial"/>
                <a:cs typeface="Arial"/>
              </a:rPr>
              <a:t>e</a:t>
            </a:r>
            <a:r>
              <a:rPr sz="900" spc="5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110" dirty="0">
                <a:solidFill>
                  <a:srgbClr val="59575D"/>
                </a:solidFill>
                <a:latin typeface="Arial"/>
                <a:cs typeface="Arial"/>
              </a:rPr>
              <a:t>E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sporte</a:t>
            </a: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900" spc="-30" dirty="0">
                <a:solidFill>
                  <a:srgbClr val="7E7C82"/>
                </a:solidFill>
                <a:latin typeface="Arial"/>
                <a:cs typeface="Arial"/>
              </a:rPr>
              <a:t>C</a:t>
            </a:r>
            <a:r>
              <a:rPr sz="900" spc="-55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900" spc="25" dirty="0">
                <a:solidFill>
                  <a:srgbClr val="7E7C82"/>
                </a:solidFill>
                <a:latin typeface="Arial"/>
                <a:cs typeface="Arial"/>
              </a:rPr>
              <a:t>ube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Teste</a:t>
            </a:r>
            <a:r>
              <a:rPr sz="900" spc="-20" dirty="0">
                <a:solidFill>
                  <a:srgbClr val="7E7C82"/>
                </a:solidFill>
                <a:latin typeface="Arial"/>
                <a:cs typeface="Arial"/>
              </a:rPr>
              <a:t>m</a:t>
            </a:r>
            <a:r>
              <a:rPr sz="900" spc="45" dirty="0">
                <a:solidFill>
                  <a:srgbClr val="7E7C82"/>
                </a:solidFill>
                <a:latin typeface="Arial"/>
                <a:cs typeface="Arial"/>
              </a:rPr>
              <a:t>u</a:t>
            </a: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nha</a:t>
            </a:r>
            <a:r>
              <a:rPr sz="900" spc="-15" dirty="0">
                <a:solidFill>
                  <a:srgbClr val="7E7C82"/>
                </a:solidFill>
                <a:latin typeface="Arial"/>
                <a:cs typeface="Arial"/>
              </a:rPr>
              <a:t>s</a:t>
            </a:r>
            <a:r>
              <a:rPr sz="900" spc="250" dirty="0">
                <a:solidFill>
                  <a:srgbClr val="91979C"/>
                </a:solidFill>
                <a:latin typeface="Arial"/>
                <a:cs typeface="Arial"/>
              </a:rPr>
              <a:t>:</a:t>
            </a:r>
            <a:endParaRPr sz="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69547" y="9049047"/>
            <a:ext cx="9017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120" dirty="0">
                <a:solidFill>
                  <a:srgbClr val="91979C"/>
                </a:solidFill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85354" y="8773905"/>
            <a:ext cx="245745" cy="406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000" b="1" spc="-434" dirty="0">
                <a:solidFill>
                  <a:srgbClr val="444249"/>
                </a:solidFill>
                <a:latin typeface="Times New Roman"/>
                <a:cs typeface="Times New Roman"/>
              </a:rPr>
              <a:t>N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64397" y="8895401"/>
            <a:ext cx="1682750" cy="95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50" spc="15" dirty="0">
                <a:solidFill>
                  <a:srgbClr val="91979C"/>
                </a:solidFill>
                <a:latin typeface="Arial"/>
                <a:cs typeface="Arial"/>
              </a:rPr>
              <a:t>6"</a:t>
            </a:r>
            <a:r>
              <a:rPr sz="550" spc="-60" dirty="0">
                <a:solidFill>
                  <a:srgbClr val="91979C"/>
                </a:solidFill>
                <a:latin typeface="Arial"/>
                <a:cs typeface="Arial"/>
              </a:rPr>
              <a:t> </a:t>
            </a:r>
            <a:r>
              <a:rPr sz="550" spc="-5" dirty="0">
                <a:solidFill>
                  <a:srgbClr val="7E7C82"/>
                </a:solidFill>
                <a:latin typeface="Arial"/>
                <a:cs typeface="Arial"/>
              </a:rPr>
              <a:t>TABEL</a:t>
            </a:r>
            <a:r>
              <a:rPr sz="550" spc="-3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550" spc="2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550" spc="-130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550" spc="15" dirty="0">
                <a:solidFill>
                  <a:srgbClr val="7E7C82"/>
                </a:solidFill>
                <a:latin typeface="Arial"/>
                <a:cs typeface="Arial"/>
              </a:rPr>
              <a:t>ATO</a:t>
            </a:r>
            <a:r>
              <a:rPr sz="550" spc="-2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550" spc="5" dirty="0">
                <a:solidFill>
                  <a:srgbClr val="7E7C82"/>
                </a:solidFill>
                <a:latin typeface="Arial"/>
                <a:cs typeface="Arial"/>
              </a:rPr>
              <a:t>DE</a:t>
            </a:r>
            <a:r>
              <a:rPr sz="550" spc="-7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550" spc="-15" dirty="0">
                <a:solidFill>
                  <a:srgbClr val="7E7C82"/>
                </a:solidFill>
                <a:latin typeface="Arial"/>
                <a:cs typeface="Arial"/>
              </a:rPr>
              <a:t>NOTAS</a:t>
            </a:r>
            <a:r>
              <a:rPr sz="550" spc="-5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550" spc="5" dirty="0">
                <a:solidFill>
                  <a:srgbClr val="7E7C82"/>
                </a:solidFill>
                <a:latin typeface="Arial"/>
                <a:cs typeface="Arial"/>
              </a:rPr>
              <a:t>OE</a:t>
            </a:r>
            <a:r>
              <a:rPr sz="550" spc="-6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550" dirty="0">
                <a:solidFill>
                  <a:srgbClr val="7E7C82"/>
                </a:solidFill>
                <a:latin typeface="Arial"/>
                <a:cs typeface="Arial"/>
              </a:rPr>
              <a:t>BELO</a:t>
            </a:r>
            <a:r>
              <a:rPr sz="550" spc="-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550" spc="-20" dirty="0">
                <a:solidFill>
                  <a:srgbClr val="7E7C82"/>
                </a:solidFill>
                <a:latin typeface="Arial"/>
                <a:cs typeface="Arial"/>
              </a:rPr>
              <a:t>HORIZONTE</a:t>
            </a:r>
            <a:endParaRPr sz="5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34703" y="8854917"/>
            <a:ext cx="1289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i="1" spc="335" dirty="0">
                <a:solidFill>
                  <a:srgbClr val="4D6EB8"/>
                </a:solidFill>
                <a:latin typeface="Times New Roman"/>
                <a:cs typeface="Times New Roman"/>
              </a:rPr>
              <a:t>0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32781" y="8971323"/>
            <a:ext cx="1669414" cy="95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89610" algn="l"/>
              </a:tabLst>
            </a:pPr>
            <a:r>
              <a:rPr sz="550" spc="10" dirty="0">
                <a:solidFill>
                  <a:srgbClr val="7E7C82"/>
                </a:solidFill>
                <a:latin typeface="Arial"/>
                <a:cs typeface="Arial"/>
              </a:rPr>
              <a:t>P	</a:t>
            </a:r>
            <a:r>
              <a:rPr sz="550" spc="-70" dirty="0">
                <a:solidFill>
                  <a:srgbClr val="7E7C82"/>
                </a:solidFill>
                <a:latin typeface="Arial"/>
                <a:cs typeface="Arial"/>
              </a:rPr>
              <a:t>T</a:t>
            </a:r>
            <a:r>
              <a:rPr sz="550" spc="5" dirty="0">
                <a:solidFill>
                  <a:srgbClr val="91979C"/>
                </a:solidFill>
                <a:latin typeface="Arial"/>
                <a:cs typeface="Arial"/>
              </a:rPr>
              <a:t>ab</a:t>
            </a:r>
            <a:r>
              <a:rPr sz="550" spc="-20" dirty="0">
                <a:solidFill>
                  <a:srgbClr val="91979C"/>
                </a:solidFill>
                <a:latin typeface="Arial"/>
                <a:cs typeface="Arial"/>
              </a:rPr>
              <a:t>e</a:t>
            </a:r>
            <a:r>
              <a:rPr sz="550" spc="-220" dirty="0">
                <a:solidFill>
                  <a:srgbClr val="546970"/>
                </a:solidFill>
                <a:latin typeface="Arial"/>
                <a:cs typeface="Arial"/>
              </a:rPr>
              <a:t>1</a:t>
            </a:r>
            <a:r>
              <a:rPr sz="550" spc="-170" dirty="0">
                <a:solidFill>
                  <a:srgbClr val="91979C"/>
                </a:solidFill>
                <a:latin typeface="Arial"/>
                <a:cs typeface="Arial"/>
              </a:rPr>
              <a:t>1</a:t>
            </a:r>
            <a:r>
              <a:rPr sz="550" spc="5" dirty="0">
                <a:solidFill>
                  <a:srgbClr val="7E7C82"/>
                </a:solidFill>
                <a:latin typeface="Arial"/>
                <a:cs typeface="Arial"/>
              </a:rPr>
              <a:t>a</a:t>
            </a:r>
            <a:r>
              <a:rPr sz="550" spc="-85" dirty="0">
                <a:solidFill>
                  <a:srgbClr val="7E7C82"/>
                </a:solidFill>
                <a:latin typeface="Arial"/>
                <a:cs typeface="Arial"/>
              </a:rPr>
              <a:t>o</a:t>
            </a:r>
            <a:r>
              <a:rPr sz="550" spc="-65" dirty="0">
                <a:solidFill>
                  <a:srgbClr val="A7AAAF"/>
                </a:solidFill>
                <a:latin typeface="Arial"/>
                <a:cs typeface="Arial"/>
              </a:rPr>
              <a:t>·</a:t>
            </a:r>
            <a:r>
              <a:rPr sz="550" spc="-5" dirty="0">
                <a:solidFill>
                  <a:srgbClr val="7E7C82"/>
                </a:solidFill>
                <a:latin typeface="Arial"/>
                <a:cs typeface="Arial"/>
              </a:rPr>
              <a:t>J</a:t>
            </a:r>
            <a:r>
              <a:rPr sz="550" spc="5" dirty="0">
                <a:solidFill>
                  <a:srgbClr val="91979C"/>
                </a:solidFill>
                <a:latin typeface="Arial"/>
                <a:cs typeface="Arial"/>
              </a:rPr>
              <a:t>oão</a:t>
            </a:r>
            <a:r>
              <a:rPr sz="550" spc="-40" dirty="0">
                <a:solidFill>
                  <a:srgbClr val="91979C"/>
                </a:solidFill>
                <a:latin typeface="Arial"/>
                <a:cs typeface="Arial"/>
              </a:rPr>
              <a:t> </a:t>
            </a:r>
            <a:r>
              <a:rPr sz="550" spc="-25" dirty="0">
                <a:solidFill>
                  <a:srgbClr val="91979C"/>
                </a:solidFill>
                <a:latin typeface="Arial"/>
                <a:cs typeface="Arial"/>
              </a:rPr>
              <a:t>Teod</a:t>
            </a:r>
            <a:r>
              <a:rPr sz="550" spc="-35" dirty="0">
                <a:solidFill>
                  <a:srgbClr val="91979C"/>
                </a:solidFill>
                <a:latin typeface="Arial"/>
                <a:cs typeface="Arial"/>
              </a:rPr>
              <a:t>o</a:t>
            </a:r>
            <a:r>
              <a:rPr sz="550" spc="-55" dirty="0">
                <a:solidFill>
                  <a:srgbClr val="7E7C82"/>
                </a:solidFill>
                <a:latin typeface="Arial"/>
                <a:cs typeface="Arial"/>
              </a:rPr>
              <a:t>r</a:t>
            </a:r>
            <a:r>
              <a:rPr sz="550" spc="50" dirty="0">
                <a:solidFill>
                  <a:srgbClr val="91979C"/>
                </a:solidFill>
                <a:latin typeface="Arial"/>
                <a:cs typeface="Arial"/>
              </a:rPr>
              <a:t>o</a:t>
            </a:r>
            <a:r>
              <a:rPr sz="550" spc="-55" dirty="0">
                <a:solidFill>
                  <a:srgbClr val="91979C"/>
                </a:solidFill>
                <a:latin typeface="Arial"/>
                <a:cs typeface="Arial"/>
              </a:rPr>
              <a:t> </a:t>
            </a:r>
            <a:r>
              <a:rPr sz="500" spc="40" dirty="0">
                <a:solidFill>
                  <a:srgbClr val="91979C"/>
                </a:solidFill>
                <a:latin typeface="Arial"/>
                <a:cs typeface="Arial"/>
              </a:rPr>
              <a:t>d</a:t>
            </a:r>
            <a:r>
              <a:rPr sz="500" spc="30" dirty="0">
                <a:solidFill>
                  <a:srgbClr val="7E7C82"/>
                </a:solidFill>
                <a:latin typeface="Arial"/>
                <a:cs typeface="Arial"/>
              </a:rPr>
              <a:t>a</a:t>
            </a:r>
            <a:r>
              <a:rPr sz="500" spc="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550" spc="-35" dirty="0">
                <a:solidFill>
                  <a:srgbClr val="91979C"/>
                </a:solidFill>
                <a:latin typeface="Arial"/>
                <a:cs typeface="Arial"/>
              </a:rPr>
              <a:t>S</a:t>
            </a:r>
            <a:r>
              <a:rPr sz="550" spc="80" dirty="0">
                <a:solidFill>
                  <a:srgbClr val="7E7C82"/>
                </a:solidFill>
                <a:latin typeface="Arial"/>
                <a:cs typeface="Arial"/>
              </a:rPr>
              <a:t>i</a:t>
            </a:r>
            <a:r>
              <a:rPr sz="550" spc="-5" dirty="0">
                <a:solidFill>
                  <a:srgbClr val="7E7C82"/>
                </a:solidFill>
                <a:latin typeface="Arial"/>
                <a:cs typeface="Arial"/>
              </a:rPr>
              <a:t>v</a:t>
            </a:r>
            <a:r>
              <a:rPr sz="550" spc="5" dirty="0">
                <a:solidFill>
                  <a:srgbClr val="91979C"/>
                </a:solidFill>
                <a:latin typeface="Arial"/>
                <a:cs typeface="Arial"/>
              </a:rPr>
              <a:t>a</a:t>
            </a:r>
            <a:endParaRPr sz="5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67523" y="9035960"/>
            <a:ext cx="2108835" cy="95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50" b="1" spc="5" dirty="0">
                <a:solidFill>
                  <a:srgbClr val="7E7C82"/>
                </a:solidFill>
                <a:latin typeface="Times New Roman"/>
                <a:cs typeface="Times New Roman"/>
              </a:rPr>
              <a:t>"'fa</a:t>
            </a:r>
            <a:r>
              <a:rPr sz="550" b="1" spc="-45" dirty="0">
                <a:solidFill>
                  <a:srgbClr val="7E7C82"/>
                </a:solidFill>
                <a:latin typeface="Times New Roman"/>
                <a:cs typeface="Times New Roman"/>
              </a:rPr>
              <a:t> </a:t>
            </a:r>
            <a:r>
              <a:rPr sz="450" b="1" spc="-35" dirty="0">
                <a:solidFill>
                  <a:srgbClr val="7E7C82"/>
                </a:solidFill>
                <a:latin typeface="Arial"/>
                <a:cs typeface="Arial"/>
              </a:rPr>
              <a:t>Ml</a:t>
            </a:r>
            <a:r>
              <a:rPr sz="450" b="1" spc="-65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450" b="1" spc="-105" dirty="0">
                <a:solidFill>
                  <a:srgbClr val="7E7C82"/>
                </a:solidFill>
                <a:latin typeface="Arial"/>
                <a:cs typeface="Arial"/>
              </a:rPr>
              <a:t>H</a:t>
            </a:r>
            <a:r>
              <a:rPr sz="450" b="1" spc="-80" dirty="0">
                <a:solidFill>
                  <a:srgbClr val="7E7C82"/>
                </a:solidFill>
                <a:latin typeface="Arial"/>
                <a:cs typeface="Arial"/>
              </a:rPr>
              <a:t>.</a:t>
            </a:r>
            <a:r>
              <a:rPr sz="450" b="1" spc="-5" dirty="0">
                <a:solidFill>
                  <a:srgbClr val="91979C"/>
                </a:solidFill>
                <a:latin typeface="Arial"/>
                <a:cs typeface="Arial"/>
              </a:rPr>
              <a:t>o</a:t>
            </a:r>
            <a:r>
              <a:rPr sz="450" b="1" spc="65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450" b="1" spc="-6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450" b="1" spc="-55" dirty="0">
                <a:solidFill>
                  <a:srgbClr val="7E7C82"/>
                </a:solidFill>
                <a:latin typeface="Arial"/>
                <a:cs typeface="Arial"/>
              </a:rPr>
              <a:t>C</a:t>
            </a:r>
            <a:r>
              <a:rPr sz="450" b="1" spc="114" dirty="0">
                <a:solidFill>
                  <a:srgbClr val="91979C"/>
                </a:solidFill>
                <a:latin typeface="Arial"/>
                <a:cs typeface="Arial"/>
              </a:rPr>
              <a:t>•</a:t>
            </a:r>
            <a:r>
              <a:rPr sz="450" b="1" dirty="0">
                <a:solidFill>
                  <a:srgbClr val="7E7C82"/>
                </a:solidFill>
                <a:latin typeface="Arial"/>
                <a:cs typeface="Arial"/>
              </a:rPr>
              <a:t>r</a:t>
            </a:r>
            <a:r>
              <a:rPr sz="450" b="1" spc="-95" dirty="0">
                <a:solidFill>
                  <a:srgbClr val="7E7C82"/>
                </a:solidFill>
                <a:latin typeface="Arial"/>
                <a:cs typeface="Arial"/>
              </a:rPr>
              <a:t>n</a:t>
            </a:r>
            <a:r>
              <a:rPr sz="450" b="1" spc="40" dirty="0">
                <a:solidFill>
                  <a:srgbClr val="91979C"/>
                </a:solidFill>
                <a:latin typeface="Arial"/>
                <a:cs typeface="Arial"/>
              </a:rPr>
              <a:t>p</a:t>
            </a:r>
            <a:r>
              <a:rPr sz="450" b="1" spc="-50" dirty="0">
                <a:solidFill>
                  <a:srgbClr val="91979C"/>
                </a:solidFill>
                <a:latin typeface="Arial"/>
                <a:cs typeface="Arial"/>
              </a:rPr>
              <a:t>o</a:t>
            </a:r>
            <a:r>
              <a:rPr sz="450" b="1" spc="35" dirty="0">
                <a:solidFill>
                  <a:srgbClr val="7E7C82"/>
                </a:solidFill>
                <a:latin typeface="Arial"/>
                <a:cs typeface="Arial"/>
              </a:rPr>
              <a:t>s,</a:t>
            </a:r>
            <a:r>
              <a:rPr sz="450" b="1" spc="-8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450" b="1" spc="20" dirty="0">
                <a:solidFill>
                  <a:srgbClr val="91979C"/>
                </a:solidFill>
                <a:latin typeface="Arial"/>
                <a:cs typeface="Arial"/>
              </a:rPr>
              <a:t>2</a:t>
            </a:r>
            <a:r>
              <a:rPr sz="450" b="1" spc="-25" dirty="0">
                <a:solidFill>
                  <a:srgbClr val="7E7C82"/>
                </a:solidFill>
                <a:latin typeface="Arial"/>
                <a:cs typeface="Arial"/>
              </a:rPr>
              <a:t>1</a:t>
            </a:r>
            <a:r>
              <a:rPr sz="450" b="1" spc="65" dirty="0">
                <a:solidFill>
                  <a:srgbClr val="91979C"/>
                </a:solidFill>
                <a:latin typeface="Arial"/>
                <a:cs typeface="Arial"/>
              </a:rPr>
              <a:t>7</a:t>
            </a:r>
            <a:r>
              <a:rPr sz="450" b="1" spc="-80" dirty="0">
                <a:solidFill>
                  <a:srgbClr val="91979C"/>
                </a:solidFill>
                <a:latin typeface="Arial"/>
                <a:cs typeface="Arial"/>
              </a:rPr>
              <a:t> </a:t>
            </a:r>
            <a:r>
              <a:rPr sz="450" b="1" spc="55" dirty="0">
                <a:solidFill>
                  <a:srgbClr val="91979C"/>
                </a:solidFill>
                <a:latin typeface="Arial"/>
                <a:cs typeface="Arial"/>
              </a:rPr>
              <a:t>•</a:t>
            </a:r>
            <a:r>
              <a:rPr sz="450" b="1" spc="-70" dirty="0">
                <a:solidFill>
                  <a:srgbClr val="91979C"/>
                </a:solidFill>
                <a:latin typeface="Arial"/>
                <a:cs typeface="Arial"/>
              </a:rPr>
              <a:t> </a:t>
            </a:r>
            <a:r>
              <a:rPr sz="500" b="1" spc="50" dirty="0">
                <a:solidFill>
                  <a:srgbClr val="91979C"/>
                </a:solidFill>
                <a:latin typeface="Times New Roman"/>
                <a:cs typeface="Times New Roman"/>
              </a:rPr>
              <a:t>Strn</a:t>
            </a:r>
            <a:r>
              <a:rPr sz="500" b="1" spc="-20" dirty="0">
                <a:solidFill>
                  <a:srgbClr val="91979C"/>
                </a:solidFill>
                <a:latin typeface="Times New Roman"/>
                <a:cs typeface="Times New Roman"/>
              </a:rPr>
              <a:t> </a:t>
            </a:r>
            <a:r>
              <a:rPr sz="500" b="1" spc="145" dirty="0">
                <a:solidFill>
                  <a:srgbClr val="7E7C82"/>
                </a:solidFill>
                <a:latin typeface="Times New Roman"/>
                <a:cs typeface="Times New Roman"/>
              </a:rPr>
              <a:t>.</a:t>
            </a:r>
            <a:r>
              <a:rPr sz="500" b="1" spc="-114" dirty="0">
                <a:solidFill>
                  <a:srgbClr val="7E7C82"/>
                </a:solidFill>
                <a:latin typeface="Times New Roman"/>
                <a:cs typeface="Times New Roman"/>
              </a:rPr>
              <a:t>T</a:t>
            </a:r>
            <a:r>
              <a:rPr sz="500" b="1" spc="-25" dirty="0">
                <a:solidFill>
                  <a:srgbClr val="7E7C82"/>
                </a:solidFill>
                <a:latin typeface="Times New Roman"/>
                <a:cs typeface="Times New Roman"/>
              </a:rPr>
              <a:t>a</a:t>
            </a:r>
            <a:r>
              <a:rPr sz="500" b="1" spc="114" dirty="0">
                <a:solidFill>
                  <a:srgbClr val="91979C"/>
                </a:solidFill>
                <a:latin typeface="Times New Roman"/>
                <a:cs typeface="Times New Roman"/>
              </a:rPr>
              <a:t>l:</a:t>
            </a:r>
            <a:r>
              <a:rPr sz="450" b="1" spc="25" dirty="0">
                <a:solidFill>
                  <a:srgbClr val="A7AAAF"/>
                </a:solidFill>
                <a:latin typeface="Arial"/>
                <a:cs typeface="Arial"/>
              </a:rPr>
              <a:t>(3</a:t>
            </a:r>
            <a:r>
              <a:rPr sz="450" b="1" spc="-70" dirty="0">
                <a:solidFill>
                  <a:srgbClr val="A7AAAF"/>
                </a:solidFill>
                <a:latin typeface="Arial"/>
                <a:cs typeface="Arial"/>
              </a:rPr>
              <a:t>1</a:t>
            </a:r>
            <a:r>
              <a:rPr sz="450" b="1" spc="120" dirty="0">
                <a:solidFill>
                  <a:srgbClr val="A7AAAF"/>
                </a:solidFill>
                <a:latin typeface="Arial"/>
                <a:cs typeface="Arial"/>
              </a:rPr>
              <a:t>)</a:t>
            </a:r>
            <a:r>
              <a:rPr sz="450" b="1" spc="-5" dirty="0">
                <a:solidFill>
                  <a:srgbClr val="91979C"/>
                </a:solidFill>
                <a:latin typeface="Arial"/>
                <a:cs typeface="Arial"/>
              </a:rPr>
              <a:t>3224-</a:t>
            </a:r>
            <a:r>
              <a:rPr sz="450" b="1" dirty="0">
                <a:solidFill>
                  <a:srgbClr val="7E7C82"/>
                </a:solidFill>
                <a:latin typeface="Arial"/>
                <a:cs typeface="Arial"/>
              </a:rPr>
              <a:t>2966</a:t>
            </a:r>
            <a:r>
              <a:rPr sz="450" b="1" spc="-45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450" b="1" spc="55" dirty="0">
                <a:solidFill>
                  <a:srgbClr val="91979C"/>
                </a:solidFill>
                <a:latin typeface="Arial"/>
                <a:cs typeface="Arial"/>
              </a:rPr>
              <a:t>•</a:t>
            </a:r>
            <a:r>
              <a:rPr sz="450" b="1" spc="-70" dirty="0">
                <a:solidFill>
                  <a:srgbClr val="91979C"/>
                </a:solidFill>
                <a:latin typeface="Arial"/>
                <a:cs typeface="Arial"/>
              </a:rPr>
              <a:t> </a:t>
            </a:r>
            <a:r>
              <a:rPr sz="450" b="1" spc="-75" dirty="0">
                <a:solidFill>
                  <a:srgbClr val="7E7C82"/>
                </a:solidFill>
                <a:latin typeface="Arial"/>
                <a:cs typeface="Arial"/>
              </a:rPr>
              <a:t>WWW</a:t>
            </a:r>
            <a:r>
              <a:rPr sz="450" b="1" spc="-10" dirty="0">
                <a:solidFill>
                  <a:srgbClr val="7E7C82"/>
                </a:solidFill>
                <a:latin typeface="Arial"/>
                <a:cs typeface="Arial"/>
              </a:rPr>
              <a:t> </a:t>
            </a:r>
            <a:r>
              <a:rPr sz="450" b="1" spc="-20" dirty="0">
                <a:solidFill>
                  <a:srgbClr val="7E7C82"/>
                </a:solidFill>
                <a:latin typeface="Arial"/>
                <a:cs typeface="Arial"/>
              </a:rPr>
              <a:t>8ofiek1b</a:t>
            </a:r>
            <a:r>
              <a:rPr sz="450" b="1" spc="-20" dirty="0">
                <a:solidFill>
                  <a:srgbClr val="91979C"/>
                </a:solidFill>
                <a:latin typeface="Arial"/>
                <a:cs typeface="Arial"/>
              </a:rPr>
              <a:t>h..co</a:t>
            </a:r>
            <a:r>
              <a:rPr sz="450" b="1" spc="-60" dirty="0">
                <a:solidFill>
                  <a:srgbClr val="91979C"/>
                </a:solidFill>
                <a:latin typeface="Arial"/>
                <a:cs typeface="Arial"/>
              </a:rPr>
              <a:t>m</a:t>
            </a:r>
            <a:r>
              <a:rPr sz="450" b="1" spc="-10" dirty="0">
                <a:solidFill>
                  <a:srgbClr val="7E7C82"/>
                </a:solidFill>
                <a:latin typeface="Arial"/>
                <a:cs typeface="Arial"/>
              </a:rPr>
              <a:t>.bt'</a:t>
            </a:r>
            <a:endParaRPr sz="4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04189" y="9114074"/>
            <a:ext cx="11938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385" dirty="0">
                <a:solidFill>
                  <a:srgbClr val="6D6B70"/>
                </a:solidFill>
                <a:latin typeface="Times New Roman"/>
                <a:cs typeface="Times New Roman"/>
              </a:rPr>
              <a:t>0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95474" y="8666656"/>
            <a:ext cx="374650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>
              <a:lnSpc>
                <a:spcPct val="102200"/>
              </a:lnSpc>
            </a:pPr>
            <a:r>
              <a:rPr sz="900" dirty="0">
                <a:solidFill>
                  <a:srgbClr val="7E7C82"/>
                </a:solidFill>
                <a:latin typeface="Arial"/>
                <a:cs typeface="Arial"/>
              </a:rPr>
              <a:t>Nome: </a:t>
            </a:r>
            <a:r>
              <a:rPr sz="900" spc="-60" dirty="0">
                <a:solidFill>
                  <a:srgbClr val="6D6B70"/>
                </a:solidFill>
                <a:latin typeface="Arial"/>
                <a:cs typeface="Arial"/>
              </a:rPr>
              <a:t>C</a:t>
            </a:r>
            <a:r>
              <a:rPr sz="900" spc="-110" dirty="0">
                <a:solidFill>
                  <a:srgbClr val="6D6B70"/>
                </a:solidFill>
                <a:latin typeface="Arial"/>
                <a:cs typeface="Arial"/>
              </a:rPr>
              <a:t>P</a:t>
            </a:r>
            <a:r>
              <a:rPr sz="900" spc="40" dirty="0">
                <a:solidFill>
                  <a:srgbClr val="6D6B70"/>
                </a:solidFill>
                <a:latin typeface="Arial"/>
                <a:cs typeface="Arial"/>
              </a:rPr>
              <a:t>F:</a:t>
            </a:r>
            <a:endParaRPr sz="9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41697" y="8660816"/>
            <a:ext cx="36893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5" dirty="0">
                <a:solidFill>
                  <a:srgbClr val="7E7C82"/>
                </a:solidFill>
                <a:latin typeface="Arial"/>
                <a:cs typeface="Arial"/>
              </a:rPr>
              <a:t>Nome:</a:t>
            </a:r>
            <a:endParaRPr sz="9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468271" y="9595709"/>
            <a:ext cx="0" cy="130175"/>
          </a:xfrm>
          <a:custGeom>
            <a:avLst/>
            <a:gdLst/>
            <a:ahLst/>
            <a:cxnLst/>
            <a:rect l="l" t="t" r="r" b="b"/>
            <a:pathLst>
              <a:path h="130175">
                <a:moveTo>
                  <a:pt x="0" y="0"/>
                </a:moveTo>
                <a:lnTo>
                  <a:pt x="0" y="129945"/>
                </a:lnTo>
              </a:path>
            </a:pathLst>
          </a:custGeom>
          <a:ln w="49289">
            <a:solidFill>
              <a:srgbClr val="E2E4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098578" y="9595709"/>
            <a:ext cx="64135" cy="130175"/>
          </a:xfrm>
          <a:custGeom>
            <a:avLst/>
            <a:gdLst/>
            <a:ahLst/>
            <a:cxnLst/>
            <a:rect l="l" t="t" r="r" b="b"/>
            <a:pathLst>
              <a:path w="64135" h="130175">
                <a:moveTo>
                  <a:pt x="0" y="0"/>
                </a:moveTo>
                <a:lnTo>
                  <a:pt x="64113" y="0"/>
                </a:lnTo>
                <a:lnTo>
                  <a:pt x="64113" y="129945"/>
                </a:lnTo>
                <a:lnTo>
                  <a:pt x="0" y="129945"/>
                </a:lnTo>
                <a:lnTo>
                  <a:pt x="0" y="0"/>
                </a:lnTo>
                <a:close/>
              </a:path>
            </a:pathLst>
          </a:custGeom>
          <a:solidFill>
            <a:srgbClr val="E2E4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211168" y="9604843"/>
            <a:ext cx="1882775" cy="455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165">
              <a:lnSpc>
                <a:spcPts val="790"/>
              </a:lnSpc>
            </a:pPr>
            <a:r>
              <a:rPr sz="750" spc="-70" dirty="0">
                <a:solidFill>
                  <a:srgbClr val="59575D"/>
                </a:solidFill>
                <a:latin typeface="Arial"/>
                <a:cs typeface="Arial"/>
              </a:rPr>
              <a:t>Em</a:t>
            </a:r>
            <a:r>
              <a:rPr sz="750" spc="-100" dirty="0">
                <a:solidFill>
                  <a:srgbClr val="59575D"/>
                </a:solidFill>
                <a:latin typeface="Arial"/>
                <a:cs typeface="Arial"/>
              </a:rPr>
              <a:t>o</a:t>
            </a:r>
            <a:r>
              <a:rPr sz="750" spc="1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750" spc="-35" dirty="0">
                <a:solidFill>
                  <a:srgbClr val="A7AAAF"/>
                </a:solidFill>
                <a:latin typeface="Arial"/>
                <a:cs typeface="Arial"/>
              </a:rPr>
              <a:t>:</a:t>
            </a:r>
            <a:r>
              <a:rPr sz="750" spc="-35" dirty="0">
                <a:solidFill>
                  <a:srgbClr val="59575D"/>
                </a:solidFill>
                <a:latin typeface="Arial"/>
                <a:cs typeface="Arial"/>
              </a:rPr>
              <a:t>R$</a:t>
            </a:r>
            <a:r>
              <a:rPr sz="750" spc="-145" dirty="0">
                <a:solidFill>
                  <a:srgbClr val="59575D"/>
                </a:solidFill>
                <a:latin typeface="Arial"/>
                <a:cs typeface="Arial"/>
              </a:rPr>
              <a:t> </a:t>
            </a:r>
            <a:r>
              <a:rPr sz="750" spc="-95" dirty="0">
                <a:solidFill>
                  <a:srgbClr val="59575D"/>
                </a:solidFill>
                <a:latin typeface="Arial"/>
                <a:cs typeface="Arial"/>
              </a:rPr>
              <a:t>4</a:t>
            </a:r>
            <a:r>
              <a:rPr sz="750" spc="-65" dirty="0">
                <a:solidFill>
                  <a:srgbClr val="91979C"/>
                </a:solidFill>
                <a:latin typeface="Arial"/>
                <a:cs typeface="Arial"/>
              </a:rPr>
              <a:t>,</a:t>
            </a:r>
            <a:r>
              <a:rPr sz="750" spc="-55" dirty="0">
                <a:solidFill>
                  <a:srgbClr val="444249"/>
                </a:solidFill>
                <a:latin typeface="Arial"/>
                <a:cs typeface="Arial"/>
              </a:rPr>
              <a:t>2</a:t>
            </a:r>
            <a:r>
              <a:rPr sz="750" spc="5" dirty="0">
                <a:solidFill>
                  <a:srgbClr val="6D6B70"/>
                </a:solidFill>
                <a:latin typeface="Arial"/>
                <a:cs typeface="Arial"/>
              </a:rPr>
              <a:t>0</a:t>
            </a:r>
            <a:r>
              <a:rPr sz="750" spc="-4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750" spc="30" dirty="0">
                <a:solidFill>
                  <a:srgbClr val="59575D"/>
                </a:solidFill>
                <a:latin typeface="Arial"/>
                <a:cs typeface="Arial"/>
              </a:rPr>
              <a:t>R</a:t>
            </a:r>
            <a:r>
              <a:rPr sz="750" spc="-175" dirty="0">
                <a:solidFill>
                  <a:srgbClr val="59575D"/>
                </a:solidFill>
                <a:latin typeface="Arial"/>
                <a:cs typeface="Arial"/>
              </a:rPr>
              <a:t>1</a:t>
            </a:r>
            <a:r>
              <a:rPr sz="750" spc="-60" dirty="0">
                <a:solidFill>
                  <a:srgbClr val="59575D"/>
                </a:solidFill>
                <a:latin typeface="Arial"/>
                <a:cs typeface="Arial"/>
              </a:rPr>
              <a:t>com</a:t>
            </a:r>
            <a:r>
              <a:rPr sz="750" spc="-225" dirty="0">
                <a:solidFill>
                  <a:srgbClr val="59575D"/>
                </a:solidFill>
                <a:latin typeface="Arial"/>
                <a:cs typeface="Arial"/>
              </a:rPr>
              <a:t>p</a:t>
            </a:r>
            <a:r>
              <a:rPr sz="750" spc="-140" dirty="0">
                <a:solidFill>
                  <a:srgbClr val="A7AAAF"/>
                </a:solidFill>
                <a:latin typeface="Arial"/>
                <a:cs typeface="Arial"/>
              </a:rPr>
              <a:t>:</a:t>
            </a:r>
            <a:r>
              <a:rPr sz="750" spc="-35" dirty="0">
                <a:solidFill>
                  <a:srgbClr val="6D6B70"/>
                </a:solidFill>
                <a:latin typeface="Arial"/>
                <a:cs typeface="Arial"/>
              </a:rPr>
              <a:t>R$</a:t>
            </a:r>
            <a:r>
              <a:rPr sz="750" spc="-10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750" spc="-135" dirty="0">
                <a:solidFill>
                  <a:srgbClr val="6D6B70"/>
                </a:solidFill>
                <a:latin typeface="Arial"/>
                <a:cs typeface="Arial"/>
              </a:rPr>
              <a:t>O</a:t>
            </a:r>
            <a:r>
              <a:rPr sz="750" spc="-75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59575D"/>
                </a:solidFill>
                <a:latin typeface="Arial"/>
                <a:cs typeface="Arial"/>
              </a:rPr>
              <a:t>25</a:t>
            </a:r>
            <a:r>
              <a:rPr sz="750" spc="-60" dirty="0">
                <a:solidFill>
                  <a:srgbClr val="59575D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59575D"/>
                </a:solidFill>
                <a:latin typeface="Arial"/>
                <a:cs typeface="Arial"/>
              </a:rPr>
              <a:t>T</a:t>
            </a:r>
            <a:r>
              <a:rPr sz="750" spc="-55" dirty="0">
                <a:solidFill>
                  <a:srgbClr val="59575D"/>
                </a:solidFill>
                <a:latin typeface="Arial"/>
                <a:cs typeface="Arial"/>
              </a:rPr>
              <a:t>F</a:t>
            </a:r>
            <a:r>
              <a:rPr sz="750" spc="-35" dirty="0">
                <a:solidFill>
                  <a:srgbClr val="7E7C82"/>
                </a:solidFill>
                <a:latin typeface="Arial"/>
                <a:cs typeface="Arial"/>
              </a:rPr>
              <a:t>J</a:t>
            </a:r>
            <a:endParaRPr sz="750">
              <a:latin typeface="Arial"/>
              <a:cs typeface="Arial"/>
            </a:endParaRPr>
          </a:p>
          <a:p>
            <a:pPr marL="50165">
              <a:lnSpc>
                <a:spcPts val="910"/>
              </a:lnSpc>
            </a:pPr>
            <a:r>
              <a:rPr sz="800" b="1" spc="25" dirty="0">
                <a:solidFill>
                  <a:srgbClr val="444249"/>
                </a:solidFill>
                <a:latin typeface="Times New Roman"/>
                <a:cs typeface="Times New Roman"/>
              </a:rPr>
              <a:t>8</a:t>
            </a:r>
            <a:r>
              <a:rPr sz="800" b="1" spc="-60" dirty="0">
                <a:solidFill>
                  <a:srgbClr val="444249"/>
                </a:solidFill>
                <a:latin typeface="Times New Roman"/>
                <a:cs typeface="Times New Roman"/>
              </a:rPr>
              <a:t>1</a:t>
            </a:r>
            <a:r>
              <a:rPr sz="800" b="1" spc="-50" dirty="0">
                <a:solidFill>
                  <a:srgbClr val="6D6B70"/>
                </a:solidFill>
                <a:latin typeface="Times New Roman"/>
                <a:cs typeface="Times New Roman"/>
              </a:rPr>
              <a:t>!0</a:t>
            </a:r>
            <a:r>
              <a:rPr sz="800" b="1" spc="-45" dirty="0">
                <a:solidFill>
                  <a:srgbClr val="6D6B70"/>
                </a:solidFill>
                <a:latin typeface="Times New Roman"/>
                <a:cs typeface="Times New Roman"/>
              </a:rPr>
              <a:t> </a:t>
            </a:r>
            <a:r>
              <a:rPr sz="750" spc="-55" dirty="0">
                <a:solidFill>
                  <a:srgbClr val="59575D"/>
                </a:solidFill>
                <a:latin typeface="Arial"/>
                <a:cs typeface="Arial"/>
              </a:rPr>
              <a:t>Horizonte-MG</a:t>
            </a:r>
            <a:r>
              <a:rPr sz="750" spc="60" dirty="0">
                <a:solidFill>
                  <a:srgbClr val="59575D"/>
                </a:solidFill>
                <a:latin typeface="Arial"/>
                <a:cs typeface="Arial"/>
              </a:rPr>
              <a:t> </a:t>
            </a:r>
            <a:r>
              <a:rPr sz="850" spc="-110" dirty="0">
                <a:solidFill>
                  <a:srgbClr val="6D6B70"/>
                </a:solidFill>
                <a:latin typeface="Times New Roman"/>
                <a:cs typeface="Times New Roman"/>
              </a:rPr>
              <a:t>1</a:t>
            </a:r>
            <a:r>
              <a:rPr sz="850" spc="-110" dirty="0">
                <a:solidFill>
                  <a:srgbClr val="444249"/>
                </a:solidFill>
                <a:latin typeface="Times New Roman"/>
                <a:cs typeface="Times New Roman"/>
              </a:rPr>
              <a:t>9</a:t>
            </a:r>
            <a:r>
              <a:rPr sz="850" spc="-40" dirty="0">
                <a:solidFill>
                  <a:srgbClr val="6D6B70"/>
                </a:solidFill>
                <a:latin typeface="Times New Roman"/>
                <a:cs typeface="Times New Roman"/>
              </a:rPr>
              <a:t>/0</a:t>
            </a:r>
            <a:r>
              <a:rPr sz="850" spc="-65" dirty="0">
                <a:solidFill>
                  <a:srgbClr val="6D6B70"/>
                </a:solidFill>
                <a:latin typeface="Times New Roman"/>
                <a:cs typeface="Times New Roman"/>
              </a:rPr>
              <a:t>4</a:t>
            </a:r>
            <a:r>
              <a:rPr sz="850" spc="-204" dirty="0">
                <a:solidFill>
                  <a:srgbClr val="6D6B70"/>
                </a:solidFill>
                <a:latin typeface="Times New Roman"/>
                <a:cs typeface="Times New Roman"/>
              </a:rPr>
              <a:t>1</a:t>
            </a:r>
            <a:r>
              <a:rPr sz="850" spc="-25" dirty="0">
                <a:solidFill>
                  <a:srgbClr val="6D6B70"/>
                </a:solidFill>
                <a:latin typeface="Times New Roman"/>
                <a:cs typeface="Times New Roman"/>
              </a:rPr>
              <a:t>2</a:t>
            </a:r>
            <a:r>
              <a:rPr sz="850" spc="-60" dirty="0">
                <a:solidFill>
                  <a:srgbClr val="6D6B70"/>
                </a:solidFill>
                <a:latin typeface="Times New Roman"/>
                <a:cs typeface="Times New Roman"/>
              </a:rPr>
              <a:t>0</a:t>
            </a:r>
            <a:r>
              <a:rPr sz="850" spc="-25" dirty="0">
                <a:solidFill>
                  <a:srgbClr val="6D6B70"/>
                </a:solidFill>
                <a:latin typeface="Times New Roman"/>
                <a:cs typeface="Times New Roman"/>
              </a:rPr>
              <a:t>18</a:t>
            </a:r>
            <a:r>
              <a:rPr sz="850" spc="-65" dirty="0">
                <a:solidFill>
                  <a:srgbClr val="6D6B70"/>
                </a:solidFill>
                <a:latin typeface="Times New Roman"/>
                <a:cs typeface="Times New Roman"/>
              </a:rPr>
              <a:t> </a:t>
            </a:r>
            <a:r>
              <a:rPr sz="850" spc="-30" dirty="0">
                <a:solidFill>
                  <a:srgbClr val="59575D"/>
                </a:solidFill>
                <a:latin typeface="Times New Roman"/>
                <a:cs typeface="Times New Roman"/>
              </a:rPr>
              <a:t>1</a:t>
            </a:r>
            <a:r>
              <a:rPr sz="850" spc="-140" dirty="0">
                <a:solidFill>
                  <a:srgbClr val="59575D"/>
                </a:solidFill>
                <a:latin typeface="Times New Roman"/>
                <a:cs typeface="Times New Roman"/>
              </a:rPr>
              <a:t>6</a:t>
            </a:r>
            <a:r>
              <a:rPr sz="850" spc="-15" dirty="0">
                <a:solidFill>
                  <a:srgbClr val="91979C"/>
                </a:solidFill>
                <a:latin typeface="Times New Roman"/>
                <a:cs typeface="Times New Roman"/>
              </a:rPr>
              <a:t>:</a:t>
            </a:r>
            <a:r>
              <a:rPr sz="850" spc="-110" dirty="0">
                <a:solidFill>
                  <a:srgbClr val="444249"/>
                </a:solidFill>
                <a:latin typeface="Times New Roman"/>
                <a:cs typeface="Times New Roman"/>
              </a:rPr>
              <a:t>0</a:t>
            </a:r>
            <a:r>
              <a:rPr sz="850" spc="-10" dirty="0">
                <a:solidFill>
                  <a:srgbClr val="91979C"/>
                </a:solidFill>
                <a:latin typeface="Times New Roman"/>
                <a:cs typeface="Times New Roman"/>
              </a:rPr>
              <a:t>.</a:t>
            </a: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850" spc="-22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850" spc="-20" dirty="0">
                <a:solidFill>
                  <a:srgbClr val="444249"/>
                </a:solidFill>
                <a:latin typeface="Arial"/>
                <a:cs typeface="Arial"/>
              </a:rPr>
              <a:t>1</a:t>
            </a:r>
            <a:r>
              <a:rPr sz="850" spc="-200" dirty="0">
                <a:solidFill>
                  <a:srgbClr val="444249"/>
                </a:solidFill>
                <a:latin typeface="Arial"/>
                <a:cs typeface="Arial"/>
              </a:rPr>
              <a:t>1</a:t>
            </a:r>
            <a:r>
              <a:rPr sz="850" spc="-85" dirty="0">
                <a:solidFill>
                  <a:srgbClr val="444249"/>
                </a:solidFill>
                <a:latin typeface="Arial"/>
                <a:cs typeface="Arial"/>
              </a:rPr>
              <a:t>b</a:t>
            </a:r>
            <a:r>
              <a:rPr sz="850" spc="-140" dirty="0">
                <a:solidFill>
                  <a:srgbClr val="444249"/>
                </a:solidFill>
                <a:latin typeface="Arial"/>
                <a:cs typeface="Arial"/>
              </a:rPr>
              <a:t>e</a:t>
            </a:r>
            <a:r>
              <a:rPr sz="850" spc="170" dirty="0">
                <a:solidFill>
                  <a:srgbClr val="6D6B70"/>
                </a:solidFill>
                <a:latin typeface="Arial"/>
                <a:cs typeface="Arial"/>
              </a:rPr>
              <a:t>l</a:t>
            </a:r>
            <a:r>
              <a:rPr sz="850" spc="-160" dirty="0">
                <a:solidFill>
                  <a:srgbClr val="59575D"/>
                </a:solidFill>
                <a:latin typeface="Arial"/>
                <a:cs typeface="Arial"/>
              </a:rPr>
              <a:t>M</a:t>
            </a:r>
            <a:r>
              <a:rPr sz="850" spc="-210" dirty="0">
                <a:solidFill>
                  <a:srgbClr val="59575D"/>
                </a:solidFill>
                <a:latin typeface="Arial"/>
                <a:cs typeface="Arial"/>
              </a:rPr>
              <a:t>a</a:t>
            </a:r>
            <a:r>
              <a:rPr sz="850" dirty="0">
                <a:solidFill>
                  <a:srgbClr val="7E7C82"/>
                </a:solidFill>
                <a:latin typeface="Arial"/>
                <a:cs typeface="Arial"/>
              </a:rPr>
              <a:t>r</a:t>
            </a:r>
            <a:r>
              <a:rPr sz="850" spc="-85" dirty="0">
                <a:solidFill>
                  <a:srgbClr val="59575D"/>
                </a:solidFill>
                <a:latin typeface="Arial"/>
                <a:cs typeface="Arial"/>
              </a:rPr>
              <a:t>l</a:t>
            </a:r>
            <a:r>
              <a:rPr sz="850" spc="-170" dirty="0">
                <a:solidFill>
                  <a:srgbClr val="59575D"/>
                </a:solidFill>
                <a:latin typeface="Arial"/>
                <a:cs typeface="Arial"/>
              </a:rPr>
              <a:t>nhw</a:t>
            </a:r>
            <a:r>
              <a:rPr sz="850" spc="-70" dirty="0">
                <a:solidFill>
                  <a:srgbClr val="59575D"/>
                </a:solidFill>
                <a:latin typeface="Arial"/>
                <a:cs typeface="Arial"/>
              </a:rPr>
              <a:t> </a:t>
            </a:r>
            <a:r>
              <a:rPr sz="1050" spc="2540" dirty="0">
                <a:solidFill>
                  <a:srgbClr val="59575D"/>
                </a:solidFill>
                <a:latin typeface="Arial"/>
                <a:cs typeface="Arial"/>
              </a:rPr>
              <a:t>T</a:t>
            </a:r>
            <a:r>
              <a:rPr sz="1050" spc="-165" dirty="0">
                <a:solidFill>
                  <a:srgbClr val="59575D"/>
                </a:solidFill>
                <a:latin typeface="Arial"/>
                <a:cs typeface="Arial"/>
              </a:rPr>
              <a:t>v</a:t>
            </a:r>
            <a:r>
              <a:rPr sz="1050" spc="-225" dirty="0">
                <a:solidFill>
                  <a:srgbClr val="59575D"/>
                </a:solidFill>
                <a:latin typeface="Arial"/>
                <a:cs typeface="Arial"/>
              </a:rPr>
              <a:t>n</a:t>
            </a:r>
            <a:r>
              <a:rPr sz="1050" spc="-100" dirty="0">
                <a:solidFill>
                  <a:srgbClr val="7E7C82"/>
                </a:solidFill>
                <a:latin typeface="Arial"/>
                <a:cs typeface="Arial"/>
              </a:rPr>
              <a:t>l</a:t>
            </a:r>
            <a:r>
              <a:rPr sz="1050" spc="-185" dirty="0">
                <a:solidFill>
                  <a:srgbClr val="444249"/>
                </a:solidFill>
                <a:latin typeface="Arial"/>
                <a:cs typeface="Arial"/>
              </a:rPr>
              <a:t>ç</a:t>
            </a:r>
            <a:r>
              <a:rPr sz="1050" spc="-245" dirty="0">
                <a:solidFill>
                  <a:srgbClr val="444249"/>
                </a:solidFill>
                <a:latin typeface="Arial"/>
                <a:cs typeface="Arial"/>
              </a:rPr>
              <a:t>o</a:t>
            </a:r>
            <a:r>
              <a:rPr sz="1050" spc="-65" dirty="0">
                <a:solidFill>
                  <a:srgbClr val="6D6B70"/>
                </a:solidFill>
                <a:latin typeface="Arial"/>
                <a:cs typeface="Arial"/>
              </a:rPr>
              <a:t>ni-</a:t>
            </a:r>
            <a:r>
              <a:rPr sz="1050" spc="-18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1250" b="1" spc="-484" dirty="0">
                <a:solidFill>
                  <a:srgbClr val="59575D"/>
                </a:solidFill>
                <a:latin typeface="Times New Roman"/>
                <a:cs typeface="Times New Roman"/>
              </a:rPr>
              <a:t>T</a:t>
            </a:r>
            <a:r>
              <a:rPr sz="1250" b="1" spc="45" dirty="0">
                <a:solidFill>
                  <a:srgbClr val="332D36"/>
                </a:solidFill>
                <a:latin typeface="Times New Roman"/>
                <a:cs typeface="Times New Roman"/>
              </a:rPr>
              <a:t>i</a:t>
            </a:r>
            <a:r>
              <a:rPr sz="1250" b="1" spc="15" dirty="0">
                <a:solidFill>
                  <a:srgbClr val="332D36"/>
                </a:solidFill>
                <a:latin typeface="Times New Roman"/>
                <a:cs typeface="Times New Roman"/>
              </a:rPr>
              <a:t> </a:t>
            </a:r>
            <a:r>
              <a:rPr sz="1200" b="1" spc="-40" dirty="0">
                <a:solidFill>
                  <a:srgbClr val="332D36"/>
                </a:solidFill>
                <a:latin typeface="Arial"/>
                <a:cs typeface="Arial"/>
              </a:rPr>
              <a:t>t</a:t>
            </a:r>
            <a:r>
              <a:rPr sz="1200" b="1" spc="-135" dirty="0">
                <a:solidFill>
                  <a:srgbClr val="6D6B70"/>
                </a:solidFill>
                <a:latin typeface="Arial"/>
                <a:cs typeface="Arial"/>
              </a:rPr>
              <a:t>il</a:t>
            </a:r>
            <a:r>
              <a:rPr sz="1200" b="1" spc="120" dirty="0">
                <a:solidFill>
                  <a:srgbClr val="6D6B70"/>
                </a:solidFill>
                <a:latin typeface="Arial"/>
                <a:cs typeface="Arial"/>
              </a:rPr>
              <a:t> </a:t>
            </a:r>
            <a:r>
              <a:rPr sz="1100" b="1" spc="-440" dirty="0">
                <a:solidFill>
                  <a:srgbClr val="444249"/>
                </a:solidFill>
                <a:latin typeface="Arial"/>
                <a:cs typeface="Arial"/>
              </a:rPr>
              <a:t>Q</a:t>
            </a:r>
            <a:r>
              <a:rPr sz="1100" b="1" dirty="0">
                <a:solidFill>
                  <a:srgbClr val="444249"/>
                </a:solidFill>
                <a:latin typeface="Arial"/>
                <a:cs typeface="Arial"/>
              </a:rPr>
              <a:t> </a:t>
            </a:r>
            <a:r>
              <a:rPr sz="1100" b="1" spc="100" dirty="0">
                <a:solidFill>
                  <a:srgbClr val="444249"/>
                </a:solidFill>
                <a:latin typeface="Arial"/>
                <a:cs typeface="Arial"/>
              </a:rPr>
              <a:t> </a:t>
            </a:r>
            <a:r>
              <a:rPr sz="1300" b="1" spc="235" dirty="0">
                <a:solidFill>
                  <a:srgbClr val="444249"/>
                </a:solidFill>
                <a:latin typeface="Arial"/>
                <a:cs typeface="Arial"/>
              </a:rPr>
              <a:t>I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315</Words>
  <Application>Microsoft Office PowerPoint</Application>
  <PresentationFormat>Benutzerdefiniert</PresentationFormat>
  <Paragraphs>30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2018-06-28T16:29:01Z</dcterms:created>
  <dcterms:modified xsi:type="dcterms:W3CDTF">2018-06-28T14:29:03Z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