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7556500" cy="10699750"/>
  <p:notesSz cx="7556500" cy="106997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778254" y="424688"/>
            <a:ext cx="130429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50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29250" y="345439"/>
            <a:ext cx="1047114" cy="7048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028909" y="47109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480760" y="0"/>
                </a:moveTo>
                <a:lnTo>
                  <a:pt x="0" y="0"/>
                </a:lnTo>
                <a:lnTo>
                  <a:pt x="243501" y="421497"/>
                </a:lnTo>
                <a:lnTo>
                  <a:pt x="4807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028909" y="471092"/>
            <a:ext cx="481330" cy="421640"/>
          </a:xfrm>
          <a:custGeom>
            <a:avLst/>
            <a:gdLst/>
            <a:ahLst/>
            <a:cxnLst/>
            <a:rect l="l" t="t" r="r" b="b"/>
            <a:pathLst>
              <a:path w="481330" h="421640">
                <a:moveTo>
                  <a:pt x="243501" y="421497"/>
                </a:moveTo>
                <a:lnTo>
                  <a:pt x="480760" y="0"/>
                </a:lnTo>
                <a:lnTo>
                  <a:pt x="6243" y="0"/>
                </a:lnTo>
                <a:lnTo>
                  <a:pt x="0" y="0"/>
                </a:lnTo>
                <a:lnTo>
                  <a:pt x="243501" y="421497"/>
                </a:lnTo>
              </a:path>
            </a:pathLst>
          </a:custGeom>
          <a:ln w="623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122564" y="516483"/>
            <a:ext cx="299720" cy="292100"/>
          </a:xfrm>
          <a:custGeom>
            <a:avLst/>
            <a:gdLst/>
            <a:ahLst/>
            <a:cxnLst/>
            <a:rect l="l" t="t" r="r" b="b"/>
            <a:pathLst>
              <a:path w="299719" h="292100">
                <a:moveTo>
                  <a:pt x="299694" y="0"/>
                </a:moveTo>
                <a:lnTo>
                  <a:pt x="0" y="0"/>
                </a:lnTo>
                <a:lnTo>
                  <a:pt x="149847" y="291805"/>
                </a:lnTo>
                <a:lnTo>
                  <a:pt x="29969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1022665" y="568360"/>
            <a:ext cx="219075" cy="201295"/>
          </a:xfrm>
          <a:custGeom>
            <a:avLst/>
            <a:gdLst/>
            <a:ahLst/>
            <a:cxnLst/>
            <a:rect l="l" t="t" r="r" b="b"/>
            <a:pathLst>
              <a:path w="219075" h="201295">
                <a:moveTo>
                  <a:pt x="218527" y="0"/>
                </a:moveTo>
                <a:lnTo>
                  <a:pt x="106141" y="0"/>
                </a:lnTo>
                <a:lnTo>
                  <a:pt x="56192" y="84299"/>
                </a:lnTo>
                <a:lnTo>
                  <a:pt x="0" y="201021"/>
                </a:lnTo>
                <a:lnTo>
                  <a:pt x="218527" y="201021"/>
                </a:lnTo>
                <a:lnTo>
                  <a:pt x="218527" y="142660"/>
                </a:lnTo>
                <a:lnTo>
                  <a:pt x="87410" y="142660"/>
                </a:lnTo>
                <a:lnTo>
                  <a:pt x="99898" y="123206"/>
                </a:lnTo>
                <a:lnTo>
                  <a:pt x="218527" y="123206"/>
                </a:lnTo>
                <a:lnTo>
                  <a:pt x="218527" y="71330"/>
                </a:lnTo>
                <a:lnTo>
                  <a:pt x="124872" y="71330"/>
                </a:lnTo>
                <a:lnTo>
                  <a:pt x="137360" y="45391"/>
                </a:lnTo>
                <a:lnTo>
                  <a:pt x="218527" y="45391"/>
                </a:lnTo>
                <a:lnTo>
                  <a:pt x="2185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1297385" y="568360"/>
            <a:ext cx="206375" cy="201295"/>
          </a:xfrm>
          <a:custGeom>
            <a:avLst/>
            <a:gdLst/>
            <a:ahLst/>
            <a:cxnLst/>
            <a:rect l="l" t="t" r="r" b="b"/>
            <a:pathLst>
              <a:path w="206375" h="201295">
                <a:moveTo>
                  <a:pt x="106141" y="0"/>
                </a:moveTo>
                <a:lnTo>
                  <a:pt x="0" y="0"/>
                </a:lnTo>
                <a:lnTo>
                  <a:pt x="0" y="201021"/>
                </a:lnTo>
                <a:lnTo>
                  <a:pt x="206040" y="201021"/>
                </a:lnTo>
                <a:lnTo>
                  <a:pt x="199796" y="188052"/>
                </a:lnTo>
                <a:lnTo>
                  <a:pt x="199796" y="175083"/>
                </a:lnTo>
                <a:lnTo>
                  <a:pt x="193552" y="168598"/>
                </a:lnTo>
                <a:lnTo>
                  <a:pt x="187309" y="168598"/>
                </a:lnTo>
                <a:lnTo>
                  <a:pt x="174821" y="142660"/>
                </a:lnTo>
                <a:lnTo>
                  <a:pt x="37461" y="142660"/>
                </a:lnTo>
                <a:lnTo>
                  <a:pt x="37461" y="45391"/>
                </a:lnTo>
                <a:lnTo>
                  <a:pt x="124872" y="45391"/>
                </a:lnTo>
                <a:lnTo>
                  <a:pt x="112385" y="19453"/>
                </a:lnTo>
                <a:lnTo>
                  <a:pt x="1061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035153" y="574844"/>
            <a:ext cx="200025" cy="181610"/>
          </a:xfrm>
          <a:custGeom>
            <a:avLst/>
            <a:gdLst/>
            <a:ahLst/>
            <a:cxnLst/>
            <a:rect l="l" t="t" r="r" b="b"/>
            <a:pathLst>
              <a:path w="200025" h="181609">
                <a:moveTo>
                  <a:pt x="199796" y="0"/>
                </a:moveTo>
                <a:lnTo>
                  <a:pt x="93654" y="0"/>
                </a:lnTo>
                <a:lnTo>
                  <a:pt x="0" y="181567"/>
                </a:lnTo>
                <a:lnTo>
                  <a:pt x="199796" y="181567"/>
                </a:lnTo>
                <a:lnTo>
                  <a:pt x="199796" y="149144"/>
                </a:lnTo>
                <a:lnTo>
                  <a:pt x="62436" y="149144"/>
                </a:lnTo>
                <a:lnTo>
                  <a:pt x="87410" y="103752"/>
                </a:lnTo>
                <a:lnTo>
                  <a:pt x="199796" y="103752"/>
                </a:lnTo>
                <a:lnTo>
                  <a:pt x="199796" y="71330"/>
                </a:lnTo>
                <a:lnTo>
                  <a:pt x="99898" y="71330"/>
                </a:lnTo>
                <a:lnTo>
                  <a:pt x="118629" y="25938"/>
                </a:lnTo>
                <a:lnTo>
                  <a:pt x="199796" y="25938"/>
                </a:lnTo>
                <a:lnTo>
                  <a:pt x="1997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303629" y="574844"/>
            <a:ext cx="187325" cy="181610"/>
          </a:xfrm>
          <a:custGeom>
            <a:avLst/>
            <a:gdLst/>
            <a:ahLst/>
            <a:cxnLst/>
            <a:rect l="l" t="t" r="r" b="b"/>
            <a:pathLst>
              <a:path w="187325" h="181609">
                <a:moveTo>
                  <a:pt x="93654" y="0"/>
                </a:moveTo>
                <a:lnTo>
                  <a:pt x="0" y="0"/>
                </a:lnTo>
                <a:lnTo>
                  <a:pt x="0" y="181567"/>
                </a:lnTo>
                <a:lnTo>
                  <a:pt x="187309" y="181567"/>
                </a:lnTo>
                <a:lnTo>
                  <a:pt x="181065" y="162114"/>
                </a:lnTo>
                <a:lnTo>
                  <a:pt x="168578" y="149144"/>
                </a:lnTo>
                <a:lnTo>
                  <a:pt x="24974" y="149144"/>
                </a:lnTo>
                <a:lnTo>
                  <a:pt x="24974" y="25938"/>
                </a:lnTo>
                <a:lnTo>
                  <a:pt x="106141" y="25938"/>
                </a:lnTo>
                <a:lnTo>
                  <a:pt x="9365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153782" y="341400"/>
            <a:ext cx="237490" cy="188595"/>
          </a:xfrm>
          <a:custGeom>
            <a:avLst/>
            <a:gdLst/>
            <a:ahLst/>
            <a:cxnLst/>
            <a:rect l="l" t="t" r="r" b="b"/>
            <a:pathLst>
              <a:path w="237490" h="188595">
                <a:moveTo>
                  <a:pt x="93654" y="0"/>
                </a:moveTo>
                <a:lnTo>
                  <a:pt x="87410" y="6484"/>
                </a:lnTo>
                <a:lnTo>
                  <a:pt x="81167" y="32422"/>
                </a:lnTo>
                <a:lnTo>
                  <a:pt x="68680" y="38907"/>
                </a:lnTo>
                <a:lnTo>
                  <a:pt x="56192" y="64845"/>
                </a:lnTo>
                <a:lnTo>
                  <a:pt x="49949" y="71330"/>
                </a:lnTo>
                <a:lnTo>
                  <a:pt x="24974" y="129691"/>
                </a:lnTo>
                <a:lnTo>
                  <a:pt x="12487" y="136175"/>
                </a:lnTo>
                <a:lnTo>
                  <a:pt x="18730" y="142660"/>
                </a:lnTo>
                <a:lnTo>
                  <a:pt x="0" y="181567"/>
                </a:lnTo>
                <a:lnTo>
                  <a:pt x="49949" y="188052"/>
                </a:lnTo>
                <a:lnTo>
                  <a:pt x="74923" y="136175"/>
                </a:lnTo>
                <a:lnTo>
                  <a:pt x="87410" y="136175"/>
                </a:lnTo>
                <a:lnTo>
                  <a:pt x="87410" y="129691"/>
                </a:lnTo>
                <a:lnTo>
                  <a:pt x="81167" y="129691"/>
                </a:lnTo>
                <a:lnTo>
                  <a:pt x="87410" y="123206"/>
                </a:lnTo>
                <a:lnTo>
                  <a:pt x="93654" y="103752"/>
                </a:lnTo>
                <a:lnTo>
                  <a:pt x="199796" y="103752"/>
                </a:lnTo>
                <a:lnTo>
                  <a:pt x="193552" y="97268"/>
                </a:lnTo>
                <a:lnTo>
                  <a:pt x="168578" y="45391"/>
                </a:lnTo>
                <a:lnTo>
                  <a:pt x="118629" y="45391"/>
                </a:lnTo>
                <a:lnTo>
                  <a:pt x="112385" y="25938"/>
                </a:lnTo>
                <a:lnTo>
                  <a:pt x="106141" y="19453"/>
                </a:lnTo>
                <a:lnTo>
                  <a:pt x="99898" y="6484"/>
                </a:lnTo>
                <a:lnTo>
                  <a:pt x="93654" y="0"/>
                </a:lnTo>
                <a:close/>
              </a:path>
              <a:path w="237490" h="188595">
                <a:moveTo>
                  <a:pt x="199796" y="103752"/>
                </a:moveTo>
                <a:lnTo>
                  <a:pt x="149847" y="103752"/>
                </a:lnTo>
                <a:lnTo>
                  <a:pt x="156090" y="116722"/>
                </a:lnTo>
                <a:lnTo>
                  <a:pt x="156090" y="123206"/>
                </a:lnTo>
                <a:lnTo>
                  <a:pt x="162334" y="129691"/>
                </a:lnTo>
                <a:lnTo>
                  <a:pt x="168578" y="149144"/>
                </a:lnTo>
                <a:lnTo>
                  <a:pt x="193552" y="188052"/>
                </a:lnTo>
                <a:lnTo>
                  <a:pt x="237258" y="188052"/>
                </a:lnTo>
                <a:lnTo>
                  <a:pt x="237258" y="175083"/>
                </a:lnTo>
                <a:lnTo>
                  <a:pt x="231014" y="168598"/>
                </a:lnTo>
                <a:lnTo>
                  <a:pt x="218527" y="136175"/>
                </a:lnTo>
                <a:lnTo>
                  <a:pt x="218527" y="129691"/>
                </a:lnTo>
                <a:lnTo>
                  <a:pt x="212283" y="129691"/>
                </a:lnTo>
                <a:lnTo>
                  <a:pt x="206040" y="123206"/>
                </a:lnTo>
                <a:lnTo>
                  <a:pt x="206040" y="110237"/>
                </a:lnTo>
                <a:lnTo>
                  <a:pt x="199796" y="103752"/>
                </a:lnTo>
                <a:close/>
              </a:path>
              <a:path w="237490" h="188595">
                <a:moveTo>
                  <a:pt x="149847" y="103752"/>
                </a:moveTo>
                <a:lnTo>
                  <a:pt x="93654" y="103752"/>
                </a:lnTo>
                <a:lnTo>
                  <a:pt x="99898" y="116722"/>
                </a:lnTo>
                <a:lnTo>
                  <a:pt x="106141" y="123206"/>
                </a:lnTo>
                <a:lnTo>
                  <a:pt x="112385" y="142660"/>
                </a:lnTo>
                <a:lnTo>
                  <a:pt x="131116" y="142660"/>
                </a:lnTo>
                <a:lnTo>
                  <a:pt x="149847" y="103752"/>
                </a:lnTo>
                <a:close/>
              </a:path>
              <a:path w="237490" h="188595">
                <a:moveTo>
                  <a:pt x="156090" y="6484"/>
                </a:moveTo>
                <a:lnTo>
                  <a:pt x="149847" y="6484"/>
                </a:lnTo>
                <a:lnTo>
                  <a:pt x="137360" y="19453"/>
                </a:lnTo>
                <a:lnTo>
                  <a:pt x="131116" y="32422"/>
                </a:lnTo>
                <a:lnTo>
                  <a:pt x="118629" y="45391"/>
                </a:lnTo>
                <a:lnTo>
                  <a:pt x="168578" y="45391"/>
                </a:lnTo>
                <a:lnTo>
                  <a:pt x="156090" y="64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166269" y="360854"/>
            <a:ext cx="212725" cy="156210"/>
          </a:xfrm>
          <a:custGeom>
            <a:avLst/>
            <a:gdLst/>
            <a:ahLst/>
            <a:cxnLst/>
            <a:rect l="l" t="t" r="r" b="b"/>
            <a:pathLst>
              <a:path w="212725" h="156209">
                <a:moveTo>
                  <a:pt x="87410" y="0"/>
                </a:moveTo>
                <a:lnTo>
                  <a:pt x="81167" y="0"/>
                </a:lnTo>
                <a:lnTo>
                  <a:pt x="74923" y="12969"/>
                </a:lnTo>
                <a:lnTo>
                  <a:pt x="49949" y="45391"/>
                </a:lnTo>
                <a:lnTo>
                  <a:pt x="12487" y="123206"/>
                </a:lnTo>
                <a:lnTo>
                  <a:pt x="0" y="155629"/>
                </a:lnTo>
                <a:lnTo>
                  <a:pt x="37461" y="155629"/>
                </a:lnTo>
                <a:lnTo>
                  <a:pt x="74923" y="77814"/>
                </a:lnTo>
                <a:lnTo>
                  <a:pt x="81167" y="71330"/>
                </a:lnTo>
                <a:lnTo>
                  <a:pt x="174821" y="71330"/>
                </a:lnTo>
                <a:lnTo>
                  <a:pt x="159212" y="38907"/>
                </a:lnTo>
                <a:lnTo>
                  <a:pt x="106141" y="38907"/>
                </a:lnTo>
                <a:lnTo>
                  <a:pt x="99898" y="32422"/>
                </a:lnTo>
                <a:lnTo>
                  <a:pt x="99898" y="25938"/>
                </a:lnTo>
                <a:lnTo>
                  <a:pt x="87410" y="0"/>
                </a:lnTo>
                <a:close/>
              </a:path>
              <a:path w="212725" h="156209">
                <a:moveTo>
                  <a:pt x="174821" y="71330"/>
                </a:moveTo>
                <a:lnTo>
                  <a:pt x="137360" y="71330"/>
                </a:lnTo>
                <a:lnTo>
                  <a:pt x="143603" y="77814"/>
                </a:lnTo>
                <a:lnTo>
                  <a:pt x="149847" y="97268"/>
                </a:lnTo>
                <a:lnTo>
                  <a:pt x="162334" y="116722"/>
                </a:lnTo>
                <a:lnTo>
                  <a:pt x="162334" y="123206"/>
                </a:lnTo>
                <a:lnTo>
                  <a:pt x="168578" y="129691"/>
                </a:lnTo>
                <a:lnTo>
                  <a:pt x="174821" y="142660"/>
                </a:lnTo>
                <a:lnTo>
                  <a:pt x="174821" y="149144"/>
                </a:lnTo>
                <a:lnTo>
                  <a:pt x="181065" y="155629"/>
                </a:lnTo>
                <a:lnTo>
                  <a:pt x="212283" y="155629"/>
                </a:lnTo>
                <a:lnTo>
                  <a:pt x="212283" y="149144"/>
                </a:lnTo>
                <a:lnTo>
                  <a:pt x="206040" y="142660"/>
                </a:lnTo>
                <a:lnTo>
                  <a:pt x="181065" y="90783"/>
                </a:lnTo>
                <a:lnTo>
                  <a:pt x="181065" y="84299"/>
                </a:lnTo>
                <a:lnTo>
                  <a:pt x="174821" y="71330"/>
                </a:lnTo>
                <a:close/>
              </a:path>
              <a:path w="212725" h="156209">
                <a:moveTo>
                  <a:pt x="137360" y="71330"/>
                </a:moveTo>
                <a:lnTo>
                  <a:pt x="81167" y="71330"/>
                </a:lnTo>
                <a:lnTo>
                  <a:pt x="87410" y="77814"/>
                </a:lnTo>
                <a:lnTo>
                  <a:pt x="99898" y="97268"/>
                </a:lnTo>
                <a:lnTo>
                  <a:pt x="99898" y="110237"/>
                </a:lnTo>
                <a:lnTo>
                  <a:pt x="112385" y="110237"/>
                </a:lnTo>
                <a:lnTo>
                  <a:pt x="118629" y="97268"/>
                </a:lnTo>
                <a:lnTo>
                  <a:pt x="131116" y="77814"/>
                </a:lnTo>
                <a:lnTo>
                  <a:pt x="137360" y="71330"/>
                </a:lnTo>
                <a:close/>
              </a:path>
              <a:path w="212725" h="156209">
                <a:moveTo>
                  <a:pt x="131116" y="0"/>
                </a:moveTo>
                <a:lnTo>
                  <a:pt x="131116" y="6484"/>
                </a:lnTo>
                <a:lnTo>
                  <a:pt x="124872" y="19453"/>
                </a:lnTo>
                <a:lnTo>
                  <a:pt x="106141" y="38907"/>
                </a:lnTo>
                <a:lnTo>
                  <a:pt x="159212" y="38907"/>
                </a:lnTo>
                <a:lnTo>
                  <a:pt x="149847" y="19453"/>
                </a:lnTo>
                <a:lnTo>
                  <a:pt x="143603" y="12969"/>
                </a:lnTo>
                <a:lnTo>
                  <a:pt x="143603" y="6484"/>
                </a:lnTo>
                <a:lnTo>
                  <a:pt x="1311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65964" y="711020"/>
            <a:ext cx="25400" cy="52069"/>
          </a:xfrm>
          <a:custGeom>
            <a:avLst/>
            <a:gdLst/>
            <a:ahLst/>
            <a:cxnLst/>
            <a:rect l="l" t="t" r="r" b="b"/>
            <a:pathLst>
              <a:path w="25400" h="52070">
                <a:moveTo>
                  <a:pt x="6243" y="0"/>
                </a:moveTo>
                <a:lnTo>
                  <a:pt x="0" y="6484"/>
                </a:lnTo>
                <a:lnTo>
                  <a:pt x="24974" y="51876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472207" y="704536"/>
            <a:ext cx="50165" cy="65405"/>
          </a:xfrm>
          <a:custGeom>
            <a:avLst/>
            <a:gdLst/>
            <a:ahLst/>
            <a:cxnLst/>
            <a:rect l="l" t="t" r="r" b="b"/>
            <a:pathLst>
              <a:path w="50165" h="65404">
                <a:moveTo>
                  <a:pt x="49949" y="0"/>
                </a:moveTo>
                <a:lnTo>
                  <a:pt x="0" y="6484"/>
                </a:lnTo>
                <a:lnTo>
                  <a:pt x="31218" y="64845"/>
                </a:lnTo>
                <a:lnTo>
                  <a:pt x="499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259924" y="47109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19453"/>
                </a:moveTo>
                <a:lnTo>
                  <a:pt x="43705" y="19453"/>
                </a:lnTo>
                <a:lnTo>
                  <a:pt x="43705" y="0"/>
                </a:lnTo>
                <a:lnTo>
                  <a:pt x="0" y="0"/>
                </a:lnTo>
                <a:lnTo>
                  <a:pt x="0" y="194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259924" y="471092"/>
            <a:ext cx="43815" cy="19685"/>
          </a:xfrm>
          <a:custGeom>
            <a:avLst/>
            <a:gdLst/>
            <a:ahLst/>
            <a:cxnLst/>
            <a:rect l="l" t="t" r="r" b="b"/>
            <a:pathLst>
              <a:path w="43815" h="19684">
                <a:moveTo>
                  <a:pt x="0" y="0"/>
                </a:moveTo>
                <a:lnTo>
                  <a:pt x="43705" y="0"/>
                </a:lnTo>
                <a:lnTo>
                  <a:pt x="43705" y="19453"/>
                </a:lnTo>
                <a:lnTo>
                  <a:pt x="0" y="19453"/>
                </a:lnTo>
                <a:lnTo>
                  <a:pt x="0" y="0"/>
                </a:lnTo>
              </a:path>
            </a:pathLst>
          </a:custGeom>
          <a:ln w="622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166269" y="347885"/>
            <a:ext cx="87630" cy="142875"/>
          </a:xfrm>
          <a:custGeom>
            <a:avLst/>
            <a:gdLst/>
            <a:ahLst/>
            <a:cxnLst/>
            <a:rect l="l" t="t" r="r" b="b"/>
            <a:pathLst>
              <a:path w="87630" h="142875">
                <a:moveTo>
                  <a:pt x="74923" y="0"/>
                </a:moveTo>
                <a:lnTo>
                  <a:pt x="0" y="136175"/>
                </a:lnTo>
                <a:lnTo>
                  <a:pt x="6243" y="136175"/>
                </a:lnTo>
                <a:lnTo>
                  <a:pt x="12487" y="142660"/>
                </a:lnTo>
                <a:lnTo>
                  <a:pt x="87410" y="6484"/>
                </a:lnTo>
                <a:lnTo>
                  <a:pt x="7492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309873" y="451638"/>
            <a:ext cx="37465" cy="71755"/>
          </a:xfrm>
          <a:custGeom>
            <a:avLst/>
            <a:gdLst/>
            <a:ahLst/>
            <a:cxnLst/>
            <a:rect l="l" t="t" r="r" b="b"/>
            <a:pathLst>
              <a:path w="37465" h="71754">
                <a:moveTo>
                  <a:pt x="0" y="0"/>
                </a:moveTo>
                <a:lnTo>
                  <a:pt x="37461" y="71330"/>
                </a:lnTo>
                <a:lnTo>
                  <a:pt x="37461" y="64845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197487" y="438669"/>
            <a:ext cx="50165" cy="84455"/>
          </a:xfrm>
          <a:custGeom>
            <a:avLst/>
            <a:gdLst/>
            <a:ahLst/>
            <a:cxnLst/>
            <a:rect l="l" t="t" r="r" b="b"/>
            <a:pathLst>
              <a:path w="50165" h="84454">
                <a:moveTo>
                  <a:pt x="43705" y="0"/>
                </a:moveTo>
                <a:lnTo>
                  <a:pt x="0" y="84299"/>
                </a:lnTo>
                <a:lnTo>
                  <a:pt x="6243" y="84299"/>
                </a:lnTo>
                <a:lnTo>
                  <a:pt x="49949" y="6484"/>
                </a:lnTo>
                <a:lnTo>
                  <a:pt x="437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247436" y="438669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6243" y="0"/>
                </a:moveTo>
                <a:lnTo>
                  <a:pt x="0" y="6484"/>
                </a:lnTo>
                <a:lnTo>
                  <a:pt x="12487" y="32422"/>
                </a:lnTo>
                <a:lnTo>
                  <a:pt x="18730" y="25938"/>
                </a:lnTo>
                <a:lnTo>
                  <a:pt x="62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284898" y="445153"/>
            <a:ext cx="19050" cy="33020"/>
          </a:xfrm>
          <a:custGeom>
            <a:avLst/>
            <a:gdLst/>
            <a:ahLst/>
            <a:cxnLst/>
            <a:rect l="l" t="t" r="r" b="b"/>
            <a:pathLst>
              <a:path w="19050" h="33020">
                <a:moveTo>
                  <a:pt x="18730" y="0"/>
                </a:moveTo>
                <a:lnTo>
                  <a:pt x="6243" y="0"/>
                </a:lnTo>
                <a:lnTo>
                  <a:pt x="0" y="25938"/>
                </a:lnTo>
                <a:lnTo>
                  <a:pt x="0" y="32422"/>
                </a:lnTo>
                <a:lnTo>
                  <a:pt x="6243" y="32422"/>
                </a:lnTo>
                <a:lnTo>
                  <a:pt x="1873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091345" y="587814"/>
            <a:ext cx="25400" cy="45720"/>
          </a:xfrm>
          <a:custGeom>
            <a:avLst/>
            <a:gdLst/>
            <a:ahLst/>
            <a:cxnLst/>
            <a:rect l="l" t="t" r="r" b="b"/>
            <a:pathLst>
              <a:path w="25400" h="45720">
                <a:moveTo>
                  <a:pt x="24974" y="0"/>
                </a:moveTo>
                <a:lnTo>
                  <a:pt x="0" y="45391"/>
                </a:lnTo>
                <a:lnTo>
                  <a:pt x="6243" y="45391"/>
                </a:lnTo>
                <a:lnTo>
                  <a:pt x="249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4770501" y="1900173"/>
            <a:ext cx="226314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latin typeface="Tahoma"/>
                <a:cs typeface="Tahoma"/>
              </a:rPr>
              <a:t>Belo Horizonte, </a:t>
            </a:r>
            <a:r>
              <a:rPr dirty="0" sz="1000">
                <a:latin typeface="Tahoma"/>
                <a:cs typeface="Tahoma"/>
              </a:rPr>
              <a:t>14 </a:t>
            </a:r>
            <a:r>
              <a:rPr dirty="0" sz="1000" spc="-5">
                <a:latin typeface="Tahoma"/>
                <a:cs typeface="Tahoma"/>
              </a:rPr>
              <a:t>de Outubro de 2016.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98372" y="2510308"/>
            <a:ext cx="6235065" cy="16370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715">
              <a:lnSpc>
                <a:spcPct val="151200"/>
              </a:lnSpc>
              <a:spcBef>
                <a:spcPts val="100"/>
              </a:spcBef>
            </a:pPr>
            <a:r>
              <a:rPr dirty="0" sz="1000" spc="-5" b="1">
                <a:latin typeface="Tahoma"/>
                <a:cs typeface="Tahoma"/>
              </a:rPr>
              <a:t>ATA </a:t>
            </a:r>
            <a:r>
              <a:rPr dirty="0" sz="1000" spc="-10" b="1">
                <a:latin typeface="Tahoma"/>
                <a:cs typeface="Tahoma"/>
              </a:rPr>
              <a:t>DE JULGAMENTO </a:t>
            </a:r>
            <a:r>
              <a:rPr dirty="0" sz="1000" spc="-5" b="1">
                <a:latin typeface="Tahoma"/>
                <a:cs typeface="Tahoma"/>
              </a:rPr>
              <a:t>_ </a:t>
            </a:r>
            <a:r>
              <a:rPr dirty="0" sz="1000" spc="-10" b="1">
                <a:latin typeface="Tahoma"/>
                <a:cs typeface="Tahoma"/>
              </a:rPr>
              <a:t>EDITAL </a:t>
            </a:r>
            <a:r>
              <a:rPr dirty="0" sz="1000" spc="-5" b="1">
                <a:latin typeface="Tahoma"/>
                <a:cs typeface="Tahoma"/>
              </a:rPr>
              <a:t>Nº 11</a:t>
            </a:r>
            <a:r>
              <a:rPr dirty="0" sz="1000" spc="-5">
                <a:latin typeface="Tahoma"/>
                <a:cs typeface="Tahoma"/>
              </a:rPr>
              <a:t>/</a:t>
            </a:r>
            <a:r>
              <a:rPr dirty="0" sz="1000" spc="-5" b="1">
                <a:latin typeface="Tahoma"/>
                <a:cs typeface="Tahoma"/>
              </a:rPr>
              <a:t>2016 </a:t>
            </a:r>
            <a:r>
              <a:rPr dirty="0" sz="1000" spc="-5">
                <a:latin typeface="Tahoma"/>
                <a:cs typeface="Tahoma"/>
              </a:rPr>
              <a:t>para a </a:t>
            </a:r>
            <a:r>
              <a:rPr dirty="0" sz="1000" spc="-5" b="1">
                <a:latin typeface="Tahoma"/>
                <a:cs typeface="Tahoma"/>
              </a:rPr>
              <a:t>CONTRATAÇÃO </a:t>
            </a:r>
            <a:r>
              <a:rPr dirty="0" sz="1000" spc="-10" b="1">
                <a:latin typeface="Tahoma"/>
                <a:cs typeface="Tahoma"/>
              </a:rPr>
              <a:t>DE </a:t>
            </a:r>
            <a:r>
              <a:rPr dirty="0" sz="1000" spc="-5" b="1">
                <a:latin typeface="Tahoma"/>
                <a:cs typeface="Tahoma"/>
              </a:rPr>
              <a:t>EMPRESA ESPECIALIZADA  NO</a:t>
            </a:r>
            <a:r>
              <a:rPr dirty="0" sz="1000" spc="80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SERVIÇO</a:t>
            </a:r>
            <a:r>
              <a:rPr dirty="0" sz="1000" spc="80" b="1">
                <a:latin typeface="Tahoma"/>
                <a:cs typeface="Tahoma"/>
              </a:rPr>
              <a:t> </a:t>
            </a:r>
            <a:r>
              <a:rPr dirty="0" sz="1000" spc="-10" b="1">
                <a:latin typeface="Tahoma"/>
                <a:cs typeface="Tahoma"/>
              </a:rPr>
              <a:t>DE</a:t>
            </a:r>
            <a:r>
              <a:rPr dirty="0" sz="1000" spc="85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FORNECIMENTO</a:t>
            </a:r>
            <a:r>
              <a:rPr dirty="0" sz="1000" spc="75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E</a:t>
            </a:r>
            <a:r>
              <a:rPr dirty="0" sz="1000" spc="80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INSTALAÇÃO</a:t>
            </a:r>
            <a:r>
              <a:rPr dirty="0" sz="1000" spc="80" b="1">
                <a:latin typeface="Tahoma"/>
                <a:cs typeface="Tahoma"/>
              </a:rPr>
              <a:t> </a:t>
            </a:r>
            <a:r>
              <a:rPr dirty="0" sz="1000" spc="-10" b="1">
                <a:latin typeface="Tahoma"/>
                <a:cs typeface="Tahoma"/>
              </a:rPr>
              <a:t>DE</a:t>
            </a:r>
            <a:r>
              <a:rPr dirty="0" sz="1000" spc="75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PISO</a:t>
            </a:r>
            <a:r>
              <a:rPr dirty="0" sz="1000" spc="80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PORTÁTIL,</a:t>
            </a:r>
            <a:r>
              <a:rPr dirty="0" sz="1000" spc="80" b="1">
                <a:latin typeface="Tahoma"/>
                <a:cs typeface="Tahoma"/>
              </a:rPr>
              <a:t> </a:t>
            </a:r>
            <a:r>
              <a:rPr dirty="0" sz="1000" spc="-10" b="1">
                <a:latin typeface="Tahoma"/>
                <a:cs typeface="Tahoma"/>
              </a:rPr>
              <a:t>FLUTUANTE</a:t>
            </a:r>
            <a:r>
              <a:rPr dirty="0" sz="1000" spc="75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E</a:t>
            </a:r>
            <a:r>
              <a:rPr dirty="0" sz="1000" spc="90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REMOVÍVEL</a:t>
            </a:r>
            <a:endParaRPr sz="1000">
              <a:latin typeface="Tahoma"/>
              <a:cs typeface="Tahoma"/>
            </a:endParaRPr>
          </a:p>
          <a:p>
            <a:pPr marL="12700" marR="6985">
              <a:lnSpc>
                <a:spcPct val="151000"/>
              </a:lnSpc>
            </a:pPr>
            <a:r>
              <a:rPr dirty="0" sz="1000" spc="-10" b="1">
                <a:latin typeface="Tahoma"/>
                <a:cs typeface="Tahoma"/>
              </a:rPr>
              <a:t>EM </a:t>
            </a:r>
            <a:r>
              <a:rPr dirty="0" sz="1000" spc="-5" b="1">
                <a:latin typeface="Tahoma"/>
                <a:cs typeface="Tahoma"/>
              </a:rPr>
              <a:t>MADEIRA MACIÇA </a:t>
            </a:r>
            <a:r>
              <a:rPr dirty="0" sz="1000" b="1">
                <a:latin typeface="Tahoma"/>
                <a:cs typeface="Tahoma"/>
              </a:rPr>
              <a:t>PARA </a:t>
            </a:r>
            <a:r>
              <a:rPr dirty="0" sz="1000" spc="-5" b="1">
                <a:latin typeface="Tahoma"/>
                <a:cs typeface="Tahoma"/>
              </a:rPr>
              <a:t>01 QUADRA POLIESPORTIVA</a:t>
            </a:r>
            <a:r>
              <a:rPr dirty="0" sz="1000" spc="-5">
                <a:latin typeface="Tahoma"/>
                <a:cs typeface="Tahoma"/>
              </a:rPr>
              <a:t>, para atendimento a Unidade do Mackenzie  Esporte</a:t>
            </a:r>
            <a:r>
              <a:rPr dirty="0" sz="1000">
                <a:latin typeface="Tahoma"/>
                <a:cs typeface="Tahoma"/>
              </a:rPr>
              <a:t> </a:t>
            </a:r>
            <a:r>
              <a:rPr dirty="0" sz="1000" spc="-5">
                <a:latin typeface="Tahoma"/>
                <a:cs typeface="Tahoma"/>
              </a:rPr>
              <a:t>Clube.</a:t>
            </a:r>
            <a:endParaRPr sz="10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45"/>
              </a:spcBef>
            </a:pPr>
            <a:r>
              <a:rPr dirty="0" sz="1000" spc="-5">
                <a:latin typeface="Tahoma"/>
                <a:cs typeface="Tahoma"/>
              </a:rPr>
              <a:t>Conforme </a:t>
            </a:r>
            <a:r>
              <a:rPr dirty="0" sz="1000" spc="-5" b="1">
                <a:latin typeface="Tahoma"/>
                <a:cs typeface="Tahoma"/>
              </a:rPr>
              <a:t>ATA </a:t>
            </a:r>
            <a:r>
              <a:rPr dirty="0" sz="1000" spc="-10" b="1">
                <a:latin typeface="Tahoma"/>
                <a:cs typeface="Tahoma"/>
              </a:rPr>
              <a:t>DE </a:t>
            </a:r>
            <a:r>
              <a:rPr dirty="0" sz="1000" spc="-5" b="1">
                <a:latin typeface="Tahoma"/>
                <a:cs typeface="Tahoma"/>
              </a:rPr>
              <a:t>ABERTURA EDITAL </a:t>
            </a:r>
            <a:r>
              <a:rPr dirty="0" sz="1000" spc="-10" b="1">
                <a:latin typeface="Tahoma"/>
                <a:cs typeface="Tahoma"/>
              </a:rPr>
              <a:t>DE </a:t>
            </a:r>
            <a:r>
              <a:rPr dirty="0" sz="1000" spc="-5" b="1">
                <a:latin typeface="Tahoma"/>
                <a:cs typeface="Tahoma"/>
              </a:rPr>
              <a:t>LICITAÇÃO _ CONCORRÊNCIA Nº 011/2016</a:t>
            </a:r>
            <a:r>
              <a:rPr dirty="0" sz="1000" spc="-5">
                <a:latin typeface="Tahoma"/>
                <a:cs typeface="Tahoma"/>
              </a:rPr>
              <a:t>,</a:t>
            </a:r>
            <a:r>
              <a:rPr dirty="0" sz="1000" spc="135">
                <a:latin typeface="Tahoma"/>
                <a:cs typeface="Tahoma"/>
              </a:rPr>
              <a:t> </a:t>
            </a:r>
            <a:r>
              <a:rPr dirty="0" sz="1000" spc="-5">
                <a:latin typeface="Tahoma"/>
                <a:cs typeface="Tahoma"/>
              </a:rPr>
              <a:t>ratificamos</a:t>
            </a:r>
            <a:endParaRPr sz="10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dirty="0" sz="1000" spc="-5">
                <a:latin typeface="Tahoma"/>
                <a:cs typeface="Tahoma"/>
              </a:rPr>
              <a:t>que se inicia a contagem </a:t>
            </a:r>
            <a:r>
              <a:rPr dirty="0" sz="1000">
                <a:latin typeface="Tahoma"/>
                <a:cs typeface="Tahoma"/>
              </a:rPr>
              <a:t>dos </a:t>
            </a:r>
            <a:r>
              <a:rPr dirty="0" sz="1000" spc="-5">
                <a:latin typeface="Tahoma"/>
                <a:cs typeface="Tahoma"/>
              </a:rPr>
              <a:t>prazos conforme itens </a:t>
            </a:r>
            <a:r>
              <a:rPr dirty="0" sz="1000" spc="-5" b="1">
                <a:latin typeface="Tahoma"/>
                <a:cs typeface="Tahoma"/>
              </a:rPr>
              <a:t>17.17 e 18.1 </a:t>
            </a:r>
            <a:r>
              <a:rPr dirty="0" sz="1000">
                <a:latin typeface="Tahoma"/>
                <a:cs typeface="Tahoma"/>
              </a:rPr>
              <a:t>do </a:t>
            </a:r>
            <a:r>
              <a:rPr dirty="0" sz="1000" spc="-5" b="1">
                <a:latin typeface="Tahoma"/>
                <a:cs typeface="Tahoma"/>
              </a:rPr>
              <a:t>EDITAL </a:t>
            </a:r>
            <a:r>
              <a:rPr dirty="0" sz="1000" b="1">
                <a:latin typeface="Tahoma"/>
                <a:cs typeface="Tahoma"/>
              </a:rPr>
              <a:t>Nº</a:t>
            </a:r>
            <a:r>
              <a:rPr dirty="0" sz="1000" spc="45" b="1">
                <a:latin typeface="Tahoma"/>
                <a:cs typeface="Tahoma"/>
              </a:rPr>
              <a:t> </a:t>
            </a:r>
            <a:r>
              <a:rPr dirty="0" sz="1000" spc="-5" b="1">
                <a:latin typeface="Tahoma"/>
                <a:cs typeface="Tahoma"/>
              </a:rPr>
              <a:t>11/2016.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080494" y="5062748"/>
            <a:ext cx="5510514" cy="241310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Cleverson</dc:creator>
  <dc:title>EXMO</dc:title>
  <dcterms:created xsi:type="dcterms:W3CDTF">2018-06-10T20:04:57Z</dcterms:created>
  <dcterms:modified xsi:type="dcterms:W3CDTF">2018-06-10T20:04:57Z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2016-10-17T00:00:00Z</vt:filetime>
  </property>
  <property fmtid="{D5CDD505-2E9C-101B-9397-08002B2CF9AE}" pid="3" name="Creator">
    <vt:lpwstr>Microsoft® Word 2010</vt:lpwstr>
  </property>
  <property fmtid="{D5CDD505-2E9C-101B-9397-08002B2CF9AE}" pid="4" name="LastSaved">
    <vt:filetime>2018-06-10T00:00:00Z</vt:filetime>
  </property>
</Properties>
</file>