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1014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131313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z="1000" spc="-120" dirty="0">
                <a:solidFill>
                  <a:srgbClr val="232323"/>
                </a:solidFill>
              </a:rPr>
              <a:t>E</a:t>
            </a:r>
            <a:r>
              <a:rPr sz="1000" spc="60" dirty="0">
                <a:solidFill>
                  <a:srgbClr val="232323"/>
                </a:solidFill>
              </a:rPr>
              <a:t> </a:t>
            </a:r>
            <a:r>
              <a:rPr spc="-20" dirty="0">
                <a:solidFill>
                  <a:srgbClr val="232323"/>
                </a:solidFill>
              </a:rPr>
              <a:t>M</a:t>
            </a:r>
            <a:r>
              <a:rPr spc="40" dirty="0">
                <a:solidFill>
                  <a:srgbClr val="232323"/>
                </a:solidFill>
              </a:rPr>
              <a:t>a</a:t>
            </a:r>
            <a:r>
              <a:rPr spc="-35" dirty="0">
                <a:solidFill>
                  <a:srgbClr val="050505"/>
                </a:solidFill>
              </a:rPr>
              <a:t>il</a:t>
            </a:r>
            <a:r>
              <a:rPr spc="-110" dirty="0">
                <a:solidFill>
                  <a:srgbClr val="050505"/>
                </a:solidFill>
              </a:rPr>
              <a:t> </a:t>
            </a:r>
            <a:r>
              <a:rPr spc="45" dirty="0">
                <a:solidFill>
                  <a:srgbClr val="232323"/>
                </a:solidFill>
              </a:rPr>
              <a:t>:</a:t>
            </a:r>
            <a:r>
              <a:rPr spc="-75" dirty="0">
                <a:solidFill>
                  <a:srgbClr val="232323"/>
                </a:solidFill>
              </a:rPr>
              <a:t> </a:t>
            </a:r>
            <a:r>
              <a:rPr sz="1000" spc="-15" dirty="0">
                <a:solidFill>
                  <a:srgbClr val="232323"/>
                </a:solidFill>
              </a:rPr>
              <a:t>esporte</a:t>
            </a:r>
            <a:r>
              <a:rPr sz="1000" spc="45" dirty="0">
                <a:solidFill>
                  <a:srgbClr val="232323"/>
                </a:solidFill>
              </a:rPr>
              <a:t>s</a:t>
            </a:r>
            <a:r>
              <a:rPr sz="1000" spc="-30" dirty="0">
                <a:solidFill>
                  <a:srgbClr val="444444"/>
                </a:solidFill>
              </a:rPr>
              <a:t>@</a:t>
            </a:r>
            <a:r>
              <a:rPr sz="1000" spc="-40" dirty="0">
                <a:solidFill>
                  <a:srgbClr val="232323"/>
                </a:solidFill>
              </a:rPr>
              <a:t>ma</a:t>
            </a:r>
            <a:r>
              <a:rPr sz="1000" spc="55" dirty="0">
                <a:solidFill>
                  <a:srgbClr val="232323"/>
                </a:solidFill>
              </a:rPr>
              <a:t>c</a:t>
            </a:r>
            <a:r>
              <a:rPr sz="1000" spc="-25" dirty="0">
                <a:solidFill>
                  <a:srgbClr val="050505"/>
                </a:solidFill>
              </a:rPr>
              <a:t>k</a:t>
            </a:r>
            <a:r>
              <a:rPr sz="1000" spc="0" dirty="0">
                <a:solidFill>
                  <a:srgbClr val="232323"/>
                </a:solidFill>
              </a:rPr>
              <a:t>e</a:t>
            </a:r>
            <a:r>
              <a:rPr sz="1000" dirty="0">
                <a:solidFill>
                  <a:srgbClr val="050505"/>
                </a:solidFill>
              </a:rPr>
              <a:t>n</a:t>
            </a:r>
            <a:r>
              <a:rPr sz="1000" spc="25" dirty="0">
                <a:solidFill>
                  <a:srgbClr val="232323"/>
                </a:solidFill>
              </a:rPr>
              <a:t>z</a:t>
            </a:r>
            <a:r>
              <a:rPr sz="1000" spc="-45" dirty="0">
                <a:solidFill>
                  <a:srgbClr val="050505"/>
                </a:solidFill>
              </a:rPr>
              <a:t>i</a:t>
            </a:r>
            <a:r>
              <a:rPr sz="1000" spc="0" dirty="0">
                <a:solidFill>
                  <a:srgbClr val="232323"/>
                </a:solidFill>
              </a:rPr>
              <a:t>e</a:t>
            </a:r>
            <a:r>
              <a:rPr sz="1000" spc="-25" dirty="0">
                <a:solidFill>
                  <a:srgbClr val="050505"/>
                </a:solidFill>
              </a:rPr>
              <a:t>bh.</a:t>
            </a:r>
            <a:r>
              <a:rPr sz="1000" spc="75" dirty="0">
                <a:solidFill>
                  <a:srgbClr val="050505"/>
                </a:solidFill>
              </a:rPr>
              <a:t>c</a:t>
            </a:r>
            <a:r>
              <a:rPr sz="1000" dirty="0">
                <a:solidFill>
                  <a:srgbClr val="232323"/>
                </a:solidFill>
              </a:rPr>
              <a:t>o</a:t>
            </a:r>
            <a:r>
              <a:rPr sz="1000" spc="-5" dirty="0">
                <a:solidFill>
                  <a:srgbClr val="050505"/>
                </a:solidFill>
              </a:rPr>
              <a:t>m</a:t>
            </a:r>
            <a:r>
              <a:rPr sz="1000" spc="-40" dirty="0">
                <a:solidFill>
                  <a:srgbClr val="444444"/>
                </a:solidFill>
              </a:rPr>
              <a:t>.</a:t>
            </a:r>
            <a:r>
              <a:rPr sz="1000" spc="-35" dirty="0">
                <a:solidFill>
                  <a:srgbClr val="050505"/>
                </a:solidFill>
              </a:rPr>
              <a:t>br</a:t>
            </a:r>
            <a:endParaRPr sz="100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900" b="0" i="0" u="sng">
                <a:solidFill>
                  <a:srgbClr val="232323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u="none" dirty="0">
                <a:solidFill>
                  <a:srgbClr val="131313"/>
                </a:solidFill>
              </a:rPr>
              <a:t>Home </a:t>
            </a:r>
            <a:r>
              <a:rPr u="none" spc="-110" dirty="0">
                <a:solidFill>
                  <a:srgbClr val="131313"/>
                </a:solidFill>
              </a:rPr>
              <a:t> </a:t>
            </a:r>
            <a:r>
              <a:rPr u="none" spc="-5" dirty="0"/>
              <a:t>Pag</a:t>
            </a:r>
            <a:r>
              <a:rPr u="none" spc="85" dirty="0"/>
              <a:t>e</a:t>
            </a:r>
            <a:r>
              <a:rPr u="none" spc="45" dirty="0">
                <a:solidFill>
                  <a:srgbClr val="444444"/>
                </a:solidFill>
              </a:rPr>
              <a:t>:</a:t>
            </a:r>
            <a:r>
              <a:rPr u="none" spc="-50" dirty="0">
                <a:solidFill>
                  <a:srgbClr val="444444"/>
                </a:solidFill>
              </a:rPr>
              <a:t> </a:t>
            </a:r>
            <a:r>
              <a:rPr spc="30" dirty="0"/>
              <a:t>www.mackenziebh</a:t>
            </a:r>
            <a:r>
              <a:rPr spc="10" dirty="0"/>
              <a:t> </a:t>
            </a:r>
            <a:r>
              <a:rPr spc="-15" dirty="0">
                <a:solidFill>
                  <a:srgbClr val="565656"/>
                </a:solidFill>
              </a:rPr>
              <a:t>.</a:t>
            </a:r>
            <a:r>
              <a:rPr spc="25" dirty="0"/>
              <a:t>com</a:t>
            </a:r>
            <a:r>
              <a:rPr spc="-120" dirty="0"/>
              <a:t> </a:t>
            </a:r>
            <a:r>
              <a:rPr spc="-15" dirty="0">
                <a:solidFill>
                  <a:srgbClr val="444444"/>
                </a:solidFill>
              </a:rPr>
              <a:t>.</a:t>
            </a:r>
            <a:r>
              <a:rPr spc="5" dirty="0"/>
              <a:t>br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131313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z="1000" spc="-120" dirty="0">
                <a:solidFill>
                  <a:srgbClr val="232323"/>
                </a:solidFill>
              </a:rPr>
              <a:t>E</a:t>
            </a:r>
            <a:r>
              <a:rPr sz="1000" spc="60" dirty="0">
                <a:solidFill>
                  <a:srgbClr val="232323"/>
                </a:solidFill>
              </a:rPr>
              <a:t> </a:t>
            </a:r>
            <a:r>
              <a:rPr spc="-20" dirty="0">
                <a:solidFill>
                  <a:srgbClr val="232323"/>
                </a:solidFill>
              </a:rPr>
              <a:t>M</a:t>
            </a:r>
            <a:r>
              <a:rPr spc="40" dirty="0">
                <a:solidFill>
                  <a:srgbClr val="232323"/>
                </a:solidFill>
              </a:rPr>
              <a:t>a</a:t>
            </a:r>
            <a:r>
              <a:rPr spc="-35" dirty="0">
                <a:solidFill>
                  <a:srgbClr val="050505"/>
                </a:solidFill>
              </a:rPr>
              <a:t>il</a:t>
            </a:r>
            <a:r>
              <a:rPr spc="-110" dirty="0">
                <a:solidFill>
                  <a:srgbClr val="050505"/>
                </a:solidFill>
              </a:rPr>
              <a:t> </a:t>
            </a:r>
            <a:r>
              <a:rPr spc="45" dirty="0">
                <a:solidFill>
                  <a:srgbClr val="232323"/>
                </a:solidFill>
              </a:rPr>
              <a:t>:</a:t>
            </a:r>
            <a:r>
              <a:rPr spc="-75" dirty="0">
                <a:solidFill>
                  <a:srgbClr val="232323"/>
                </a:solidFill>
              </a:rPr>
              <a:t> </a:t>
            </a:r>
            <a:r>
              <a:rPr sz="1000" spc="-15" dirty="0">
                <a:solidFill>
                  <a:srgbClr val="232323"/>
                </a:solidFill>
              </a:rPr>
              <a:t>esporte</a:t>
            </a:r>
            <a:r>
              <a:rPr sz="1000" spc="45" dirty="0">
                <a:solidFill>
                  <a:srgbClr val="232323"/>
                </a:solidFill>
              </a:rPr>
              <a:t>s</a:t>
            </a:r>
            <a:r>
              <a:rPr sz="1000" spc="-30" dirty="0">
                <a:solidFill>
                  <a:srgbClr val="444444"/>
                </a:solidFill>
              </a:rPr>
              <a:t>@</a:t>
            </a:r>
            <a:r>
              <a:rPr sz="1000" spc="-40" dirty="0">
                <a:solidFill>
                  <a:srgbClr val="232323"/>
                </a:solidFill>
              </a:rPr>
              <a:t>ma</a:t>
            </a:r>
            <a:r>
              <a:rPr sz="1000" spc="55" dirty="0">
                <a:solidFill>
                  <a:srgbClr val="232323"/>
                </a:solidFill>
              </a:rPr>
              <a:t>c</a:t>
            </a:r>
            <a:r>
              <a:rPr sz="1000" spc="-25" dirty="0">
                <a:solidFill>
                  <a:srgbClr val="050505"/>
                </a:solidFill>
              </a:rPr>
              <a:t>k</a:t>
            </a:r>
            <a:r>
              <a:rPr sz="1000" spc="0" dirty="0">
                <a:solidFill>
                  <a:srgbClr val="232323"/>
                </a:solidFill>
              </a:rPr>
              <a:t>e</a:t>
            </a:r>
            <a:r>
              <a:rPr sz="1000" dirty="0">
                <a:solidFill>
                  <a:srgbClr val="050505"/>
                </a:solidFill>
              </a:rPr>
              <a:t>n</a:t>
            </a:r>
            <a:r>
              <a:rPr sz="1000" spc="25" dirty="0">
                <a:solidFill>
                  <a:srgbClr val="232323"/>
                </a:solidFill>
              </a:rPr>
              <a:t>z</a:t>
            </a:r>
            <a:r>
              <a:rPr sz="1000" spc="-45" dirty="0">
                <a:solidFill>
                  <a:srgbClr val="050505"/>
                </a:solidFill>
              </a:rPr>
              <a:t>i</a:t>
            </a:r>
            <a:r>
              <a:rPr sz="1000" spc="0" dirty="0">
                <a:solidFill>
                  <a:srgbClr val="232323"/>
                </a:solidFill>
              </a:rPr>
              <a:t>e</a:t>
            </a:r>
            <a:r>
              <a:rPr sz="1000" spc="-25" dirty="0">
                <a:solidFill>
                  <a:srgbClr val="050505"/>
                </a:solidFill>
              </a:rPr>
              <a:t>bh.</a:t>
            </a:r>
            <a:r>
              <a:rPr sz="1000" spc="75" dirty="0">
                <a:solidFill>
                  <a:srgbClr val="050505"/>
                </a:solidFill>
              </a:rPr>
              <a:t>c</a:t>
            </a:r>
            <a:r>
              <a:rPr sz="1000" dirty="0">
                <a:solidFill>
                  <a:srgbClr val="232323"/>
                </a:solidFill>
              </a:rPr>
              <a:t>o</a:t>
            </a:r>
            <a:r>
              <a:rPr sz="1000" spc="-5" dirty="0">
                <a:solidFill>
                  <a:srgbClr val="050505"/>
                </a:solidFill>
              </a:rPr>
              <a:t>m</a:t>
            </a:r>
            <a:r>
              <a:rPr sz="1000" spc="-40" dirty="0">
                <a:solidFill>
                  <a:srgbClr val="444444"/>
                </a:solidFill>
              </a:rPr>
              <a:t>.</a:t>
            </a:r>
            <a:r>
              <a:rPr sz="1000" spc="-35" dirty="0">
                <a:solidFill>
                  <a:srgbClr val="050505"/>
                </a:solidFill>
              </a:rPr>
              <a:t>br</a:t>
            </a:r>
            <a:endParaRPr sz="100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900" b="0" i="0" u="sng">
                <a:solidFill>
                  <a:srgbClr val="232323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u="none" dirty="0">
                <a:solidFill>
                  <a:srgbClr val="131313"/>
                </a:solidFill>
              </a:rPr>
              <a:t>Home </a:t>
            </a:r>
            <a:r>
              <a:rPr u="none" spc="-110" dirty="0">
                <a:solidFill>
                  <a:srgbClr val="131313"/>
                </a:solidFill>
              </a:rPr>
              <a:t> </a:t>
            </a:r>
            <a:r>
              <a:rPr u="none" spc="-5" dirty="0"/>
              <a:t>Pag</a:t>
            </a:r>
            <a:r>
              <a:rPr u="none" spc="85" dirty="0"/>
              <a:t>e</a:t>
            </a:r>
            <a:r>
              <a:rPr u="none" spc="45" dirty="0">
                <a:solidFill>
                  <a:srgbClr val="444444"/>
                </a:solidFill>
              </a:rPr>
              <a:t>:</a:t>
            </a:r>
            <a:r>
              <a:rPr u="none" spc="-50" dirty="0">
                <a:solidFill>
                  <a:srgbClr val="444444"/>
                </a:solidFill>
              </a:rPr>
              <a:t> </a:t>
            </a:r>
            <a:r>
              <a:rPr spc="30" dirty="0"/>
              <a:t>www.mackenziebh</a:t>
            </a:r>
            <a:r>
              <a:rPr spc="10" dirty="0"/>
              <a:t> </a:t>
            </a:r>
            <a:r>
              <a:rPr spc="-15" dirty="0">
                <a:solidFill>
                  <a:srgbClr val="565656"/>
                </a:solidFill>
              </a:rPr>
              <a:t>.</a:t>
            </a:r>
            <a:r>
              <a:rPr spc="25" dirty="0"/>
              <a:t>com</a:t>
            </a:r>
            <a:r>
              <a:rPr spc="-120" dirty="0"/>
              <a:t> </a:t>
            </a:r>
            <a:r>
              <a:rPr spc="-15" dirty="0">
                <a:solidFill>
                  <a:srgbClr val="444444"/>
                </a:solidFill>
              </a:rPr>
              <a:t>.</a:t>
            </a:r>
            <a:r>
              <a:rPr spc="5" dirty="0"/>
              <a:t>br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131313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z="1000" spc="-120" dirty="0">
                <a:solidFill>
                  <a:srgbClr val="232323"/>
                </a:solidFill>
              </a:rPr>
              <a:t>E</a:t>
            </a:r>
            <a:r>
              <a:rPr sz="1000" spc="60" dirty="0">
                <a:solidFill>
                  <a:srgbClr val="232323"/>
                </a:solidFill>
              </a:rPr>
              <a:t> </a:t>
            </a:r>
            <a:r>
              <a:rPr spc="-20" dirty="0">
                <a:solidFill>
                  <a:srgbClr val="232323"/>
                </a:solidFill>
              </a:rPr>
              <a:t>M</a:t>
            </a:r>
            <a:r>
              <a:rPr spc="40" dirty="0">
                <a:solidFill>
                  <a:srgbClr val="232323"/>
                </a:solidFill>
              </a:rPr>
              <a:t>a</a:t>
            </a:r>
            <a:r>
              <a:rPr spc="-35" dirty="0">
                <a:solidFill>
                  <a:srgbClr val="050505"/>
                </a:solidFill>
              </a:rPr>
              <a:t>il</a:t>
            </a:r>
            <a:r>
              <a:rPr spc="-110" dirty="0">
                <a:solidFill>
                  <a:srgbClr val="050505"/>
                </a:solidFill>
              </a:rPr>
              <a:t> </a:t>
            </a:r>
            <a:r>
              <a:rPr spc="45" dirty="0">
                <a:solidFill>
                  <a:srgbClr val="232323"/>
                </a:solidFill>
              </a:rPr>
              <a:t>:</a:t>
            </a:r>
            <a:r>
              <a:rPr spc="-75" dirty="0">
                <a:solidFill>
                  <a:srgbClr val="232323"/>
                </a:solidFill>
              </a:rPr>
              <a:t> </a:t>
            </a:r>
            <a:r>
              <a:rPr sz="1000" spc="-15" dirty="0">
                <a:solidFill>
                  <a:srgbClr val="232323"/>
                </a:solidFill>
              </a:rPr>
              <a:t>esporte</a:t>
            </a:r>
            <a:r>
              <a:rPr sz="1000" spc="45" dirty="0">
                <a:solidFill>
                  <a:srgbClr val="232323"/>
                </a:solidFill>
              </a:rPr>
              <a:t>s</a:t>
            </a:r>
            <a:r>
              <a:rPr sz="1000" spc="-30" dirty="0">
                <a:solidFill>
                  <a:srgbClr val="444444"/>
                </a:solidFill>
              </a:rPr>
              <a:t>@</a:t>
            </a:r>
            <a:r>
              <a:rPr sz="1000" spc="-40" dirty="0">
                <a:solidFill>
                  <a:srgbClr val="232323"/>
                </a:solidFill>
              </a:rPr>
              <a:t>ma</a:t>
            </a:r>
            <a:r>
              <a:rPr sz="1000" spc="55" dirty="0">
                <a:solidFill>
                  <a:srgbClr val="232323"/>
                </a:solidFill>
              </a:rPr>
              <a:t>c</a:t>
            </a:r>
            <a:r>
              <a:rPr sz="1000" spc="-25" dirty="0">
                <a:solidFill>
                  <a:srgbClr val="050505"/>
                </a:solidFill>
              </a:rPr>
              <a:t>k</a:t>
            </a:r>
            <a:r>
              <a:rPr sz="1000" spc="0" dirty="0">
                <a:solidFill>
                  <a:srgbClr val="232323"/>
                </a:solidFill>
              </a:rPr>
              <a:t>e</a:t>
            </a:r>
            <a:r>
              <a:rPr sz="1000" dirty="0">
                <a:solidFill>
                  <a:srgbClr val="050505"/>
                </a:solidFill>
              </a:rPr>
              <a:t>n</a:t>
            </a:r>
            <a:r>
              <a:rPr sz="1000" spc="25" dirty="0">
                <a:solidFill>
                  <a:srgbClr val="232323"/>
                </a:solidFill>
              </a:rPr>
              <a:t>z</a:t>
            </a:r>
            <a:r>
              <a:rPr sz="1000" spc="-45" dirty="0">
                <a:solidFill>
                  <a:srgbClr val="050505"/>
                </a:solidFill>
              </a:rPr>
              <a:t>i</a:t>
            </a:r>
            <a:r>
              <a:rPr sz="1000" spc="0" dirty="0">
                <a:solidFill>
                  <a:srgbClr val="232323"/>
                </a:solidFill>
              </a:rPr>
              <a:t>e</a:t>
            </a:r>
            <a:r>
              <a:rPr sz="1000" spc="-25" dirty="0">
                <a:solidFill>
                  <a:srgbClr val="050505"/>
                </a:solidFill>
              </a:rPr>
              <a:t>bh.</a:t>
            </a:r>
            <a:r>
              <a:rPr sz="1000" spc="75" dirty="0">
                <a:solidFill>
                  <a:srgbClr val="050505"/>
                </a:solidFill>
              </a:rPr>
              <a:t>c</a:t>
            </a:r>
            <a:r>
              <a:rPr sz="1000" dirty="0">
                <a:solidFill>
                  <a:srgbClr val="232323"/>
                </a:solidFill>
              </a:rPr>
              <a:t>o</a:t>
            </a:r>
            <a:r>
              <a:rPr sz="1000" spc="-5" dirty="0">
                <a:solidFill>
                  <a:srgbClr val="050505"/>
                </a:solidFill>
              </a:rPr>
              <a:t>m</a:t>
            </a:r>
            <a:r>
              <a:rPr sz="1000" spc="-40" dirty="0">
                <a:solidFill>
                  <a:srgbClr val="444444"/>
                </a:solidFill>
              </a:rPr>
              <a:t>.</a:t>
            </a:r>
            <a:r>
              <a:rPr sz="1000" spc="-35" dirty="0">
                <a:solidFill>
                  <a:srgbClr val="050505"/>
                </a:solidFill>
              </a:rPr>
              <a:t>br</a:t>
            </a:r>
            <a:endParaRPr sz="1000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900" b="0" i="0" u="sng">
                <a:solidFill>
                  <a:srgbClr val="232323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u="none" dirty="0">
                <a:solidFill>
                  <a:srgbClr val="131313"/>
                </a:solidFill>
              </a:rPr>
              <a:t>Home </a:t>
            </a:r>
            <a:r>
              <a:rPr u="none" spc="-110" dirty="0">
                <a:solidFill>
                  <a:srgbClr val="131313"/>
                </a:solidFill>
              </a:rPr>
              <a:t> </a:t>
            </a:r>
            <a:r>
              <a:rPr u="none" spc="-5" dirty="0"/>
              <a:t>Pag</a:t>
            </a:r>
            <a:r>
              <a:rPr u="none" spc="85" dirty="0"/>
              <a:t>e</a:t>
            </a:r>
            <a:r>
              <a:rPr u="none" spc="45" dirty="0">
                <a:solidFill>
                  <a:srgbClr val="444444"/>
                </a:solidFill>
              </a:rPr>
              <a:t>:</a:t>
            </a:r>
            <a:r>
              <a:rPr u="none" spc="-50" dirty="0">
                <a:solidFill>
                  <a:srgbClr val="444444"/>
                </a:solidFill>
              </a:rPr>
              <a:t> </a:t>
            </a:r>
            <a:r>
              <a:rPr spc="30" dirty="0"/>
              <a:t>www.mackenziebh</a:t>
            </a:r>
            <a:r>
              <a:rPr spc="10" dirty="0"/>
              <a:t> </a:t>
            </a:r>
            <a:r>
              <a:rPr spc="-15" dirty="0">
                <a:solidFill>
                  <a:srgbClr val="565656"/>
                </a:solidFill>
              </a:rPr>
              <a:t>.</a:t>
            </a:r>
            <a:r>
              <a:rPr spc="25" dirty="0"/>
              <a:t>com</a:t>
            </a:r>
            <a:r>
              <a:rPr spc="-120" dirty="0"/>
              <a:t> </a:t>
            </a:r>
            <a:r>
              <a:rPr spc="-15" dirty="0">
                <a:solidFill>
                  <a:srgbClr val="444444"/>
                </a:solidFill>
              </a:rPr>
              <a:t>.</a:t>
            </a:r>
            <a:r>
              <a:rPr spc="5" dirty="0"/>
              <a:t>br</a:t>
            </a: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131313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z="1000" spc="-120" dirty="0">
                <a:solidFill>
                  <a:srgbClr val="232323"/>
                </a:solidFill>
              </a:rPr>
              <a:t>E</a:t>
            </a:r>
            <a:r>
              <a:rPr sz="1000" spc="60" dirty="0">
                <a:solidFill>
                  <a:srgbClr val="232323"/>
                </a:solidFill>
              </a:rPr>
              <a:t> </a:t>
            </a:r>
            <a:r>
              <a:rPr spc="-20" dirty="0">
                <a:solidFill>
                  <a:srgbClr val="232323"/>
                </a:solidFill>
              </a:rPr>
              <a:t>M</a:t>
            </a:r>
            <a:r>
              <a:rPr spc="40" dirty="0">
                <a:solidFill>
                  <a:srgbClr val="232323"/>
                </a:solidFill>
              </a:rPr>
              <a:t>a</a:t>
            </a:r>
            <a:r>
              <a:rPr spc="-35" dirty="0">
                <a:solidFill>
                  <a:srgbClr val="050505"/>
                </a:solidFill>
              </a:rPr>
              <a:t>il</a:t>
            </a:r>
            <a:r>
              <a:rPr spc="-110" dirty="0">
                <a:solidFill>
                  <a:srgbClr val="050505"/>
                </a:solidFill>
              </a:rPr>
              <a:t> </a:t>
            </a:r>
            <a:r>
              <a:rPr spc="45" dirty="0">
                <a:solidFill>
                  <a:srgbClr val="232323"/>
                </a:solidFill>
              </a:rPr>
              <a:t>:</a:t>
            </a:r>
            <a:r>
              <a:rPr spc="-75" dirty="0">
                <a:solidFill>
                  <a:srgbClr val="232323"/>
                </a:solidFill>
              </a:rPr>
              <a:t> </a:t>
            </a:r>
            <a:r>
              <a:rPr sz="1000" spc="-15" dirty="0">
                <a:solidFill>
                  <a:srgbClr val="232323"/>
                </a:solidFill>
              </a:rPr>
              <a:t>esporte</a:t>
            </a:r>
            <a:r>
              <a:rPr sz="1000" spc="45" dirty="0">
                <a:solidFill>
                  <a:srgbClr val="232323"/>
                </a:solidFill>
              </a:rPr>
              <a:t>s</a:t>
            </a:r>
            <a:r>
              <a:rPr sz="1000" spc="-30" dirty="0">
                <a:solidFill>
                  <a:srgbClr val="444444"/>
                </a:solidFill>
              </a:rPr>
              <a:t>@</a:t>
            </a:r>
            <a:r>
              <a:rPr sz="1000" spc="-40" dirty="0">
                <a:solidFill>
                  <a:srgbClr val="232323"/>
                </a:solidFill>
              </a:rPr>
              <a:t>ma</a:t>
            </a:r>
            <a:r>
              <a:rPr sz="1000" spc="55" dirty="0">
                <a:solidFill>
                  <a:srgbClr val="232323"/>
                </a:solidFill>
              </a:rPr>
              <a:t>c</a:t>
            </a:r>
            <a:r>
              <a:rPr sz="1000" spc="-25" dirty="0">
                <a:solidFill>
                  <a:srgbClr val="050505"/>
                </a:solidFill>
              </a:rPr>
              <a:t>k</a:t>
            </a:r>
            <a:r>
              <a:rPr sz="1000" spc="0" dirty="0">
                <a:solidFill>
                  <a:srgbClr val="232323"/>
                </a:solidFill>
              </a:rPr>
              <a:t>e</a:t>
            </a:r>
            <a:r>
              <a:rPr sz="1000" dirty="0">
                <a:solidFill>
                  <a:srgbClr val="050505"/>
                </a:solidFill>
              </a:rPr>
              <a:t>n</a:t>
            </a:r>
            <a:r>
              <a:rPr sz="1000" spc="25" dirty="0">
                <a:solidFill>
                  <a:srgbClr val="232323"/>
                </a:solidFill>
              </a:rPr>
              <a:t>z</a:t>
            </a:r>
            <a:r>
              <a:rPr sz="1000" spc="-45" dirty="0">
                <a:solidFill>
                  <a:srgbClr val="050505"/>
                </a:solidFill>
              </a:rPr>
              <a:t>i</a:t>
            </a:r>
            <a:r>
              <a:rPr sz="1000" spc="0" dirty="0">
                <a:solidFill>
                  <a:srgbClr val="232323"/>
                </a:solidFill>
              </a:rPr>
              <a:t>e</a:t>
            </a:r>
            <a:r>
              <a:rPr sz="1000" spc="-25" dirty="0">
                <a:solidFill>
                  <a:srgbClr val="050505"/>
                </a:solidFill>
              </a:rPr>
              <a:t>bh.</a:t>
            </a:r>
            <a:r>
              <a:rPr sz="1000" spc="75" dirty="0">
                <a:solidFill>
                  <a:srgbClr val="050505"/>
                </a:solidFill>
              </a:rPr>
              <a:t>c</a:t>
            </a:r>
            <a:r>
              <a:rPr sz="1000" dirty="0">
                <a:solidFill>
                  <a:srgbClr val="232323"/>
                </a:solidFill>
              </a:rPr>
              <a:t>o</a:t>
            </a:r>
            <a:r>
              <a:rPr sz="1000" spc="-5" dirty="0">
                <a:solidFill>
                  <a:srgbClr val="050505"/>
                </a:solidFill>
              </a:rPr>
              <a:t>m</a:t>
            </a:r>
            <a:r>
              <a:rPr sz="1000" spc="-40" dirty="0">
                <a:solidFill>
                  <a:srgbClr val="444444"/>
                </a:solidFill>
              </a:rPr>
              <a:t>.</a:t>
            </a:r>
            <a:r>
              <a:rPr sz="1000" spc="-35" dirty="0">
                <a:solidFill>
                  <a:srgbClr val="050505"/>
                </a:solidFill>
              </a:rPr>
              <a:t>br</a:t>
            </a:r>
            <a:endParaRPr sz="1000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900" b="0" i="0" u="sng">
                <a:solidFill>
                  <a:srgbClr val="232323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u="none" dirty="0">
                <a:solidFill>
                  <a:srgbClr val="131313"/>
                </a:solidFill>
              </a:rPr>
              <a:t>Home </a:t>
            </a:r>
            <a:r>
              <a:rPr u="none" spc="-110" dirty="0">
                <a:solidFill>
                  <a:srgbClr val="131313"/>
                </a:solidFill>
              </a:rPr>
              <a:t> </a:t>
            </a:r>
            <a:r>
              <a:rPr u="none" spc="-5" dirty="0"/>
              <a:t>Pag</a:t>
            </a:r>
            <a:r>
              <a:rPr u="none" spc="85" dirty="0"/>
              <a:t>e</a:t>
            </a:r>
            <a:r>
              <a:rPr u="none" spc="45" dirty="0">
                <a:solidFill>
                  <a:srgbClr val="444444"/>
                </a:solidFill>
              </a:rPr>
              <a:t>:</a:t>
            </a:r>
            <a:r>
              <a:rPr u="none" spc="-50" dirty="0">
                <a:solidFill>
                  <a:srgbClr val="444444"/>
                </a:solidFill>
              </a:rPr>
              <a:t> </a:t>
            </a:r>
            <a:r>
              <a:rPr spc="30" dirty="0"/>
              <a:t>www.mackenziebh</a:t>
            </a:r>
            <a:r>
              <a:rPr spc="10" dirty="0"/>
              <a:t> </a:t>
            </a:r>
            <a:r>
              <a:rPr spc="-15" dirty="0">
                <a:solidFill>
                  <a:srgbClr val="565656"/>
                </a:solidFill>
              </a:rPr>
              <a:t>.</a:t>
            </a:r>
            <a:r>
              <a:rPr spc="25" dirty="0"/>
              <a:t>com</a:t>
            </a:r>
            <a:r>
              <a:rPr spc="-120" dirty="0"/>
              <a:t> </a:t>
            </a:r>
            <a:r>
              <a:rPr spc="-15" dirty="0">
                <a:solidFill>
                  <a:srgbClr val="444444"/>
                </a:solidFill>
              </a:rPr>
              <a:t>.</a:t>
            </a:r>
            <a:r>
              <a:rPr spc="5" dirty="0"/>
              <a:t>br</a:t>
            </a: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131313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z="1000" spc="-120" dirty="0">
                <a:solidFill>
                  <a:srgbClr val="232323"/>
                </a:solidFill>
              </a:rPr>
              <a:t>E</a:t>
            </a:r>
            <a:r>
              <a:rPr sz="1000" spc="60" dirty="0">
                <a:solidFill>
                  <a:srgbClr val="232323"/>
                </a:solidFill>
              </a:rPr>
              <a:t> </a:t>
            </a:r>
            <a:r>
              <a:rPr spc="-20" dirty="0">
                <a:solidFill>
                  <a:srgbClr val="232323"/>
                </a:solidFill>
              </a:rPr>
              <a:t>M</a:t>
            </a:r>
            <a:r>
              <a:rPr spc="40" dirty="0">
                <a:solidFill>
                  <a:srgbClr val="232323"/>
                </a:solidFill>
              </a:rPr>
              <a:t>a</a:t>
            </a:r>
            <a:r>
              <a:rPr spc="-35" dirty="0">
                <a:solidFill>
                  <a:srgbClr val="050505"/>
                </a:solidFill>
              </a:rPr>
              <a:t>il</a:t>
            </a:r>
            <a:r>
              <a:rPr spc="-110" dirty="0">
                <a:solidFill>
                  <a:srgbClr val="050505"/>
                </a:solidFill>
              </a:rPr>
              <a:t> </a:t>
            </a:r>
            <a:r>
              <a:rPr spc="45" dirty="0">
                <a:solidFill>
                  <a:srgbClr val="232323"/>
                </a:solidFill>
              </a:rPr>
              <a:t>:</a:t>
            </a:r>
            <a:r>
              <a:rPr spc="-75" dirty="0">
                <a:solidFill>
                  <a:srgbClr val="232323"/>
                </a:solidFill>
              </a:rPr>
              <a:t> </a:t>
            </a:r>
            <a:r>
              <a:rPr sz="1000" spc="-15" dirty="0">
                <a:solidFill>
                  <a:srgbClr val="232323"/>
                </a:solidFill>
              </a:rPr>
              <a:t>esporte</a:t>
            </a:r>
            <a:r>
              <a:rPr sz="1000" spc="45" dirty="0">
                <a:solidFill>
                  <a:srgbClr val="232323"/>
                </a:solidFill>
              </a:rPr>
              <a:t>s</a:t>
            </a:r>
            <a:r>
              <a:rPr sz="1000" spc="-30" dirty="0">
                <a:solidFill>
                  <a:srgbClr val="444444"/>
                </a:solidFill>
              </a:rPr>
              <a:t>@</a:t>
            </a:r>
            <a:r>
              <a:rPr sz="1000" spc="-40" dirty="0">
                <a:solidFill>
                  <a:srgbClr val="232323"/>
                </a:solidFill>
              </a:rPr>
              <a:t>ma</a:t>
            </a:r>
            <a:r>
              <a:rPr sz="1000" spc="55" dirty="0">
                <a:solidFill>
                  <a:srgbClr val="232323"/>
                </a:solidFill>
              </a:rPr>
              <a:t>c</a:t>
            </a:r>
            <a:r>
              <a:rPr sz="1000" spc="-25" dirty="0">
                <a:solidFill>
                  <a:srgbClr val="050505"/>
                </a:solidFill>
              </a:rPr>
              <a:t>k</a:t>
            </a:r>
            <a:r>
              <a:rPr sz="1000" spc="0" dirty="0">
                <a:solidFill>
                  <a:srgbClr val="232323"/>
                </a:solidFill>
              </a:rPr>
              <a:t>e</a:t>
            </a:r>
            <a:r>
              <a:rPr sz="1000" dirty="0">
                <a:solidFill>
                  <a:srgbClr val="050505"/>
                </a:solidFill>
              </a:rPr>
              <a:t>n</a:t>
            </a:r>
            <a:r>
              <a:rPr sz="1000" spc="25" dirty="0">
                <a:solidFill>
                  <a:srgbClr val="232323"/>
                </a:solidFill>
              </a:rPr>
              <a:t>z</a:t>
            </a:r>
            <a:r>
              <a:rPr sz="1000" spc="-45" dirty="0">
                <a:solidFill>
                  <a:srgbClr val="050505"/>
                </a:solidFill>
              </a:rPr>
              <a:t>i</a:t>
            </a:r>
            <a:r>
              <a:rPr sz="1000" spc="0" dirty="0">
                <a:solidFill>
                  <a:srgbClr val="232323"/>
                </a:solidFill>
              </a:rPr>
              <a:t>e</a:t>
            </a:r>
            <a:r>
              <a:rPr sz="1000" spc="-25" dirty="0">
                <a:solidFill>
                  <a:srgbClr val="050505"/>
                </a:solidFill>
              </a:rPr>
              <a:t>bh.</a:t>
            </a:r>
            <a:r>
              <a:rPr sz="1000" spc="75" dirty="0">
                <a:solidFill>
                  <a:srgbClr val="050505"/>
                </a:solidFill>
              </a:rPr>
              <a:t>c</a:t>
            </a:r>
            <a:r>
              <a:rPr sz="1000" dirty="0">
                <a:solidFill>
                  <a:srgbClr val="232323"/>
                </a:solidFill>
              </a:rPr>
              <a:t>o</a:t>
            </a:r>
            <a:r>
              <a:rPr sz="1000" spc="-5" dirty="0">
                <a:solidFill>
                  <a:srgbClr val="050505"/>
                </a:solidFill>
              </a:rPr>
              <a:t>m</a:t>
            </a:r>
            <a:r>
              <a:rPr sz="1000" spc="-40" dirty="0">
                <a:solidFill>
                  <a:srgbClr val="444444"/>
                </a:solidFill>
              </a:rPr>
              <a:t>.</a:t>
            </a:r>
            <a:r>
              <a:rPr sz="1000" spc="-35" dirty="0">
                <a:solidFill>
                  <a:srgbClr val="050505"/>
                </a:solidFill>
              </a:rPr>
              <a:t>br</a:t>
            </a:r>
            <a:endParaRPr sz="1000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900" b="0" i="0" u="sng">
                <a:solidFill>
                  <a:srgbClr val="232323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u="none" dirty="0">
                <a:solidFill>
                  <a:srgbClr val="131313"/>
                </a:solidFill>
              </a:rPr>
              <a:t>Home </a:t>
            </a:r>
            <a:r>
              <a:rPr u="none" spc="-110" dirty="0">
                <a:solidFill>
                  <a:srgbClr val="131313"/>
                </a:solidFill>
              </a:rPr>
              <a:t> </a:t>
            </a:r>
            <a:r>
              <a:rPr u="none" spc="-5" dirty="0"/>
              <a:t>Pag</a:t>
            </a:r>
            <a:r>
              <a:rPr u="none" spc="85" dirty="0"/>
              <a:t>e</a:t>
            </a:r>
            <a:r>
              <a:rPr u="none" spc="45" dirty="0">
                <a:solidFill>
                  <a:srgbClr val="444444"/>
                </a:solidFill>
              </a:rPr>
              <a:t>:</a:t>
            </a:r>
            <a:r>
              <a:rPr u="none" spc="-50" dirty="0">
                <a:solidFill>
                  <a:srgbClr val="444444"/>
                </a:solidFill>
              </a:rPr>
              <a:t> </a:t>
            </a:r>
            <a:r>
              <a:rPr spc="30" dirty="0"/>
              <a:t>www.mackenziebh</a:t>
            </a:r>
            <a:r>
              <a:rPr spc="10" dirty="0"/>
              <a:t> </a:t>
            </a:r>
            <a:r>
              <a:rPr spc="-15" dirty="0">
                <a:solidFill>
                  <a:srgbClr val="565656"/>
                </a:solidFill>
              </a:rPr>
              <a:t>.</a:t>
            </a:r>
            <a:r>
              <a:rPr spc="25" dirty="0"/>
              <a:t>com</a:t>
            </a:r>
            <a:r>
              <a:rPr spc="-120" dirty="0"/>
              <a:t> </a:t>
            </a:r>
            <a:r>
              <a:rPr spc="-15" dirty="0">
                <a:solidFill>
                  <a:srgbClr val="444444"/>
                </a:solidFill>
              </a:rPr>
              <a:t>.</a:t>
            </a:r>
            <a:r>
              <a:rPr spc="5" dirty="0"/>
              <a:t>br</a:t>
            </a: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694944" y="341375"/>
            <a:ext cx="499872" cy="56083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5218176" y="329184"/>
            <a:ext cx="804672" cy="36575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2377439" y="8083295"/>
            <a:ext cx="2365248" cy="73151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5081091" y="349954"/>
            <a:ext cx="0" cy="706120"/>
          </a:xfrm>
          <a:custGeom>
            <a:avLst/>
            <a:gdLst/>
            <a:ahLst/>
            <a:cxnLst/>
            <a:rect l="l" t="t" r="r" b="b"/>
            <a:pathLst>
              <a:path h="706119">
                <a:moveTo>
                  <a:pt x="0" y="705995"/>
                </a:moveTo>
                <a:lnTo>
                  <a:pt x="0" y="0"/>
                </a:lnTo>
              </a:path>
            </a:pathLst>
          </a:custGeom>
          <a:ln w="9119">
            <a:solidFill>
              <a:srgbClr val="38383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6120716" y="349954"/>
            <a:ext cx="0" cy="706120"/>
          </a:xfrm>
          <a:custGeom>
            <a:avLst/>
            <a:gdLst/>
            <a:ahLst/>
            <a:cxnLst/>
            <a:rect l="l" t="t" r="r" b="b"/>
            <a:pathLst>
              <a:path h="706119">
                <a:moveTo>
                  <a:pt x="0" y="705995"/>
                </a:moveTo>
                <a:lnTo>
                  <a:pt x="0" y="0"/>
                </a:lnTo>
              </a:path>
            </a:pathLst>
          </a:custGeom>
          <a:ln w="6079">
            <a:solidFill>
              <a:srgbClr val="48484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5079572" y="1051385"/>
            <a:ext cx="1049020" cy="0"/>
          </a:xfrm>
          <a:custGeom>
            <a:avLst/>
            <a:gdLst/>
            <a:ahLst/>
            <a:cxnLst/>
            <a:rect l="l" t="t" r="r" b="b"/>
            <a:pathLst>
              <a:path w="1049020">
                <a:moveTo>
                  <a:pt x="0" y="0"/>
                </a:moveTo>
                <a:lnTo>
                  <a:pt x="1048744" y="0"/>
                </a:lnTo>
              </a:path>
            </a:pathLst>
          </a:custGeom>
          <a:ln w="9119">
            <a:solidFill>
              <a:srgbClr val="3B3B3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4711750" y="8607365"/>
            <a:ext cx="556895" cy="0"/>
          </a:xfrm>
          <a:custGeom>
            <a:avLst/>
            <a:gdLst/>
            <a:ahLst/>
            <a:cxnLst/>
            <a:rect l="l" t="t" r="r" b="b"/>
            <a:pathLst>
              <a:path w="556895">
                <a:moveTo>
                  <a:pt x="0" y="0"/>
                </a:moveTo>
                <a:lnTo>
                  <a:pt x="556290" y="0"/>
                </a:lnTo>
              </a:path>
            </a:pathLst>
          </a:custGeom>
          <a:ln w="9119">
            <a:solidFill>
              <a:srgbClr val="2B2B2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510693" y="9740913"/>
            <a:ext cx="6651625" cy="0"/>
          </a:xfrm>
          <a:custGeom>
            <a:avLst/>
            <a:gdLst/>
            <a:ahLst/>
            <a:cxnLst/>
            <a:rect l="l" t="t" r="r" b="b"/>
            <a:pathLst>
              <a:path w="6651625">
                <a:moveTo>
                  <a:pt x="0" y="0"/>
                </a:moveTo>
                <a:lnTo>
                  <a:pt x="6651168" y="0"/>
                </a:lnTo>
              </a:path>
            </a:pathLst>
          </a:custGeom>
          <a:ln w="6079">
            <a:solidFill>
              <a:srgbClr val="7070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978609" y="10050099"/>
            <a:ext cx="1998345" cy="1397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" b="0" i="0">
                <a:solidFill>
                  <a:srgbClr val="131313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z="1000" spc="-120" dirty="0">
                <a:solidFill>
                  <a:srgbClr val="232323"/>
                </a:solidFill>
              </a:rPr>
              <a:t>E</a:t>
            </a:r>
            <a:r>
              <a:rPr sz="1000" spc="60" dirty="0">
                <a:solidFill>
                  <a:srgbClr val="232323"/>
                </a:solidFill>
              </a:rPr>
              <a:t> </a:t>
            </a:r>
            <a:r>
              <a:rPr spc="-20" dirty="0">
                <a:solidFill>
                  <a:srgbClr val="232323"/>
                </a:solidFill>
              </a:rPr>
              <a:t>M</a:t>
            </a:r>
            <a:r>
              <a:rPr spc="40" dirty="0">
                <a:solidFill>
                  <a:srgbClr val="232323"/>
                </a:solidFill>
              </a:rPr>
              <a:t>a</a:t>
            </a:r>
            <a:r>
              <a:rPr spc="-35" dirty="0">
                <a:solidFill>
                  <a:srgbClr val="050505"/>
                </a:solidFill>
              </a:rPr>
              <a:t>il</a:t>
            </a:r>
            <a:r>
              <a:rPr spc="-110" dirty="0">
                <a:solidFill>
                  <a:srgbClr val="050505"/>
                </a:solidFill>
              </a:rPr>
              <a:t> </a:t>
            </a:r>
            <a:r>
              <a:rPr spc="45" dirty="0">
                <a:solidFill>
                  <a:srgbClr val="232323"/>
                </a:solidFill>
              </a:rPr>
              <a:t>:</a:t>
            </a:r>
            <a:r>
              <a:rPr spc="-75" dirty="0">
                <a:solidFill>
                  <a:srgbClr val="232323"/>
                </a:solidFill>
              </a:rPr>
              <a:t> </a:t>
            </a:r>
            <a:r>
              <a:rPr sz="1000" spc="-15" dirty="0">
                <a:solidFill>
                  <a:srgbClr val="232323"/>
                </a:solidFill>
              </a:rPr>
              <a:t>esporte</a:t>
            </a:r>
            <a:r>
              <a:rPr sz="1000" spc="45" dirty="0">
                <a:solidFill>
                  <a:srgbClr val="232323"/>
                </a:solidFill>
              </a:rPr>
              <a:t>s</a:t>
            </a:r>
            <a:r>
              <a:rPr sz="1000" spc="-30" dirty="0">
                <a:solidFill>
                  <a:srgbClr val="444444"/>
                </a:solidFill>
              </a:rPr>
              <a:t>@</a:t>
            </a:r>
            <a:r>
              <a:rPr sz="1000" spc="-40" dirty="0">
                <a:solidFill>
                  <a:srgbClr val="232323"/>
                </a:solidFill>
              </a:rPr>
              <a:t>ma</a:t>
            </a:r>
            <a:r>
              <a:rPr sz="1000" spc="55" dirty="0">
                <a:solidFill>
                  <a:srgbClr val="232323"/>
                </a:solidFill>
              </a:rPr>
              <a:t>c</a:t>
            </a:r>
            <a:r>
              <a:rPr sz="1000" spc="-25" dirty="0">
                <a:solidFill>
                  <a:srgbClr val="050505"/>
                </a:solidFill>
              </a:rPr>
              <a:t>k</a:t>
            </a:r>
            <a:r>
              <a:rPr sz="1000" spc="0" dirty="0">
                <a:solidFill>
                  <a:srgbClr val="232323"/>
                </a:solidFill>
              </a:rPr>
              <a:t>e</a:t>
            </a:r>
            <a:r>
              <a:rPr sz="1000" dirty="0">
                <a:solidFill>
                  <a:srgbClr val="050505"/>
                </a:solidFill>
              </a:rPr>
              <a:t>n</a:t>
            </a:r>
            <a:r>
              <a:rPr sz="1000" spc="25" dirty="0">
                <a:solidFill>
                  <a:srgbClr val="232323"/>
                </a:solidFill>
              </a:rPr>
              <a:t>z</a:t>
            </a:r>
            <a:r>
              <a:rPr sz="1000" spc="-45" dirty="0">
                <a:solidFill>
                  <a:srgbClr val="050505"/>
                </a:solidFill>
              </a:rPr>
              <a:t>i</a:t>
            </a:r>
            <a:r>
              <a:rPr sz="1000" spc="0" dirty="0">
                <a:solidFill>
                  <a:srgbClr val="232323"/>
                </a:solidFill>
              </a:rPr>
              <a:t>e</a:t>
            </a:r>
            <a:r>
              <a:rPr sz="1000" spc="-25" dirty="0">
                <a:solidFill>
                  <a:srgbClr val="050505"/>
                </a:solidFill>
              </a:rPr>
              <a:t>bh.</a:t>
            </a:r>
            <a:r>
              <a:rPr sz="1000" spc="75" dirty="0">
                <a:solidFill>
                  <a:srgbClr val="050505"/>
                </a:solidFill>
              </a:rPr>
              <a:t>c</a:t>
            </a:r>
            <a:r>
              <a:rPr sz="1000" dirty="0">
                <a:solidFill>
                  <a:srgbClr val="232323"/>
                </a:solidFill>
              </a:rPr>
              <a:t>o</a:t>
            </a:r>
            <a:r>
              <a:rPr sz="1000" spc="-5" dirty="0">
                <a:solidFill>
                  <a:srgbClr val="050505"/>
                </a:solidFill>
              </a:rPr>
              <a:t>m</a:t>
            </a:r>
            <a:r>
              <a:rPr sz="1000" spc="-40" dirty="0">
                <a:solidFill>
                  <a:srgbClr val="444444"/>
                </a:solidFill>
              </a:rPr>
              <a:t>.</a:t>
            </a:r>
            <a:r>
              <a:rPr sz="1000" spc="-35" dirty="0">
                <a:solidFill>
                  <a:srgbClr val="050505"/>
                </a:solidFill>
              </a:rPr>
              <a:t>br</a:t>
            </a:r>
            <a:endParaRPr sz="100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698729" y="10050099"/>
            <a:ext cx="1998345" cy="1397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" b="0" i="0" u="sng">
                <a:solidFill>
                  <a:srgbClr val="232323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u="none" dirty="0">
                <a:solidFill>
                  <a:srgbClr val="131313"/>
                </a:solidFill>
              </a:rPr>
              <a:t>Home </a:t>
            </a:r>
            <a:r>
              <a:rPr u="none" spc="-110" dirty="0">
                <a:solidFill>
                  <a:srgbClr val="131313"/>
                </a:solidFill>
              </a:rPr>
              <a:t> </a:t>
            </a:r>
            <a:r>
              <a:rPr u="none" spc="-5" dirty="0"/>
              <a:t>Pag</a:t>
            </a:r>
            <a:r>
              <a:rPr u="none" spc="85" dirty="0"/>
              <a:t>e</a:t>
            </a:r>
            <a:r>
              <a:rPr u="none" spc="45" dirty="0">
                <a:solidFill>
                  <a:srgbClr val="444444"/>
                </a:solidFill>
              </a:rPr>
              <a:t>:</a:t>
            </a:r>
            <a:r>
              <a:rPr u="none" spc="-50" dirty="0">
                <a:solidFill>
                  <a:srgbClr val="444444"/>
                </a:solidFill>
              </a:rPr>
              <a:t> </a:t>
            </a:r>
            <a:r>
              <a:rPr spc="30" dirty="0"/>
              <a:t>www.mackenziebh</a:t>
            </a:r>
            <a:r>
              <a:rPr spc="10" dirty="0"/>
              <a:t> </a:t>
            </a:r>
            <a:r>
              <a:rPr spc="-15" dirty="0">
                <a:solidFill>
                  <a:srgbClr val="565656"/>
                </a:solidFill>
              </a:rPr>
              <a:t>.</a:t>
            </a:r>
            <a:r>
              <a:rPr spc="25" dirty="0"/>
              <a:t>com</a:t>
            </a:r>
            <a:r>
              <a:rPr spc="-120" dirty="0"/>
              <a:t> </a:t>
            </a:r>
            <a:r>
              <a:rPr spc="-15" dirty="0">
                <a:solidFill>
                  <a:srgbClr val="444444"/>
                </a:solidFill>
              </a:rPr>
              <a:t>.</a:t>
            </a:r>
            <a:r>
              <a:rPr spc="5" dirty="0"/>
              <a:t>br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esportes@mackenziebh.com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55904" y="329184"/>
            <a:ext cx="499871" cy="56083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279135" y="316991"/>
            <a:ext cx="804672" cy="35356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717792" y="9899904"/>
            <a:ext cx="402335" cy="64617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127473" y="337302"/>
            <a:ext cx="0" cy="708025"/>
          </a:xfrm>
          <a:custGeom>
            <a:avLst/>
            <a:gdLst/>
            <a:ahLst/>
            <a:cxnLst/>
            <a:rect l="l" t="t" r="r" b="b"/>
            <a:pathLst>
              <a:path h="708025">
                <a:moveTo>
                  <a:pt x="0" y="708031"/>
                </a:moveTo>
                <a:lnTo>
                  <a:pt x="0" y="0"/>
                </a:lnTo>
              </a:path>
            </a:pathLst>
          </a:custGeom>
          <a:ln w="9093">
            <a:solidFill>
              <a:srgbClr val="1F1F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165700" y="334263"/>
            <a:ext cx="0" cy="711200"/>
          </a:xfrm>
          <a:custGeom>
            <a:avLst/>
            <a:gdLst/>
            <a:ahLst/>
            <a:cxnLst/>
            <a:rect l="l" t="t" r="r" b="b"/>
            <a:pathLst>
              <a:path h="711200">
                <a:moveTo>
                  <a:pt x="0" y="711070"/>
                </a:moveTo>
                <a:lnTo>
                  <a:pt x="0" y="0"/>
                </a:lnTo>
              </a:path>
            </a:pathLst>
          </a:custGeom>
          <a:ln w="6062">
            <a:solidFill>
              <a:srgbClr val="2F2F2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125957" y="1040775"/>
            <a:ext cx="1045844" cy="0"/>
          </a:xfrm>
          <a:custGeom>
            <a:avLst/>
            <a:gdLst/>
            <a:ahLst/>
            <a:cxnLst/>
            <a:rect l="l" t="t" r="r" b="b"/>
            <a:pathLst>
              <a:path w="1045845">
                <a:moveTo>
                  <a:pt x="0" y="0"/>
                </a:moveTo>
                <a:lnTo>
                  <a:pt x="1045805" y="0"/>
                </a:lnTo>
              </a:path>
            </a:pathLst>
          </a:custGeom>
          <a:ln w="6062">
            <a:solidFill>
              <a:srgbClr val="3F3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57762" y="9717957"/>
            <a:ext cx="6630034" cy="0"/>
          </a:xfrm>
          <a:custGeom>
            <a:avLst/>
            <a:gdLst/>
            <a:ahLst/>
            <a:cxnLst/>
            <a:rect l="l" t="t" r="r" b="b"/>
            <a:pathLst>
              <a:path w="6630034">
                <a:moveTo>
                  <a:pt x="0" y="0"/>
                </a:moveTo>
                <a:lnTo>
                  <a:pt x="6629491" y="0"/>
                </a:lnTo>
              </a:path>
            </a:pathLst>
          </a:custGeom>
          <a:ln w="6062">
            <a:solidFill>
              <a:srgbClr val="3B3B3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566616" y="9886771"/>
            <a:ext cx="4612005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5" dirty="0">
                <a:solidFill>
                  <a:srgbClr val="232323"/>
                </a:solidFill>
                <a:latin typeface="Times New Roman"/>
                <a:cs typeface="Times New Roman"/>
              </a:rPr>
              <a:t>Praça</a:t>
            </a:r>
            <a:r>
              <a:rPr sz="900" spc="9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050505"/>
                </a:solidFill>
                <a:latin typeface="Times New Roman"/>
                <a:cs typeface="Times New Roman"/>
              </a:rPr>
              <a:t>d</a:t>
            </a:r>
            <a:r>
              <a:rPr sz="900" spc="5" dirty="0">
                <a:solidFill>
                  <a:srgbClr val="232323"/>
                </a:solidFill>
                <a:latin typeface="Times New Roman"/>
                <a:cs typeface="Times New Roman"/>
              </a:rPr>
              <a:t>e</a:t>
            </a:r>
            <a:r>
              <a:rPr sz="900" spc="3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232323"/>
                </a:solidFill>
                <a:latin typeface="Times New Roman"/>
                <a:cs typeface="Times New Roman"/>
              </a:rPr>
              <a:t>E</a:t>
            </a:r>
            <a:r>
              <a:rPr sz="900" spc="25" dirty="0">
                <a:solidFill>
                  <a:srgbClr val="232323"/>
                </a:solidFill>
                <a:latin typeface="Times New Roman"/>
                <a:cs typeface="Times New Roman"/>
              </a:rPr>
              <a:t>s</a:t>
            </a:r>
            <a:r>
              <a:rPr sz="900" spc="20" dirty="0">
                <a:solidFill>
                  <a:srgbClr val="050505"/>
                </a:solidFill>
                <a:latin typeface="Times New Roman"/>
                <a:cs typeface="Times New Roman"/>
              </a:rPr>
              <a:t>p</a:t>
            </a:r>
            <a:r>
              <a:rPr sz="900" spc="50" dirty="0">
                <a:solidFill>
                  <a:srgbClr val="232323"/>
                </a:solidFill>
                <a:latin typeface="Times New Roman"/>
                <a:cs typeface="Times New Roman"/>
              </a:rPr>
              <a:t>o</a:t>
            </a:r>
            <a:r>
              <a:rPr sz="900" spc="-25" dirty="0">
                <a:solidFill>
                  <a:srgbClr val="050505"/>
                </a:solidFill>
                <a:latin typeface="Times New Roman"/>
                <a:cs typeface="Times New Roman"/>
              </a:rPr>
              <a:t>r</a:t>
            </a:r>
            <a:r>
              <a:rPr sz="900" spc="10" dirty="0">
                <a:solidFill>
                  <a:srgbClr val="050505"/>
                </a:solidFill>
                <a:latin typeface="Times New Roman"/>
                <a:cs typeface="Times New Roman"/>
              </a:rPr>
              <a:t>t</a:t>
            </a:r>
            <a:r>
              <a:rPr sz="900" spc="15" dirty="0">
                <a:solidFill>
                  <a:srgbClr val="232323"/>
                </a:solidFill>
                <a:latin typeface="Times New Roman"/>
                <a:cs typeface="Times New Roman"/>
              </a:rPr>
              <a:t>es</a:t>
            </a:r>
            <a:r>
              <a:rPr sz="900" spc="3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050505"/>
                </a:solidFill>
                <a:latin typeface="Times New Roman"/>
                <a:cs typeface="Times New Roman"/>
              </a:rPr>
              <a:t>-</a:t>
            </a:r>
            <a:r>
              <a:rPr sz="900" spc="3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900" spc="-40" dirty="0">
                <a:solidFill>
                  <a:srgbClr val="050505"/>
                </a:solidFill>
                <a:latin typeface="Times New Roman"/>
                <a:cs typeface="Times New Roman"/>
              </a:rPr>
              <a:t>R</a:t>
            </a:r>
            <a:r>
              <a:rPr sz="900" spc="45" dirty="0">
                <a:solidFill>
                  <a:srgbClr val="050505"/>
                </a:solidFill>
                <a:latin typeface="Times New Roman"/>
                <a:cs typeface="Times New Roman"/>
              </a:rPr>
              <a:t>u</a:t>
            </a:r>
            <a:r>
              <a:rPr sz="900" spc="30" dirty="0">
                <a:solidFill>
                  <a:srgbClr val="232323"/>
                </a:solidFill>
                <a:latin typeface="Times New Roman"/>
                <a:cs typeface="Times New Roman"/>
              </a:rPr>
              <a:t>a </a:t>
            </a:r>
            <a:r>
              <a:rPr sz="900" spc="-10" dirty="0">
                <a:solidFill>
                  <a:srgbClr val="232323"/>
                </a:solidFill>
                <a:latin typeface="Times New Roman"/>
                <a:cs typeface="Times New Roman"/>
              </a:rPr>
              <a:t>B</a:t>
            </a:r>
            <a:r>
              <a:rPr sz="900" spc="45" dirty="0">
                <a:solidFill>
                  <a:srgbClr val="232323"/>
                </a:solidFill>
                <a:latin typeface="Times New Roman"/>
                <a:cs typeface="Times New Roman"/>
              </a:rPr>
              <a:t>e</a:t>
            </a:r>
            <a:r>
              <a:rPr sz="900" dirty="0">
                <a:solidFill>
                  <a:srgbClr val="050505"/>
                </a:solidFill>
                <a:latin typeface="Times New Roman"/>
                <a:cs typeface="Times New Roman"/>
              </a:rPr>
              <a:t>n</a:t>
            </a:r>
            <a:r>
              <a:rPr sz="900" spc="70" dirty="0">
                <a:solidFill>
                  <a:srgbClr val="232323"/>
                </a:solidFill>
                <a:latin typeface="Times New Roman"/>
                <a:cs typeface="Times New Roman"/>
              </a:rPr>
              <a:t>v</a:t>
            </a:r>
            <a:r>
              <a:rPr sz="900" spc="-40" dirty="0">
                <a:solidFill>
                  <a:srgbClr val="050505"/>
                </a:solidFill>
                <a:latin typeface="Times New Roman"/>
                <a:cs typeface="Times New Roman"/>
              </a:rPr>
              <a:t>i</a:t>
            </a:r>
            <a:r>
              <a:rPr sz="900" spc="25" dirty="0">
                <a:solidFill>
                  <a:srgbClr val="232323"/>
                </a:solidFill>
                <a:latin typeface="Times New Roman"/>
                <a:cs typeface="Times New Roman"/>
              </a:rPr>
              <a:t>n</a:t>
            </a:r>
            <a:r>
              <a:rPr sz="900" spc="25" dirty="0">
                <a:solidFill>
                  <a:srgbClr val="050505"/>
                </a:solidFill>
                <a:latin typeface="Times New Roman"/>
                <a:cs typeface="Times New Roman"/>
              </a:rPr>
              <a:t>d</a:t>
            </a:r>
            <a:r>
              <a:rPr sz="900" spc="-20" dirty="0">
                <a:solidFill>
                  <a:srgbClr val="232323"/>
                </a:solidFill>
                <a:latin typeface="Times New Roman"/>
                <a:cs typeface="Times New Roman"/>
              </a:rPr>
              <a:t>a</a:t>
            </a:r>
            <a:r>
              <a:rPr sz="900" spc="3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25" dirty="0">
                <a:solidFill>
                  <a:srgbClr val="050505"/>
                </a:solidFill>
                <a:latin typeface="Times New Roman"/>
                <a:cs typeface="Times New Roman"/>
              </a:rPr>
              <a:t>d</a:t>
            </a:r>
            <a:r>
              <a:rPr sz="900" spc="5" dirty="0">
                <a:solidFill>
                  <a:srgbClr val="232323"/>
                </a:solidFill>
                <a:latin typeface="Times New Roman"/>
                <a:cs typeface="Times New Roman"/>
              </a:rPr>
              <a:t>e C</a:t>
            </a:r>
            <a:r>
              <a:rPr sz="900" spc="55" dirty="0">
                <a:solidFill>
                  <a:srgbClr val="232323"/>
                </a:solidFill>
                <a:latin typeface="Times New Roman"/>
                <a:cs typeface="Times New Roman"/>
              </a:rPr>
              <a:t>a</a:t>
            </a:r>
            <a:r>
              <a:rPr sz="900" spc="-20" dirty="0">
                <a:solidFill>
                  <a:srgbClr val="050505"/>
                </a:solidFill>
                <a:latin typeface="Times New Roman"/>
                <a:cs typeface="Times New Roman"/>
              </a:rPr>
              <a:t>r</a:t>
            </a:r>
            <a:r>
              <a:rPr sz="900" spc="-20" dirty="0">
                <a:solidFill>
                  <a:srgbClr val="232323"/>
                </a:solidFill>
                <a:latin typeface="Times New Roman"/>
                <a:cs typeface="Times New Roman"/>
              </a:rPr>
              <a:t>v</a:t>
            </a:r>
            <a:r>
              <a:rPr sz="900" spc="60" dirty="0">
                <a:solidFill>
                  <a:srgbClr val="232323"/>
                </a:solidFill>
                <a:latin typeface="Times New Roman"/>
                <a:cs typeface="Times New Roman"/>
              </a:rPr>
              <a:t>a</a:t>
            </a:r>
            <a:r>
              <a:rPr sz="900" spc="-15" dirty="0">
                <a:solidFill>
                  <a:srgbClr val="050505"/>
                </a:solidFill>
                <a:latin typeface="Times New Roman"/>
                <a:cs typeface="Times New Roman"/>
              </a:rPr>
              <a:t>l</a:t>
            </a:r>
            <a:r>
              <a:rPr sz="900" spc="20" dirty="0">
                <a:solidFill>
                  <a:srgbClr val="050505"/>
                </a:solidFill>
                <a:latin typeface="Times New Roman"/>
                <a:cs typeface="Times New Roman"/>
              </a:rPr>
              <a:t>h</a:t>
            </a:r>
            <a:r>
              <a:rPr sz="900" spc="5" dirty="0">
                <a:solidFill>
                  <a:srgbClr val="232323"/>
                </a:solidFill>
                <a:latin typeface="Times New Roman"/>
                <a:cs typeface="Times New Roman"/>
              </a:rPr>
              <a:t>o,</a:t>
            </a:r>
            <a:r>
              <a:rPr sz="900" spc="4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-65" dirty="0">
                <a:solidFill>
                  <a:srgbClr val="232323"/>
                </a:solidFill>
                <a:latin typeface="Times New Roman"/>
                <a:cs typeface="Times New Roman"/>
              </a:rPr>
              <a:t>F</a:t>
            </a:r>
            <a:r>
              <a:rPr sz="900" spc="65" dirty="0">
                <a:solidFill>
                  <a:srgbClr val="232323"/>
                </a:solidFill>
                <a:latin typeface="Times New Roman"/>
                <a:cs typeface="Times New Roman"/>
              </a:rPr>
              <a:t>i</a:t>
            </a:r>
            <a:r>
              <a:rPr sz="900" dirty="0">
                <a:solidFill>
                  <a:srgbClr val="050505"/>
                </a:solidFill>
                <a:latin typeface="Times New Roman"/>
                <a:cs typeface="Times New Roman"/>
              </a:rPr>
              <a:t>n</a:t>
            </a:r>
            <a:r>
              <a:rPr sz="900" spc="45" dirty="0">
                <a:solidFill>
                  <a:srgbClr val="232323"/>
                </a:solidFill>
                <a:latin typeface="Times New Roman"/>
                <a:cs typeface="Times New Roman"/>
              </a:rPr>
              <a:t>a</a:t>
            </a:r>
            <a:r>
              <a:rPr sz="900" spc="-85" dirty="0">
                <a:solidFill>
                  <a:srgbClr val="050505"/>
                </a:solidFill>
                <a:latin typeface="Times New Roman"/>
                <a:cs typeface="Times New Roman"/>
              </a:rPr>
              <a:t>l</a:t>
            </a:r>
            <a:r>
              <a:rPr sz="900" spc="8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050505"/>
                </a:solidFill>
                <a:latin typeface="Times New Roman"/>
                <a:cs typeface="Times New Roman"/>
              </a:rPr>
              <a:t>-</a:t>
            </a:r>
            <a:r>
              <a:rPr sz="900" spc="1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232323"/>
                </a:solidFill>
                <a:latin typeface="Times New Roman"/>
                <a:cs typeface="Times New Roman"/>
              </a:rPr>
              <a:t>CEP</a:t>
            </a:r>
            <a:r>
              <a:rPr sz="900" spc="5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232323"/>
                </a:solidFill>
                <a:latin typeface="Times New Roman"/>
                <a:cs typeface="Times New Roman"/>
              </a:rPr>
              <a:t>3</a:t>
            </a:r>
            <a:r>
              <a:rPr sz="900" spc="65" dirty="0">
                <a:solidFill>
                  <a:srgbClr val="232323"/>
                </a:solidFill>
                <a:latin typeface="Times New Roman"/>
                <a:cs typeface="Times New Roman"/>
              </a:rPr>
              <a:t>0</a:t>
            </a:r>
            <a:r>
              <a:rPr sz="900" spc="-15" dirty="0">
                <a:solidFill>
                  <a:srgbClr val="050505"/>
                </a:solidFill>
                <a:latin typeface="Times New Roman"/>
                <a:cs typeface="Times New Roman"/>
              </a:rPr>
              <a:t>.</a:t>
            </a:r>
            <a:r>
              <a:rPr sz="900" spc="10" dirty="0">
                <a:solidFill>
                  <a:srgbClr val="232323"/>
                </a:solidFill>
                <a:latin typeface="Times New Roman"/>
                <a:cs typeface="Times New Roman"/>
              </a:rPr>
              <a:t>330.180</a:t>
            </a:r>
            <a:r>
              <a:rPr sz="900" spc="8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232323"/>
                </a:solidFill>
                <a:latin typeface="Times New Roman"/>
                <a:cs typeface="Times New Roman"/>
              </a:rPr>
              <a:t>-</a:t>
            </a:r>
            <a:r>
              <a:rPr sz="900" spc="3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050505"/>
                </a:solidFill>
                <a:latin typeface="Times New Roman"/>
                <a:cs typeface="Times New Roman"/>
              </a:rPr>
              <a:t>B</a:t>
            </a:r>
            <a:r>
              <a:rPr sz="900" spc="45" dirty="0">
                <a:solidFill>
                  <a:srgbClr val="232323"/>
                </a:solidFill>
                <a:latin typeface="Times New Roman"/>
                <a:cs typeface="Times New Roman"/>
              </a:rPr>
              <a:t>e</a:t>
            </a:r>
            <a:r>
              <a:rPr sz="900" spc="-15" dirty="0">
                <a:solidFill>
                  <a:srgbClr val="050505"/>
                </a:solidFill>
                <a:latin typeface="Times New Roman"/>
                <a:cs typeface="Times New Roman"/>
              </a:rPr>
              <a:t>lo</a:t>
            </a:r>
            <a:r>
              <a:rPr sz="900" spc="6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232323"/>
                </a:solidFill>
                <a:latin typeface="Times New Roman"/>
                <a:cs typeface="Times New Roman"/>
              </a:rPr>
              <a:t>H</a:t>
            </a:r>
            <a:r>
              <a:rPr sz="900" spc="25" dirty="0">
                <a:solidFill>
                  <a:srgbClr val="232323"/>
                </a:solidFill>
                <a:latin typeface="Times New Roman"/>
                <a:cs typeface="Times New Roman"/>
              </a:rPr>
              <a:t>o</a:t>
            </a:r>
            <a:r>
              <a:rPr sz="900" dirty="0">
                <a:solidFill>
                  <a:srgbClr val="050505"/>
                </a:solidFill>
                <a:latin typeface="Times New Roman"/>
                <a:cs typeface="Times New Roman"/>
              </a:rPr>
              <a:t>ri</a:t>
            </a:r>
            <a:r>
              <a:rPr sz="900" spc="45" dirty="0">
                <a:solidFill>
                  <a:srgbClr val="050505"/>
                </a:solidFill>
                <a:latin typeface="Times New Roman"/>
                <a:cs typeface="Times New Roman"/>
              </a:rPr>
              <a:t>z</a:t>
            </a:r>
            <a:r>
              <a:rPr sz="900" spc="50" dirty="0">
                <a:solidFill>
                  <a:srgbClr val="232323"/>
                </a:solidFill>
                <a:latin typeface="Times New Roman"/>
                <a:cs typeface="Times New Roman"/>
              </a:rPr>
              <a:t>o</a:t>
            </a:r>
            <a:r>
              <a:rPr sz="900" spc="-20" dirty="0">
                <a:solidFill>
                  <a:srgbClr val="050505"/>
                </a:solidFill>
                <a:latin typeface="Times New Roman"/>
                <a:cs typeface="Times New Roman"/>
              </a:rPr>
              <a:t>n</a:t>
            </a:r>
            <a:r>
              <a:rPr sz="900" spc="50" dirty="0">
                <a:solidFill>
                  <a:srgbClr val="050505"/>
                </a:solidFill>
                <a:latin typeface="Times New Roman"/>
                <a:cs typeface="Times New Roman"/>
              </a:rPr>
              <a:t>t</a:t>
            </a:r>
            <a:r>
              <a:rPr sz="900" spc="5" dirty="0">
                <a:solidFill>
                  <a:srgbClr val="232323"/>
                </a:solidFill>
                <a:latin typeface="Times New Roman"/>
                <a:cs typeface="Times New Roman"/>
              </a:rPr>
              <a:t>e</a:t>
            </a:r>
            <a:r>
              <a:rPr sz="900" spc="-4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459" dirty="0">
                <a:solidFill>
                  <a:srgbClr val="232323"/>
                </a:solidFill>
                <a:latin typeface="Times New Roman"/>
                <a:cs typeface="Times New Roman"/>
              </a:rPr>
              <a:t>-</a:t>
            </a:r>
            <a:r>
              <a:rPr sz="900" spc="-25" dirty="0">
                <a:solidFill>
                  <a:srgbClr val="232323"/>
                </a:solidFill>
                <a:latin typeface="Times New Roman"/>
                <a:cs typeface="Times New Roman"/>
              </a:rPr>
              <a:t>MG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745463" y="10016335"/>
            <a:ext cx="199199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210" dirty="0">
                <a:solidFill>
                  <a:srgbClr val="050505"/>
                </a:solidFill>
                <a:latin typeface="Times New Roman"/>
                <a:cs typeface="Times New Roman"/>
              </a:rPr>
              <a:t>H</a:t>
            </a:r>
            <a:r>
              <a:rPr sz="1000" spc="-12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32323"/>
                </a:solidFill>
                <a:latin typeface="Times New Roman"/>
                <a:cs typeface="Times New Roman"/>
              </a:rPr>
              <a:t>o</a:t>
            </a:r>
            <a:r>
              <a:rPr sz="1000" spc="-75" dirty="0">
                <a:solidFill>
                  <a:srgbClr val="050505"/>
                </a:solidFill>
                <a:latin typeface="Times New Roman"/>
                <a:cs typeface="Times New Roman"/>
              </a:rPr>
              <a:t>m</a:t>
            </a:r>
            <a:r>
              <a:rPr sz="1000" spc="-40" dirty="0">
                <a:solidFill>
                  <a:srgbClr val="232323"/>
                </a:solidFill>
                <a:latin typeface="Times New Roman"/>
                <a:cs typeface="Times New Roman"/>
              </a:rPr>
              <a:t>e</a:t>
            </a:r>
            <a:r>
              <a:rPr sz="1000" spc="3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1000" spc="-60" dirty="0">
                <a:solidFill>
                  <a:srgbClr val="232323"/>
                </a:solidFill>
                <a:latin typeface="Times New Roman"/>
                <a:cs typeface="Times New Roman"/>
              </a:rPr>
              <a:t>Pa</a:t>
            </a:r>
            <a:r>
              <a:rPr sz="1000" spc="-10" dirty="0">
                <a:solidFill>
                  <a:srgbClr val="232323"/>
                </a:solidFill>
                <a:latin typeface="Times New Roman"/>
                <a:cs typeface="Times New Roman"/>
              </a:rPr>
              <a:t>g</a:t>
            </a:r>
            <a:r>
              <a:rPr sz="1000" spc="-30" dirty="0">
                <a:solidFill>
                  <a:srgbClr val="050505"/>
                </a:solidFill>
                <a:latin typeface="Times New Roman"/>
                <a:cs typeface="Times New Roman"/>
              </a:rPr>
              <a:t>e:</a:t>
            </a:r>
            <a:r>
              <a:rPr sz="1000" spc="1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32323"/>
                </a:solidFill>
                <a:latin typeface="Times New Roman"/>
                <a:cs typeface="Times New Roman"/>
              </a:rPr>
              <a:t>w</a:t>
            </a:r>
            <a:r>
              <a:rPr sz="1000" spc="-55" dirty="0">
                <a:solidFill>
                  <a:srgbClr val="050505"/>
                </a:solidFill>
                <a:latin typeface="Times New Roman"/>
                <a:cs typeface="Times New Roman"/>
              </a:rPr>
              <a:t>ww</a:t>
            </a:r>
            <a:r>
              <a:rPr sz="1000" spc="-114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00" spc="-40" dirty="0">
                <a:solidFill>
                  <a:srgbClr val="232323"/>
                </a:solidFill>
                <a:latin typeface="Times New Roman"/>
                <a:cs typeface="Times New Roman"/>
              </a:rPr>
              <a:t>.</a:t>
            </a:r>
            <a:r>
              <a:rPr sz="1000" spc="-5" dirty="0">
                <a:solidFill>
                  <a:srgbClr val="050505"/>
                </a:solidFill>
                <a:latin typeface="Times New Roman"/>
                <a:cs typeface="Times New Roman"/>
              </a:rPr>
              <a:t>m</a:t>
            </a:r>
            <a:r>
              <a:rPr sz="1000" spc="-20" dirty="0">
                <a:solidFill>
                  <a:srgbClr val="232323"/>
                </a:solidFill>
                <a:latin typeface="Times New Roman"/>
                <a:cs typeface="Times New Roman"/>
              </a:rPr>
              <a:t>ack</a:t>
            </a:r>
            <a:r>
              <a:rPr sz="1000" spc="40" dirty="0">
                <a:solidFill>
                  <a:srgbClr val="232323"/>
                </a:solidFill>
                <a:latin typeface="Times New Roman"/>
                <a:cs typeface="Times New Roman"/>
              </a:rPr>
              <a:t>e</a:t>
            </a:r>
            <a:r>
              <a:rPr sz="1000" spc="-25" dirty="0">
                <a:solidFill>
                  <a:srgbClr val="050505"/>
                </a:solidFill>
                <a:latin typeface="Times New Roman"/>
                <a:cs typeface="Times New Roman"/>
              </a:rPr>
              <a:t>n</a:t>
            </a:r>
            <a:r>
              <a:rPr sz="1000" spc="-30" dirty="0">
                <a:solidFill>
                  <a:srgbClr val="232323"/>
                </a:solidFill>
                <a:latin typeface="Times New Roman"/>
                <a:cs typeface="Times New Roman"/>
              </a:rPr>
              <a:t>zi</a:t>
            </a:r>
            <a:r>
              <a:rPr sz="1000" spc="40" dirty="0">
                <a:solidFill>
                  <a:srgbClr val="232323"/>
                </a:solidFill>
                <a:latin typeface="Times New Roman"/>
                <a:cs typeface="Times New Roman"/>
              </a:rPr>
              <a:t>e</a:t>
            </a:r>
            <a:r>
              <a:rPr sz="1000" spc="-65" dirty="0">
                <a:solidFill>
                  <a:srgbClr val="050505"/>
                </a:solidFill>
                <a:latin typeface="Times New Roman"/>
                <a:cs typeface="Times New Roman"/>
              </a:rPr>
              <a:t>bh</a:t>
            </a:r>
            <a:r>
              <a:rPr sz="1000" spc="-9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00" spc="-60" dirty="0">
                <a:solidFill>
                  <a:srgbClr val="444444"/>
                </a:solidFill>
                <a:latin typeface="Times New Roman"/>
                <a:cs typeface="Times New Roman"/>
              </a:rPr>
              <a:t>.</a:t>
            </a:r>
            <a:r>
              <a:rPr sz="1000" spc="-10" dirty="0">
                <a:solidFill>
                  <a:srgbClr val="232323"/>
                </a:solidFill>
                <a:latin typeface="Times New Roman"/>
                <a:cs typeface="Times New Roman"/>
              </a:rPr>
              <a:t>c</a:t>
            </a:r>
            <a:r>
              <a:rPr sz="1000" spc="30" dirty="0">
                <a:solidFill>
                  <a:srgbClr val="232323"/>
                </a:solidFill>
                <a:latin typeface="Times New Roman"/>
                <a:cs typeface="Times New Roman"/>
              </a:rPr>
              <a:t>o</a:t>
            </a:r>
            <a:r>
              <a:rPr sz="1000" spc="-150" dirty="0">
                <a:solidFill>
                  <a:srgbClr val="050505"/>
                </a:solidFill>
                <a:latin typeface="Times New Roman"/>
                <a:cs typeface="Times New Roman"/>
              </a:rPr>
              <a:t>m</a:t>
            </a:r>
            <a:r>
              <a:rPr sz="1000" spc="-12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232323"/>
                </a:solidFill>
                <a:latin typeface="Times New Roman"/>
                <a:cs typeface="Times New Roman"/>
              </a:rPr>
              <a:t>.</a:t>
            </a:r>
            <a:r>
              <a:rPr sz="1000" spc="-30" dirty="0">
                <a:solidFill>
                  <a:srgbClr val="232323"/>
                </a:solidFill>
                <a:latin typeface="Times New Roman"/>
                <a:cs typeface="Times New Roman"/>
              </a:rPr>
              <a:t>b</a:t>
            </a:r>
            <a:r>
              <a:rPr sz="1000" spc="-55" dirty="0">
                <a:solidFill>
                  <a:srgbClr val="050505"/>
                </a:solidFill>
                <a:latin typeface="Times New Roman"/>
                <a:cs typeface="Times New Roman"/>
              </a:rPr>
              <a:t>r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120" dirty="0">
                <a:solidFill>
                  <a:srgbClr val="232323"/>
                </a:solidFill>
              </a:rPr>
              <a:t>E</a:t>
            </a:r>
            <a:r>
              <a:rPr sz="1000" spc="60" dirty="0">
                <a:solidFill>
                  <a:srgbClr val="232323"/>
                </a:solidFill>
              </a:rPr>
              <a:t> </a:t>
            </a:r>
            <a:r>
              <a:rPr spc="-20" dirty="0">
                <a:solidFill>
                  <a:srgbClr val="232323"/>
                </a:solidFill>
              </a:rPr>
              <a:t>M</a:t>
            </a:r>
            <a:r>
              <a:rPr spc="40" dirty="0">
                <a:solidFill>
                  <a:srgbClr val="232323"/>
                </a:solidFill>
              </a:rPr>
              <a:t>a</a:t>
            </a:r>
            <a:r>
              <a:rPr spc="-35" dirty="0">
                <a:solidFill>
                  <a:srgbClr val="050505"/>
                </a:solidFill>
              </a:rPr>
              <a:t>il</a:t>
            </a:r>
            <a:r>
              <a:rPr spc="-110" dirty="0">
                <a:solidFill>
                  <a:srgbClr val="050505"/>
                </a:solidFill>
              </a:rPr>
              <a:t> </a:t>
            </a:r>
            <a:r>
              <a:rPr spc="45" dirty="0">
                <a:solidFill>
                  <a:srgbClr val="232323"/>
                </a:solidFill>
              </a:rPr>
              <a:t>:</a:t>
            </a:r>
            <a:r>
              <a:rPr spc="-75" dirty="0">
                <a:solidFill>
                  <a:srgbClr val="232323"/>
                </a:solidFill>
              </a:rPr>
              <a:t> </a:t>
            </a:r>
            <a:r>
              <a:rPr sz="1000" spc="-15" dirty="0">
                <a:solidFill>
                  <a:srgbClr val="232323"/>
                </a:solidFill>
              </a:rPr>
              <a:t>esporte</a:t>
            </a:r>
            <a:r>
              <a:rPr sz="1000" spc="45" dirty="0">
                <a:solidFill>
                  <a:srgbClr val="232323"/>
                </a:solidFill>
              </a:rPr>
              <a:t>s</a:t>
            </a:r>
            <a:r>
              <a:rPr sz="1000" spc="-30" dirty="0">
                <a:solidFill>
                  <a:srgbClr val="444444"/>
                </a:solidFill>
              </a:rPr>
              <a:t>@</a:t>
            </a:r>
            <a:r>
              <a:rPr sz="1000" spc="-40" dirty="0">
                <a:solidFill>
                  <a:srgbClr val="232323"/>
                </a:solidFill>
              </a:rPr>
              <a:t>ma</a:t>
            </a:r>
            <a:r>
              <a:rPr sz="1000" spc="55" dirty="0">
                <a:solidFill>
                  <a:srgbClr val="232323"/>
                </a:solidFill>
              </a:rPr>
              <a:t>c</a:t>
            </a:r>
            <a:r>
              <a:rPr sz="1000" spc="-25" dirty="0">
                <a:solidFill>
                  <a:srgbClr val="050505"/>
                </a:solidFill>
              </a:rPr>
              <a:t>k</a:t>
            </a:r>
            <a:r>
              <a:rPr sz="1000" spc="0" dirty="0">
                <a:solidFill>
                  <a:srgbClr val="232323"/>
                </a:solidFill>
              </a:rPr>
              <a:t>e</a:t>
            </a:r>
            <a:r>
              <a:rPr sz="1000" dirty="0">
                <a:solidFill>
                  <a:srgbClr val="050505"/>
                </a:solidFill>
              </a:rPr>
              <a:t>n</a:t>
            </a:r>
            <a:r>
              <a:rPr sz="1000" spc="25" dirty="0">
                <a:solidFill>
                  <a:srgbClr val="232323"/>
                </a:solidFill>
              </a:rPr>
              <a:t>z</a:t>
            </a:r>
            <a:r>
              <a:rPr sz="1000" spc="-45" dirty="0">
                <a:solidFill>
                  <a:srgbClr val="050505"/>
                </a:solidFill>
              </a:rPr>
              <a:t>i</a:t>
            </a:r>
            <a:r>
              <a:rPr sz="1000" spc="0" dirty="0">
                <a:solidFill>
                  <a:srgbClr val="232323"/>
                </a:solidFill>
              </a:rPr>
              <a:t>e</a:t>
            </a:r>
            <a:r>
              <a:rPr sz="1000" spc="-25" dirty="0">
                <a:solidFill>
                  <a:srgbClr val="050505"/>
                </a:solidFill>
              </a:rPr>
              <a:t>bh.</a:t>
            </a:r>
            <a:r>
              <a:rPr sz="1000" spc="75" dirty="0">
                <a:solidFill>
                  <a:srgbClr val="050505"/>
                </a:solidFill>
              </a:rPr>
              <a:t>c</a:t>
            </a:r>
            <a:r>
              <a:rPr sz="1000" dirty="0">
                <a:solidFill>
                  <a:srgbClr val="232323"/>
                </a:solidFill>
              </a:rPr>
              <a:t>o</a:t>
            </a:r>
            <a:r>
              <a:rPr sz="1000" spc="-5" dirty="0">
                <a:solidFill>
                  <a:srgbClr val="050505"/>
                </a:solidFill>
              </a:rPr>
              <a:t>m</a:t>
            </a:r>
            <a:r>
              <a:rPr sz="1000" spc="-40" dirty="0">
                <a:solidFill>
                  <a:srgbClr val="444444"/>
                </a:solidFill>
              </a:rPr>
              <a:t>.</a:t>
            </a:r>
            <a:r>
              <a:rPr sz="1000" spc="-35" dirty="0">
                <a:solidFill>
                  <a:srgbClr val="050505"/>
                </a:solidFill>
              </a:rPr>
              <a:t>br</a:t>
            </a:r>
            <a:endParaRPr sz="1000"/>
          </a:p>
        </p:txBody>
      </p:sp>
      <p:sp>
        <p:nvSpPr>
          <p:cNvPr id="10" name="object 10"/>
          <p:cNvSpPr txBox="1"/>
          <p:nvPr/>
        </p:nvSpPr>
        <p:spPr>
          <a:xfrm>
            <a:off x="1512053" y="442347"/>
            <a:ext cx="1290955" cy="342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60" dirty="0">
                <a:solidFill>
                  <a:srgbClr val="050505"/>
                </a:solidFill>
                <a:latin typeface="Arial"/>
                <a:cs typeface="Arial"/>
              </a:rPr>
              <a:t>MACKENZ</a:t>
            </a:r>
            <a:r>
              <a:rPr sz="1100" spc="10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80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1150" spc="15" dirty="0">
                <a:solidFill>
                  <a:srgbClr val="050505"/>
                </a:solidFill>
                <a:latin typeface="Arial"/>
                <a:cs typeface="Arial"/>
              </a:rPr>
              <a:t>ESPORTE</a:t>
            </a:r>
            <a:r>
              <a:rPr sz="1150" spc="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50505"/>
                </a:solidFill>
                <a:latin typeface="Arial"/>
                <a:cs typeface="Arial"/>
              </a:rPr>
              <a:t>CLUBE</a:t>
            </a:r>
            <a:endParaRPr sz="11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127473" y="334263"/>
            <a:ext cx="1038225" cy="7067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" algn="ctr">
              <a:lnSpc>
                <a:spcPct val="100000"/>
              </a:lnSpc>
            </a:pPr>
            <a:r>
              <a:rPr sz="800" spc="-60" dirty="0">
                <a:solidFill>
                  <a:srgbClr val="050505"/>
                </a:solidFill>
                <a:latin typeface="Times New Roman"/>
                <a:cs typeface="Times New Roman"/>
              </a:rPr>
              <a:t>FORMAÇÃO </a:t>
            </a:r>
            <a:r>
              <a:rPr sz="800" spc="-4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800" spc="-100" dirty="0">
                <a:solidFill>
                  <a:srgbClr val="050505"/>
                </a:solidFill>
                <a:latin typeface="Times New Roman"/>
                <a:cs typeface="Times New Roman"/>
              </a:rPr>
              <a:t>DE</a:t>
            </a:r>
            <a:endParaRPr sz="800">
              <a:latin typeface="Times New Roman"/>
              <a:cs typeface="Times New Roman"/>
            </a:endParaRPr>
          </a:p>
          <a:p>
            <a:pPr marL="24765" algn="ctr">
              <a:lnSpc>
                <a:spcPct val="100000"/>
              </a:lnSpc>
              <a:spcBef>
                <a:spcPts val="240"/>
              </a:spcBef>
            </a:pPr>
            <a:r>
              <a:rPr sz="650" spc="10" dirty="0">
                <a:solidFill>
                  <a:srgbClr val="050505"/>
                </a:solidFill>
                <a:latin typeface="Arial"/>
                <a:cs typeface="Arial"/>
              </a:rPr>
              <a:t>ATLETAS</a:t>
            </a:r>
            <a:endParaRPr sz="6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38999" y="1429012"/>
            <a:ext cx="6637020" cy="401192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383405">
              <a:lnSpc>
                <a:spcPct val="100000"/>
              </a:lnSpc>
            </a:pP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Belo</a:t>
            </a:r>
            <a:r>
              <a:rPr sz="105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Horizonte,</a:t>
            </a:r>
            <a:r>
              <a:rPr sz="1050" spc="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9</a:t>
            </a:r>
            <a:r>
              <a:rPr sz="1050" spc="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spc="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Maio</a:t>
            </a:r>
            <a:r>
              <a:rPr sz="1050" spc="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spc="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50505"/>
                </a:solidFill>
                <a:latin typeface="Arial"/>
                <a:cs typeface="Arial"/>
              </a:rPr>
              <a:t>20</a:t>
            </a:r>
            <a:r>
              <a:rPr sz="1050" spc="-60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6.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7"/>
              </a:spcBef>
            </a:pPr>
            <a:endParaRPr sz="1100">
              <a:latin typeface="Times New Roman"/>
              <a:cs typeface="Times New Roman"/>
            </a:endParaRPr>
          </a:p>
          <a:p>
            <a:pPr marR="10160" algn="ctr">
              <a:lnSpc>
                <a:spcPct val="100000"/>
              </a:lnSpc>
            </a:pP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TERMO</a:t>
            </a:r>
            <a:r>
              <a:rPr sz="1100" spc="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050505"/>
                </a:solidFill>
                <a:latin typeface="Arial"/>
                <a:cs typeface="Arial"/>
              </a:rPr>
              <a:t>ADJUD</a:t>
            </a:r>
            <a:r>
              <a:rPr sz="1100" spc="5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CAÇÃO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050505"/>
                </a:solidFill>
                <a:latin typeface="Arial"/>
                <a:cs typeface="Arial"/>
              </a:rPr>
              <a:t>_</a:t>
            </a:r>
            <a:r>
              <a:rPr sz="1100" spc="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050505"/>
                </a:solidFill>
                <a:latin typeface="Arial"/>
                <a:cs typeface="Arial"/>
              </a:rPr>
              <a:t>EDITAL</a:t>
            </a:r>
            <a:r>
              <a:rPr sz="110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10" dirty="0">
                <a:solidFill>
                  <a:srgbClr val="050505"/>
                </a:solidFill>
                <a:latin typeface="Arial"/>
                <a:cs typeface="Arial"/>
              </a:rPr>
              <a:t>Nº</a:t>
            </a:r>
            <a:r>
              <a:rPr sz="1100" spc="-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20" dirty="0">
                <a:solidFill>
                  <a:srgbClr val="050505"/>
                </a:solidFill>
                <a:latin typeface="Arial"/>
                <a:cs typeface="Arial"/>
              </a:rPr>
              <a:t>07/</a:t>
            </a:r>
            <a:r>
              <a:rPr sz="1100" spc="-1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30" dirty="0">
                <a:solidFill>
                  <a:srgbClr val="050505"/>
                </a:solidFill>
                <a:latin typeface="Arial"/>
                <a:cs typeface="Arial"/>
              </a:rPr>
              <a:t>20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100" spc="100" dirty="0">
                <a:solidFill>
                  <a:srgbClr val="050505"/>
                </a:solidFill>
                <a:latin typeface="Arial"/>
                <a:cs typeface="Arial"/>
              </a:rPr>
              <a:t>6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"/>
              </a:spcBef>
            </a:pPr>
            <a:endParaRPr sz="1050">
              <a:latin typeface="Times New Roman"/>
              <a:cs typeface="Times New Roman"/>
            </a:endParaRPr>
          </a:p>
          <a:p>
            <a:pPr marL="12700" marR="11430" indent="5715" algn="just">
              <a:lnSpc>
                <a:spcPct val="101499"/>
              </a:lnSpc>
            </a:pP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CONVITE  </a:t>
            </a:r>
            <a:r>
              <a:rPr sz="1100" spc="-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10" dirty="0">
                <a:solidFill>
                  <a:srgbClr val="050505"/>
                </a:solidFill>
                <a:latin typeface="Arial"/>
                <a:cs typeface="Arial"/>
              </a:rPr>
              <a:t>Nº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050505"/>
                </a:solidFill>
                <a:latin typeface="Arial"/>
                <a:cs typeface="Arial"/>
              </a:rPr>
              <a:t>07</a:t>
            </a:r>
            <a:r>
              <a:rPr sz="1100" spc="160" dirty="0">
                <a:solidFill>
                  <a:srgbClr val="050505"/>
                </a:solidFill>
                <a:latin typeface="Arial"/>
                <a:cs typeface="Arial"/>
              </a:rPr>
              <a:t>/</a:t>
            </a:r>
            <a:r>
              <a:rPr sz="1100" spc="-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20" dirty="0">
                <a:solidFill>
                  <a:srgbClr val="050505"/>
                </a:solidFill>
                <a:latin typeface="Arial"/>
                <a:cs typeface="Arial"/>
              </a:rPr>
              <a:t>20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100" spc="100" dirty="0">
                <a:solidFill>
                  <a:srgbClr val="050505"/>
                </a:solidFill>
                <a:latin typeface="Arial"/>
                <a:cs typeface="Arial"/>
              </a:rPr>
              <a:t>6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50505"/>
                </a:solidFill>
                <a:latin typeface="Arial"/>
                <a:cs typeface="Arial"/>
              </a:rPr>
              <a:t>PARA</a:t>
            </a:r>
            <a:r>
              <a:rPr sz="1100" spc="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050505"/>
                </a:solidFill>
                <a:latin typeface="Arial"/>
                <a:cs typeface="Arial"/>
              </a:rPr>
              <a:t>AQU</a:t>
            </a:r>
            <a:r>
              <a:rPr sz="1100" spc="2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190" dirty="0">
                <a:solidFill>
                  <a:srgbClr val="050505"/>
                </a:solidFill>
                <a:latin typeface="Arial"/>
                <a:cs typeface="Arial"/>
              </a:rPr>
              <a:t>S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ÇÃO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spc="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35" dirty="0">
                <a:solidFill>
                  <a:srgbClr val="050505"/>
                </a:solidFill>
                <a:latin typeface="Arial"/>
                <a:cs typeface="Arial"/>
              </a:rPr>
              <a:t>UN</a:t>
            </a:r>
            <a:r>
              <a:rPr sz="1100" spc="-1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FORMES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050505"/>
                </a:solidFill>
                <a:latin typeface="Arial"/>
                <a:cs typeface="Arial"/>
              </a:rPr>
              <a:t>TRE</a:t>
            </a:r>
            <a:r>
              <a:rPr sz="1100" spc="4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050505"/>
                </a:solidFill>
                <a:latin typeface="Arial"/>
                <a:cs typeface="Arial"/>
              </a:rPr>
              <a:t>N</a:t>
            </a:r>
            <a:r>
              <a:rPr sz="1100" spc="-65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100" spc="370" dirty="0">
                <a:solidFill>
                  <a:srgbClr val="050505"/>
                </a:solidFill>
                <a:latin typeface="Arial"/>
                <a:cs typeface="Arial"/>
              </a:rPr>
              <a:t>,</a:t>
            </a:r>
            <a:r>
              <a:rPr sz="1100" spc="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50" dirty="0">
                <a:solidFill>
                  <a:srgbClr val="050505"/>
                </a:solidFill>
                <a:latin typeface="Arial"/>
                <a:cs typeface="Arial"/>
              </a:rPr>
              <a:t>UN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FORMES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50505"/>
                </a:solidFill>
                <a:latin typeface="Arial"/>
                <a:cs typeface="Arial"/>
              </a:rPr>
              <a:t>JOGO,</a:t>
            </a:r>
            <a:r>
              <a:rPr sz="1100" spc="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AGASALHOS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100" spc="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050505"/>
                </a:solidFill>
                <a:latin typeface="Arial"/>
                <a:cs typeface="Arial"/>
              </a:rPr>
              <a:t>MOCH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LAS</a:t>
            </a:r>
            <a:r>
              <a:rPr sz="1100" spc="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PARA</a:t>
            </a:r>
            <a:r>
              <a:rPr sz="1100" spc="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ATLETAS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100" spc="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050505"/>
                </a:solidFill>
                <a:latin typeface="Arial"/>
                <a:cs typeface="Arial"/>
              </a:rPr>
              <a:t>COM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SSÃO</a:t>
            </a:r>
            <a:r>
              <a:rPr sz="1100" spc="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050505"/>
                </a:solidFill>
                <a:latin typeface="Arial"/>
                <a:cs typeface="Arial"/>
              </a:rPr>
              <a:t>TÉCN</a:t>
            </a:r>
            <a:r>
              <a:rPr sz="1100" spc="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CA,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PARA</a:t>
            </a:r>
            <a:r>
              <a:rPr sz="1100" spc="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050505"/>
                </a:solidFill>
                <a:latin typeface="Arial"/>
                <a:cs typeface="Arial"/>
              </a:rPr>
              <a:t>ATEND</a:t>
            </a:r>
            <a:r>
              <a:rPr sz="1100" spc="9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050505"/>
                </a:solidFill>
                <a:latin typeface="Arial"/>
                <a:cs typeface="Arial"/>
              </a:rPr>
              <a:t>MENTO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0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50" dirty="0">
                <a:solidFill>
                  <a:srgbClr val="050505"/>
                </a:solidFill>
                <a:latin typeface="Arial"/>
                <a:cs typeface="Arial"/>
              </a:rPr>
              <a:t>UN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DADE</a:t>
            </a:r>
            <a:r>
              <a:rPr sz="1100" spc="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100" spc="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50505"/>
                </a:solidFill>
                <a:latin typeface="Arial"/>
                <a:cs typeface="Arial"/>
              </a:rPr>
              <a:t>MACKENZ</a:t>
            </a:r>
            <a:r>
              <a:rPr sz="1100" spc="4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ESPORTE</a:t>
            </a:r>
            <a:r>
              <a:rPr sz="1100" spc="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CLUBE.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7"/>
              </a:spcBef>
            </a:pPr>
            <a:endParaRPr sz="1150">
              <a:latin typeface="Times New Roman"/>
              <a:cs typeface="Times New Roman"/>
            </a:endParaRPr>
          </a:p>
          <a:p>
            <a:pPr marL="21590" marR="10795" indent="-6350" algn="just">
              <a:lnSpc>
                <a:spcPct val="103299"/>
              </a:lnSpc>
            </a:pPr>
            <a:r>
              <a:rPr sz="1100" spc="-120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00" spc="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Comissão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spc="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Compras</a:t>
            </a:r>
            <a:r>
              <a:rPr sz="1050" spc="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050" spc="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Licitações,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no</a:t>
            </a:r>
            <a:r>
              <a:rPr sz="1050" spc="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uso</a:t>
            </a:r>
            <a:r>
              <a:rPr sz="1050" spc="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spc="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suas</a:t>
            </a:r>
            <a:r>
              <a:rPr sz="1050" spc="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atribuições </a:t>
            </a:r>
            <a:r>
              <a:rPr sz="1050" spc="-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50505"/>
                </a:solidFill>
                <a:latin typeface="Arial"/>
                <a:cs typeface="Arial"/>
              </a:rPr>
              <a:t>legais</a:t>
            </a:r>
            <a:r>
              <a:rPr sz="1050" spc="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no</a:t>
            </a:r>
            <a:r>
              <a:rPr sz="1050" spc="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que</a:t>
            </a:r>
            <a:r>
              <a:rPr sz="1050" spc="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tange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ao</a:t>
            </a:r>
            <a:r>
              <a:rPr sz="1050" spc="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CONVITE </a:t>
            </a:r>
            <a:r>
              <a:rPr sz="1100" spc="-1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10" dirty="0">
                <a:solidFill>
                  <a:srgbClr val="050505"/>
                </a:solidFill>
                <a:latin typeface="Arial"/>
                <a:cs typeface="Arial"/>
              </a:rPr>
              <a:t>Nº</a:t>
            </a:r>
            <a:r>
              <a:rPr sz="1100" spc="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050505"/>
                </a:solidFill>
                <a:latin typeface="Arial"/>
                <a:cs typeface="Arial"/>
              </a:rPr>
              <a:t>0</a:t>
            </a:r>
            <a:r>
              <a:rPr sz="1100" spc="114" dirty="0">
                <a:solidFill>
                  <a:srgbClr val="050505"/>
                </a:solidFill>
                <a:latin typeface="Arial"/>
                <a:cs typeface="Arial"/>
              </a:rPr>
              <a:t>7</a:t>
            </a:r>
            <a:r>
              <a:rPr sz="1100" spc="135" dirty="0">
                <a:solidFill>
                  <a:srgbClr val="050505"/>
                </a:solidFill>
                <a:latin typeface="Arial"/>
                <a:cs typeface="Arial"/>
              </a:rPr>
              <a:t>/</a:t>
            </a:r>
            <a:r>
              <a:rPr sz="1100" spc="-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14" dirty="0">
                <a:solidFill>
                  <a:srgbClr val="050505"/>
                </a:solidFill>
                <a:latin typeface="Arial"/>
                <a:cs typeface="Arial"/>
              </a:rPr>
              <a:t>20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100" spc="100" dirty="0">
                <a:solidFill>
                  <a:srgbClr val="050505"/>
                </a:solidFill>
                <a:latin typeface="Arial"/>
                <a:cs typeface="Arial"/>
              </a:rPr>
              <a:t>6 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PARA</a:t>
            </a:r>
            <a:r>
              <a:rPr sz="1100" spc="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050505"/>
                </a:solidFill>
                <a:latin typeface="Arial"/>
                <a:cs typeface="Arial"/>
              </a:rPr>
              <a:t>AQU</a:t>
            </a:r>
            <a:r>
              <a:rPr sz="1100" spc="5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165" dirty="0">
                <a:solidFill>
                  <a:srgbClr val="050505"/>
                </a:solidFill>
                <a:latin typeface="Arial"/>
                <a:cs typeface="Arial"/>
              </a:rPr>
              <a:t>S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IÇÃO</a:t>
            </a:r>
            <a:r>
              <a:rPr sz="1100" spc="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spc="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50" dirty="0">
                <a:solidFill>
                  <a:srgbClr val="050505"/>
                </a:solidFill>
                <a:latin typeface="Arial"/>
                <a:cs typeface="Arial"/>
              </a:rPr>
              <a:t>UN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FORMES</a:t>
            </a:r>
            <a:r>
              <a:rPr sz="110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spc="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050505"/>
                </a:solidFill>
                <a:latin typeface="Arial"/>
                <a:cs typeface="Arial"/>
              </a:rPr>
              <a:t>TRE</a:t>
            </a:r>
            <a:r>
              <a:rPr sz="1100" spc="5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050505"/>
                </a:solidFill>
                <a:latin typeface="Arial"/>
                <a:cs typeface="Arial"/>
              </a:rPr>
              <a:t>NO,</a:t>
            </a:r>
            <a:r>
              <a:rPr sz="110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50" dirty="0">
                <a:solidFill>
                  <a:srgbClr val="050505"/>
                </a:solidFill>
                <a:latin typeface="Arial"/>
                <a:cs typeface="Arial"/>
              </a:rPr>
              <a:t>UN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FORMES</a:t>
            </a:r>
            <a:r>
              <a:rPr sz="110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spc="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JOGO,</a:t>
            </a:r>
            <a:r>
              <a:rPr sz="110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AGASALHOS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  <a:p>
            <a:pPr marL="21590" indent="5715" algn="just">
              <a:lnSpc>
                <a:spcPts val="1270"/>
              </a:lnSpc>
            </a:pPr>
            <a:r>
              <a:rPr sz="1100" spc="40" dirty="0">
                <a:solidFill>
                  <a:srgbClr val="050505"/>
                </a:solidFill>
                <a:latin typeface="Arial"/>
                <a:cs typeface="Arial"/>
              </a:rPr>
              <a:t>MOCH</a:t>
            </a:r>
            <a:r>
              <a:rPr sz="1100" spc="2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LAS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PARA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ATLETAS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050505"/>
                </a:solidFill>
                <a:latin typeface="Arial"/>
                <a:cs typeface="Arial"/>
              </a:rPr>
              <a:t>COM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SSÃO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50505"/>
                </a:solidFill>
                <a:latin typeface="Arial"/>
                <a:cs typeface="Arial"/>
              </a:rPr>
              <a:t>TÉCN</a:t>
            </a:r>
            <a:r>
              <a:rPr sz="1100" spc="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050505"/>
                </a:solidFill>
                <a:latin typeface="Arial"/>
                <a:cs typeface="Arial"/>
              </a:rPr>
              <a:t>CA,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tendo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50505"/>
                </a:solidFill>
                <a:latin typeface="Arial"/>
                <a:cs typeface="Arial"/>
              </a:rPr>
              <a:t>analisado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as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propostas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amostras</a:t>
            </a:r>
            <a:endParaRPr sz="1050">
              <a:latin typeface="Arial"/>
              <a:cs typeface="Arial"/>
            </a:endParaRPr>
          </a:p>
          <a:p>
            <a:pPr marL="21590" marR="10795" algn="just">
              <a:lnSpc>
                <a:spcPct val="102200"/>
              </a:lnSpc>
              <a:spcBef>
                <a:spcPts val="65"/>
              </a:spcBef>
            </a:pP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apresentadas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pelas</a:t>
            </a:r>
            <a:r>
              <a:rPr sz="1050" spc="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empresas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habilitadas, </a:t>
            </a:r>
            <a:r>
              <a:rPr sz="1050" spc="-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respeitando </a:t>
            </a:r>
            <a:r>
              <a:rPr sz="1050" spc="-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as</a:t>
            </a:r>
            <a:r>
              <a:rPr sz="1050" spc="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condições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050" spc="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critérios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spc="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50505"/>
                </a:solidFill>
                <a:latin typeface="Arial"/>
                <a:cs typeface="Arial"/>
              </a:rPr>
              <a:t>julgamento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previstos </a:t>
            </a:r>
            <a:r>
              <a:rPr sz="1050" spc="-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no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50505"/>
                </a:solidFill>
                <a:latin typeface="Arial"/>
                <a:cs typeface="Arial"/>
              </a:rPr>
              <a:t>Edital</a:t>
            </a:r>
            <a:r>
              <a:rPr sz="1050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supramencionado,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averiguou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que</a:t>
            </a:r>
            <a:r>
              <a:rPr sz="1050" spc="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050" spc="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empresa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infra</a:t>
            </a:r>
            <a:r>
              <a:rPr sz="1050" spc="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50505"/>
                </a:solidFill>
                <a:latin typeface="Arial"/>
                <a:cs typeface="Arial"/>
              </a:rPr>
              <a:t>descrita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encontra-se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devidamente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apta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05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fornecer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produto</a:t>
            </a:r>
            <a:r>
              <a:rPr sz="105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dos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tens </a:t>
            </a:r>
            <a:r>
              <a:rPr sz="1050" spc="-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05" dirty="0">
                <a:solidFill>
                  <a:srgbClr val="050505"/>
                </a:solidFill>
                <a:latin typeface="Arial"/>
                <a:cs typeface="Arial"/>
              </a:rPr>
              <a:t>ED</a:t>
            </a:r>
            <a:r>
              <a:rPr sz="1100" spc="-11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050505"/>
                </a:solidFill>
                <a:latin typeface="Arial"/>
                <a:cs typeface="Arial"/>
              </a:rPr>
              <a:t>TAL</a:t>
            </a:r>
            <a:r>
              <a:rPr sz="1100" spc="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10" dirty="0">
                <a:solidFill>
                  <a:srgbClr val="050505"/>
                </a:solidFill>
                <a:latin typeface="Arial"/>
                <a:cs typeface="Arial"/>
              </a:rPr>
              <a:t>Nº</a:t>
            </a:r>
            <a:r>
              <a:rPr sz="1100" spc="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050505"/>
                </a:solidFill>
                <a:latin typeface="Arial"/>
                <a:cs typeface="Arial"/>
              </a:rPr>
              <a:t>0</a:t>
            </a:r>
            <a:r>
              <a:rPr sz="1100" spc="114" dirty="0">
                <a:solidFill>
                  <a:srgbClr val="050505"/>
                </a:solidFill>
                <a:latin typeface="Arial"/>
                <a:cs typeface="Arial"/>
              </a:rPr>
              <a:t>7</a:t>
            </a:r>
            <a:r>
              <a:rPr sz="1100" spc="160" dirty="0">
                <a:solidFill>
                  <a:srgbClr val="050505"/>
                </a:solidFill>
                <a:latin typeface="Arial"/>
                <a:cs typeface="Arial"/>
              </a:rPr>
              <a:t>/</a:t>
            </a:r>
            <a:r>
              <a:rPr sz="1100" spc="-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14" dirty="0">
                <a:solidFill>
                  <a:srgbClr val="050505"/>
                </a:solidFill>
                <a:latin typeface="Arial"/>
                <a:cs typeface="Arial"/>
              </a:rPr>
              <a:t>20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100" spc="100" dirty="0">
                <a:solidFill>
                  <a:srgbClr val="050505"/>
                </a:solidFill>
                <a:latin typeface="Arial"/>
                <a:cs typeface="Arial"/>
              </a:rPr>
              <a:t>6</a:t>
            </a:r>
            <a:r>
              <a:rPr sz="1100" spc="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ora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licitado </a:t>
            </a:r>
            <a:r>
              <a:rPr sz="1050" spc="-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050" spc="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AD</a:t>
            </a:r>
            <a:r>
              <a:rPr sz="1100" spc="5" dirty="0">
                <a:solidFill>
                  <a:srgbClr val="050505"/>
                </a:solidFill>
                <a:latin typeface="Arial"/>
                <a:cs typeface="Arial"/>
              </a:rPr>
              <a:t>JUD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50505"/>
                </a:solidFill>
                <a:latin typeface="Arial"/>
                <a:cs typeface="Arial"/>
              </a:rPr>
              <a:t>CA</a:t>
            </a:r>
            <a:r>
              <a:rPr sz="1100" spc="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resultado </a:t>
            </a:r>
            <a:r>
              <a:rPr sz="1050" spc="-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referido </a:t>
            </a:r>
            <a:r>
              <a:rPr sz="1050" spc="-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processo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licitatório</a:t>
            </a:r>
            <a:r>
              <a:rPr sz="105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em</a:t>
            </a:r>
            <a:r>
              <a:rPr sz="1050" spc="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favor</a:t>
            </a:r>
            <a:r>
              <a:rPr sz="1050" spc="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da</a:t>
            </a:r>
            <a:r>
              <a:rPr sz="1050" spc="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empresa</a:t>
            </a:r>
            <a:r>
              <a:rPr sz="1050" spc="-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232323"/>
                </a:solidFill>
                <a:latin typeface="Arial"/>
                <a:cs typeface="Arial"/>
              </a:rPr>
              <a:t>: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7"/>
              </a:spcBef>
            </a:pPr>
            <a:endParaRPr sz="1150">
              <a:latin typeface="Times New Roman"/>
              <a:cs typeface="Times New Roman"/>
            </a:endParaRPr>
          </a:p>
          <a:p>
            <a:pPr marL="27305" algn="just">
              <a:lnSpc>
                <a:spcPct val="100000"/>
              </a:lnSpc>
            </a:pPr>
            <a:r>
              <a:rPr sz="1100" spc="5" dirty="0">
                <a:solidFill>
                  <a:srgbClr val="050505"/>
                </a:solidFill>
                <a:latin typeface="Arial"/>
                <a:cs typeface="Arial"/>
              </a:rPr>
              <a:t>DO </a:t>
            </a:r>
            <a:r>
              <a:rPr sz="1100" spc="-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VA</a:t>
            </a:r>
            <a:r>
              <a:rPr sz="1100" spc="-20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 </a:t>
            </a:r>
            <a:r>
              <a:rPr sz="1100" spc="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50505"/>
                </a:solidFill>
                <a:latin typeface="Arial"/>
                <a:cs typeface="Arial"/>
              </a:rPr>
              <a:t>NDÚSTR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50505"/>
                </a:solidFill>
                <a:latin typeface="Arial"/>
                <a:cs typeface="Arial"/>
              </a:rPr>
              <a:t>COMERCI</a:t>
            </a:r>
            <a:r>
              <a:rPr sz="1100" spc="-20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LTDA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inscrita </a:t>
            </a:r>
            <a:r>
              <a:rPr sz="1050" spc="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no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CNPJ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sob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50505"/>
                </a:solidFill>
                <a:latin typeface="Arial"/>
                <a:cs typeface="Arial"/>
              </a:rPr>
              <a:t>número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050505"/>
                </a:solidFill>
                <a:latin typeface="Arial"/>
                <a:cs typeface="Arial"/>
              </a:rPr>
              <a:t>04</a:t>
            </a:r>
            <a:r>
              <a:rPr sz="1100" spc="25" dirty="0">
                <a:solidFill>
                  <a:srgbClr val="050505"/>
                </a:solidFill>
                <a:latin typeface="Arial"/>
                <a:cs typeface="Arial"/>
              </a:rPr>
              <a:t>.</a:t>
            </a:r>
            <a:r>
              <a:rPr sz="1100" spc="75" dirty="0">
                <a:solidFill>
                  <a:srgbClr val="050505"/>
                </a:solidFill>
                <a:latin typeface="Arial"/>
                <a:cs typeface="Arial"/>
              </a:rPr>
              <a:t>739</a:t>
            </a:r>
            <a:r>
              <a:rPr sz="1100" spc="30" dirty="0">
                <a:solidFill>
                  <a:srgbClr val="050505"/>
                </a:solidFill>
                <a:latin typeface="Arial"/>
                <a:cs typeface="Arial"/>
              </a:rPr>
              <a:t>.</a:t>
            </a:r>
            <a:r>
              <a:rPr sz="1100" spc="125" dirty="0">
                <a:solidFill>
                  <a:srgbClr val="050505"/>
                </a:solidFill>
                <a:latin typeface="Arial"/>
                <a:cs typeface="Arial"/>
              </a:rPr>
              <a:t>02</a:t>
            </a:r>
            <a:r>
              <a:rPr sz="1100" spc="-20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100" spc="130" dirty="0">
                <a:solidFill>
                  <a:srgbClr val="050505"/>
                </a:solidFill>
                <a:latin typeface="Arial"/>
                <a:cs typeface="Arial"/>
              </a:rPr>
              <a:t>/000</a:t>
            </a:r>
            <a:r>
              <a:rPr sz="1100" spc="70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100" spc="80" dirty="0">
                <a:solidFill>
                  <a:srgbClr val="050505"/>
                </a:solidFill>
                <a:latin typeface="Arial"/>
                <a:cs typeface="Arial"/>
              </a:rPr>
              <a:t>-84</a:t>
            </a:r>
            <a:endParaRPr sz="1100">
              <a:latin typeface="Arial"/>
              <a:cs typeface="Arial"/>
            </a:endParaRPr>
          </a:p>
          <a:p>
            <a:pPr marL="21590" algn="just">
              <a:lnSpc>
                <a:spcPct val="100000"/>
              </a:lnSpc>
              <a:spcBef>
                <a:spcPts val="45"/>
              </a:spcBef>
            </a:pP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estabelecida </a:t>
            </a:r>
            <a:r>
              <a:rPr sz="1050" spc="-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05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Rua</a:t>
            </a:r>
            <a:r>
              <a:rPr sz="1050" spc="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Presidente</a:t>
            </a:r>
            <a:r>
              <a:rPr sz="1050" spc="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Vagas,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58</a:t>
            </a:r>
            <a:r>
              <a:rPr sz="1050" spc="-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345" dirty="0">
                <a:solidFill>
                  <a:srgbClr val="050505"/>
                </a:solidFill>
                <a:latin typeface="Arial"/>
                <a:cs typeface="Arial"/>
              </a:rPr>
              <a:t>-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Centro</a:t>
            </a:r>
            <a:r>
              <a:rPr sz="1050" spc="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400" dirty="0">
                <a:solidFill>
                  <a:srgbClr val="050505"/>
                </a:solidFill>
                <a:latin typeface="Arial"/>
                <a:cs typeface="Arial"/>
              </a:rPr>
              <a:t>-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Brumadinho</a:t>
            </a:r>
            <a:r>
              <a:rPr sz="1050" spc="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400" dirty="0">
                <a:solidFill>
                  <a:srgbClr val="050505"/>
                </a:solidFill>
                <a:latin typeface="Arial"/>
                <a:cs typeface="Arial"/>
              </a:rPr>
              <a:t>-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MG.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100">
              <a:latin typeface="Times New Roman"/>
              <a:cs typeface="Times New Roman"/>
            </a:endParaRPr>
          </a:p>
          <a:p>
            <a:pPr marL="21590" marR="5080" indent="-3175" algn="just">
              <a:lnSpc>
                <a:spcPct val="100600"/>
              </a:lnSpc>
            </a:pP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Tendo </a:t>
            </a:r>
            <a:r>
              <a:rPr sz="1050" spc="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esta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apresentado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os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seguintes </a:t>
            </a:r>
            <a:r>
              <a:rPr sz="1050" spc="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50505"/>
                </a:solidFill>
                <a:latin typeface="Arial"/>
                <a:cs typeface="Arial"/>
              </a:rPr>
              <a:t>valores,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conforme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detalhado  </a:t>
            </a:r>
            <a:r>
              <a:rPr sz="1050" spc="-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na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 </a:t>
            </a:r>
            <a:r>
              <a:rPr sz="1050" spc="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ATA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DE </a:t>
            </a:r>
            <a:r>
              <a:rPr sz="1100" spc="-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50505"/>
                </a:solidFill>
                <a:latin typeface="Arial"/>
                <a:cs typeface="Arial"/>
              </a:rPr>
              <a:t>JULGAMENTO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50505"/>
                </a:solidFill>
                <a:latin typeface="Arial"/>
                <a:cs typeface="Arial"/>
              </a:rPr>
              <a:t>DAS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AMOSTRAS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   </a:t>
            </a:r>
            <a:r>
              <a:rPr sz="1100" spc="-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EMPRESA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100" spc="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50505"/>
                </a:solidFill>
                <a:latin typeface="Arial"/>
                <a:cs typeface="Arial"/>
              </a:rPr>
              <a:t>VALE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 </a:t>
            </a:r>
            <a:r>
              <a:rPr sz="1100" spc="-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50505"/>
                </a:solidFill>
                <a:latin typeface="Arial"/>
                <a:cs typeface="Arial"/>
              </a:rPr>
              <a:t>NDÚSTR</a:t>
            </a:r>
            <a:r>
              <a:rPr sz="1100" spc="-1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100" spc="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COMERC</a:t>
            </a:r>
            <a:r>
              <a:rPr sz="1100" spc="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50505"/>
                </a:solidFill>
                <a:latin typeface="Arial"/>
                <a:cs typeface="Arial"/>
              </a:rPr>
              <a:t>LTDA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    </a:t>
            </a:r>
            <a:r>
              <a:rPr sz="1100" spc="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50505"/>
                </a:solidFill>
                <a:latin typeface="Arial"/>
                <a:cs typeface="Arial"/>
              </a:rPr>
              <a:t>EDITAL</a:t>
            </a:r>
            <a:r>
              <a:rPr sz="1100" spc="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CONVITE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95" dirty="0">
                <a:solidFill>
                  <a:srgbClr val="050505"/>
                </a:solidFill>
                <a:latin typeface="Arial"/>
                <a:cs typeface="Arial"/>
              </a:rPr>
              <a:t>Nº</a:t>
            </a:r>
            <a:r>
              <a:rPr sz="110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050505"/>
                </a:solidFill>
                <a:latin typeface="Arial"/>
                <a:cs typeface="Arial"/>
              </a:rPr>
              <a:t>0</a:t>
            </a:r>
            <a:r>
              <a:rPr sz="1100" spc="114" dirty="0">
                <a:solidFill>
                  <a:srgbClr val="050505"/>
                </a:solidFill>
                <a:latin typeface="Arial"/>
                <a:cs typeface="Arial"/>
              </a:rPr>
              <a:t>7</a:t>
            </a:r>
            <a:r>
              <a:rPr sz="1100" spc="110" dirty="0">
                <a:solidFill>
                  <a:srgbClr val="050505"/>
                </a:solidFill>
                <a:latin typeface="Arial"/>
                <a:cs typeface="Arial"/>
              </a:rPr>
              <a:t>/</a:t>
            </a:r>
            <a:r>
              <a:rPr sz="1100" spc="-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14" dirty="0">
                <a:solidFill>
                  <a:srgbClr val="050505"/>
                </a:solidFill>
                <a:latin typeface="Arial"/>
                <a:cs typeface="Arial"/>
              </a:rPr>
              <a:t>20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100" spc="100" dirty="0">
                <a:solidFill>
                  <a:srgbClr val="050505"/>
                </a:solidFill>
                <a:latin typeface="Arial"/>
                <a:cs typeface="Arial"/>
              </a:rPr>
              <a:t>6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para</a:t>
            </a:r>
            <a:r>
              <a:rPr sz="1050" spc="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aquisição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spc="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50" dirty="0">
                <a:solidFill>
                  <a:srgbClr val="050505"/>
                </a:solidFill>
                <a:latin typeface="Arial"/>
                <a:cs typeface="Arial"/>
              </a:rPr>
              <a:t>UN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FORMES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050505"/>
                </a:solidFill>
                <a:latin typeface="Arial"/>
                <a:cs typeface="Arial"/>
              </a:rPr>
              <a:t>TRE</a:t>
            </a:r>
            <a:r>
              <a:rPr sz="1100" spc="5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050505"/>
                </a:solidFill>
                <a:latin typeface="Arial"/>
                <a:cs typeface="Arial"/>
              </a:rPr>
              <a:t>N</a:t>
            </a:r>
            <a:r>
              <a:rPr sz="1100" spc="-80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100" spc="370" dirty="0">
                <a:solidFill>
                  <a:srgbClr val="050505"/>
                </a:solidFill>
                <a:latin typeface="Arial"/>
                <a:cs typeface="Arial"/>
              </a:rPr>
              <a:t>,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50" dirty="0">
                <a:solidFill>
                  <a:srgbClr val="050505"/>
                </a:solidFill>
                <a:latin typeface="Arial"/>
                <a:cs typeface="Arial"/>
              </a:rPr>
              <a:t>UN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FORMES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JOGO</a:t>
            </a:r>
            <a:r>
              <a:rPr sz="1100" spc="434" dirty="0">
                <a:solidFill>
                  <a:srgbClr val="050505"/>
                </a:solidFill>
                <a:latin typeface="Arial"/>
                <a:cs typeface="Arial"/>
              </a:rPr>
              <a:t>,</a:t>
            </a:r>
            <a:r>
              <a:rPr sz="110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AGASALHOS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 </a:t>
            </a:r>
            <a:r>
              <a:rPr sz="1100" spc="-7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  <a:p>
            <a:pPr marL="33655" marR="20320" indent="-3175" algn="just">
              <a:lnSpc>
                <a:spcPts val="1270"/>
              </a:lnSpc>
              <a:spcBef>
                <a:spcPts val="80"/>
              </a:spcBef>
            </a:pPr>
            <a:r>
              <a:rPr sz="1100" spc="40" dirty="0">
                <a:solidFill>
                  <a:srgbClr val="050505"/>
                </a:solidFill>
                <a:latin typeface="Arial"/>
                <a:cs typeface="Arial"/>
              </a:rPr>
              <a:t>MOCH</a:t>
            </a:r>
            <a:r>
              <a:rPr sz="1100" spc="2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LAS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PARA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ATLETAS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050505"/>
                </a:solidFill>
                <a:latin typeface="Arial"/>
                <a:cs typeface="Arial"/>
              </a:rPr>
              <a:t>COM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SSÃO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50505"/>
                </a:solidFill>
                <a:latin typeface="Arial"/>
                <a:cs typeface="Arial"/>
              </a:rPr>
              <a:t>TÉCN</a:t>
            </a:r>
            <a:r>
              <a:rPr sz="1100" spc="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CA,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para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atendimento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Unidade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Mackenzie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Esporte</a:t>
            </a:r>
            <a:r>
              <a:rPr sz="1050" spc="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Clube.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0" dirty="0">
                <a:solidFill>
                  <a:srgbClr val="BCB5B8"/>
                </a:solidFill>
                <a:latin typeface="Arial"/>
                <a:cs typeface="Arial"/>
              </a:rPr>
              <a:t>·</a:t>
            </a:r>
            <a:endParaRPr sz="105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499927" y="9743950"/>
            <a:ext cx="474599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15" dirty="0">
                <a:solidFill>
                  <a:srgbClr val="050505"/>
                </a:solidFill>
                <a:latin typeface="Times New Roman"/>
                <a:cs typeface="Times New Roman"/>
              </a:rPr>
              <a:t>Di</a:t>
            </a:r>
            <a:r>
              <a:rPr sz="900" spc="50" dirty="0">
                <a:solidFill>
                  <a:srgbClr val="050505"/>
                </a:solidFill>
                <a:latin typeface="Times New Roman"/>
                <a:cs typeface="Times New Roman"/>
              </a:rPr>
              <a:t>r</a:t>
            </a:r>
            <a:r>
              <a:rPr sz="900" dirty="0">
                <a:solidFill>
                  <a:srgbClr val="232323"/>
                </a:solidFill>
                <a:latin typeface="Times New Roman"/>
                <a:cs typeface="Times New Roman"/>
              </a:rPr>
              <a:t>et</a:t>
            </a:r>
            <a:r>
              <a:rPr sz="900" spc="45" dirty="0">
                <a:solidFill>
                  <a:srgbClr val="232323"/>
                </a:solidFill>
                <a:latin typeface="Times New Roman"/>
                <a:cs typeface="Times New Roman"/>
              </a:rPr>
              <a:t>o</a:t>
            </a:r>
            <a:r>
              <a:rPr sz="900" spc="-50" dirty="0">
                <a:solidFill>
                  <a:srgbClr val="050505"/>
                </a:solidFill>
                <a:latin typeface="Times New Roman"/>
                <a:cs typeface="Times New Roman"/>
              </a:rPr>
              <a:t>r</a:t>
            </a:r>
            <a:r>
              <a:rPr sz="900" spc="40" dirty="0">
                <a:solidFill>
                  <a:srgbClr val="050505"/>
                </a:solidFill>
                <a:latin typeface="Times New Roman"/>
                <a:cs typeface="Times New Roman"/>
              </a:rPr>
              <a:t>i</a:t>
            </a:r>
            <a:r>
              <a:rPr sz="900" spc="-20" dirty="0">
                <a:solidFill>
                  <a:srgbClr val="232323"/>
                </a:solidFill>
                <a:latin typeface="Times New Roman"/>
                <a:cs typeface="Times New Roman"/>
              </a:rPr>
              <a:t>a</a:t>
            </a:r>
            <a:r>
              <a:rPr sz="900" spc="3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232323"/>
                </a:solidFill>
                <a:latin typeface="Times New Roman"/>
                <a:cs typeface="Times New Roman"/>
              </a:rPr>
              <a:t>de</a:t>
            </a:r>
            <a:r>
              <a:rPr sz="900" spc="4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232323"/>
                </a:solidFill>
                <a:latin typeface="Times New Roman"/>
                <a:cs typeface="Times New Roman"/>
              </a:rPr>
              <a:t>A</a:t>
            </a:r>
            <a:r>
              <a:rPr sz="900" dirty="0">
                <a:solidFill>
                  <a:srgbClr val="050505"/>
                </a:solidFill>
                <a:latin typeface="Times New Roman"/>
                <a:cs typeface="Times New Roman"/>
              </a:rPr>
              <a:t>dmin</a:t>
            </a:r>
            <a:r>
              <a:rPr sz="900" spc="80" dirty="0">
                <a:solidFill>
                  <a:srgbClr val="050505"/>
                </a:solidFill>
                <a:latin typeface="Times New Roman"/>
                <a:cs typeface="Times New Roman"/>
              </a:rPr>
              <a:t>i</a:t>
            </a:r>
            <a:r>
              <a:rPr sz="900" spc="10" dirty="0">
                <a:solidFill>
                  <a:srgbClr val="232323"/>
                </a:solidFill>
                <a:latin typeface="Times New Roman"/>
                <a:cs typeface="Times New Roman"/>
              </a:rPr>
              <a:t>stração</a:t>
            </a:r>
            <a:r>
              <a:rPr sz="900" spc="4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35" dirty="0">
                <a:solidFill>
                  <a:srgbClr val="232323"/>
                </a:solidFill>
                <a:latin typeface="Times New Roman"/>
                <a:cs typeface="Times New Roman"/>
              </a:rPr>
              <a:t>-</a:t>
            </a:r>
            <a:r>
              <a:rPr sz="900" spc="3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-40" dirty="0">
                <a:solidFill>
                  <a:srgbClr val="050505"/>
                </a:solidFill>
                <a:latin typeface="Times New Roman"/>
                <a:cs typeface="Times New Roman"/>
              </a:rPr>
              <a:t>R</a:t>
            </a:r>
            <a:r>
              <a:rPr sz="900" spc="45" dirty="0">
                <a:solidFill>
                  <a:srgbClr val="050505"/>
                </a:solidFill>
                <a:latin typeface="Times New Roman"/>
                <a:cs typeface="Times New Roman"/>
              </a:rPr>
              <a:t>u</a:t>
            </a:r>
            <a:r>
              <a:rPr sz="900" dirty="0">
                <a:solidFill>
                  <a:srgbClr val="232323"/>
                </a:solidFill>
                <a:latin typeface="Times New Roman"/>
                <a:cs typeface="Times New Roman"/>
              </a:rPr>
              <a:t>a</a:t>
            </a:r>
            <a:r>
              <a:rPr sz="900" spc="3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232323"/>
                </a:solidFill>
                <a:latin typeface="Times New Roman"/>
                <a:cs typeface="Times New Roman"/>
              </a:rPr>
              <a:t>Cong</a:t>
            </a:r>
            <a:r>
              <a:rPr sz="900" spc="55" dirty="0">
                <a:solidFill>
                  <a:srgbClr val="232323"/>
                </a:solidFill>
                <a:latin typeface="Times New Roman"/>
                <a:cs typeface="Times New Roman"/>
              </a:rPr>
              <a:t>o</a:t>
            </a:r>
            <a:r>
              <a:rPr sz="900" spc="-25" dirty="0">
                <a:solidFill>
                  <a:srgbClr val="050505"/>
                </a:solidFill>
                <a:latin typeface="Times New Roman"/>
                <a:cs typeface="Times New Roman"/>
              </a:rPr>
              <a:t>n</a:t>
            </a:r>
            <a:r>
              <a:rPr sz="900" spc="70" dirty="0">
                <a:solidFill>
                  <a:srgbClr val="050505"/>
                </a:solidFill>
                <a:latin typeface="Times New Roman"/>
                <a:cs typeface="Times New Roman"/>
              </a:rPr>
              <a:t>h</a:t>
            </a:r>
            <a:r>
              <a:rPr sz="900" dirty="0">
                <a:solidFill>
                  <a:srgbClr val="232323"/>
                </a:solidFill>
                <a:latin typeface="Times New Roman"/>
                <a:cs typeface="Times New Roman"/>
              </a:rPr>
              <a:t>a</a:t>
            </a:r>
            <a:r>
              <a:rPr sz="900" spc="45" dirty="0">
                <a:solidFill>
                  <a:srgbClr val="232323"/>
                </a:solidFill>
                <a:latin typeface="Times New Roman"/>
                <a:cs typeface="Times New Roman"/>
              </a:rPr>
              <a:t>s</a:t>
            </a:r>
            <a:r>
              <a:rPr sz="900" spc="15" dirty="0">
                <a:solidFill>
                  <a:srgbClr val="444444"/>
                </a:solidFill>
                <a:latin typeface="Times New Roman"/>
                <a:cs typeface="Times New Roman"/>
              </a:rPr>
              <a:t>,</a:t>
            </a:r>
            <a:r>
              <a:rPr sz="900" spc="-40" dirty="0">
                <a:solidFill>
                  <a:srgbClr val="444444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232323"/>
                </a:solidFill>
                <a:latin typeface="Times New Roman"/>
                <a:cs typeface="Times New Roman"/>
              </a:rPr>
              <a:t>4</a:t>
            </a:r>
            <a:r>
              <a:rPr sz="900" spc="25" dirty="0">
                <a:solidFill>
                  <a:srgbClr val="232323"/>
                </a:solidFill>
                <a:latin typeface="Times New Roman"/>
                <a:cs typeface="Times New Roman"/>
              </a:rPr>
              <a:t>5</a:t>
            </a:r>
            <a:r>
              <a:rPr sz="900" spc="10" dirty="0">
                <a:solidFill>
                  <a:srgbClr val="050505"/>
                </a:solidFill>
                <a:latin typeface="Times New Roman"/>
                <a:cs typeface="Times New Roman"/>
              </a:rPr>
              <a:t>0</a:t>
            </a:r>
            <a:r>
              <a:rPr sz="900" spc="2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232323"/>
                </a:solidFill>
                <a:latin typeface="Times New Roman"/>
                <a:cs typeface="Times New Roman"/>
              </a:rPr>
              <a:t>-</a:t>
            </a:r>
            <a:r>
              <a:rPr sz="900" spc="1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232323"/>
                </a:solidFill>
                <a:latin typeface="Times New Roman"/>
                <a:cs typeface="Times New Roman"/>
              </a:rPr>
              <a:t>CE</a:t>
            </a:r>
            <a:r>
              <a:rPr sz="900" spc="85" dirty="0">
                <a:solidFill>
                  <a:srgbClr val="232323"/>
                </a:solidFill>
                <a:latin typeface="Times New Roman"/>
                <a:cs typeface="Times New Roman"/>
              </a:rPr>
              <a:t>P</a:t>
            </a:r>
            <a:r>
              <a:rPr sz="900" spc="-10" dirty="0">
                <a:solidFill>
                  <a:srgbClr val="050505"/>
                </a:solidFill>
                <a:latin typeface="Times New Roman"/>
                <a:cs typeface="Times New Roman"/>
              </a:rPr>
              <a:t>.</a:t>
            </a:r>
            <a:r>
              <a:rPr sz="900" spc="-1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232323"/>
                </a:solidFill>
                <a:latin typeface="Times New Roman"/>
                <a:cs typeface="Times New Roman"/>
              </a:rPr>
              <a:t>30.330.</a:t>
            </a:r>
            <a:r>
              <a:rPr sz="900" spc="-12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-95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r>
              <a:rPr sz="900" spc="30" dirty="0">
                <a:solidFill>
                  <a:srgbClr val="232323"/>
                </a:solidFill>
                <a:latin typeface="Times New Roman"/>
                <a:cs typeface="Times New Roman"/>
              </a:rPr>
              <a:t>00</a:t>
            </a:r>
            <a:r>
              <a:rPr sz="900" spc="2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050505"/>
                </a:solidFill>
                <a:latin typeface="Times New Roman"/>
                <a:cs typeface="Times New Roman"/>
              </a:rPr>
              <a:t>-</a:t>
            </a:r>
            <a:r>
              <a:rPr sz="900" spc="3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900" spc="-25" dirty="0">
                <a:solidFill>
                  <a:srgbClr val="232323"/>
                </a:solidFill>
                <a:latin typeface="Times New Roman"/>
                <a:cs typeface="Times New Roman"/>
              </a:rPr>
              <a:t>F</a:t>
            </a:r>
            <a:r>
              <a:rPr sz="900" spc="50" dirty="0">
                <a:solidFill>
                  <a:srgbClr val="232323"/>
                </a:solidFill>
                <a:latin typeface="Times New Roman"/>
                <a:cs typeface="Times New Roman"/>
              </a:rPr>
              <a:t>o</a:t>
            </a:r>
            <a:r>
              <a:rPr sz="900" dirty="0">
                <a:solidFill>
                  <a:srgbClr val="050505"/>
                </a:solidFill>
                <a:latin typeface="Times New Roman"/>
                <a:cs typeface="Times New Roman"/>
              </a:rPr>
              <a:t>n</a:t>
            </a:r>
            <a:r>
              <a:rPr sz="900" spc="-25" dirty="0">
                <a:solidFill>
                  <a:srgbClr val="232323"/>
                </a:solidFill>
                <a:latin typeface="Times New Roman"/>
                <a:cs typeface="Times New Roman"/>
              </a:rPr>
              <a:t>e</a:t>
            </a:r>
            <a:r>
              <a:rPr sz="900" spc="30" dirty="0">
                <a:solidFill>
                  <a:srgbClr val="444444"/>
                </a:solidFill>
                <a:latin typeface="Times New Roman"/>
                <a:cs typeface="Times New Roman"/>
              </a:rPr>
              <a:t>/</a:t>
            </a:r>
            <a:r>
              <a:rPr sz="900" dirty="0">
                <a:solidFill>
                  <a:srgbClr val="232323"/>
                </a:solidFill>
                <a:latin typeface="Times New Roman"/>
                <a:cs typeface="Times New Roman"/>
              </a:rPr>
              <a:t>Fax</a:t>
            </a:r>
            <a:r>
              <a:rPr sz="900" spc="8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0" dirty="0">
                <a:solidFill>
                  <a:srgbClr val="232323"/>
                </a:solidFill>
                <a:latin typeface="Times New Roman"/>
                <a:cs typeface="Times New Roman"/>
              </a:rPr>
              <a:t>(</a:t>
            </a:r>
            <a:r>
              <a:rPr sz="900" spc="20" dirty="0">
                <a:solidFill>
                  <a:srgbClr val="050505"/>
                </a:solidFill>
                <a:latin typeface="Times New Roman"/>
                <a:cs typeface="Times New Roman"/>
              </a:rPr>
              <a:t>0</a:t>
            </a:r>
            <a:r>
              <a:rPr sz="900" spc="114" dirty="0">
                <a:solidFill>
                  <a:srgbClr val="232323"/>
                </a:solidFill>
                <a:latin typeface="Times New Roman"/>
                <a:cs typeface="Times New Roman"/>
              </a:rPr>
              <a:t>3</a:t>
            </a:r>
            <a:r>
              <a:rPr sz="900" spc="-70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r>
              <a:rPr sz="900" spc="15" dirty="0">
                <a:solidFill>
                  <a:srgbClr val="232323"/>
                </a:solidFill>
                <a:latin typeface="Times New Roman"/>
                <a:cs typeface="Times New Roman"/>
              </a:rPr>
              <a:t>)</a:t>
            </a:r>
            <a:r>
              <a:rPr sz="900" spc="3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232323"/>
                </a:solidFill>
                <a:latin typeface="Times New Roman"/>
                <a:cs typeface="Times New Roman"/>
              </a:rPr>
              <a:t>322</a:t>
            </a:r>
            <a:r>
              <a:rPr sz="900" spc="25" dirty="0">
                <a:solidFill>
                  <a:srgbClr val="232323"/>
                </a:solidFill>
                <a:latin typeface="Times New Roman"/>
                <a:cs typeface="Times New Roman"/>
              </a:rPr>
              <a:t>3</a:t>
            </a:r>
            <a:r>
              <a:rPr sz="900" spc="5" dirty="0">
                <a:solidFill>
                  <a:srgbClr val="050505"/>
                </a:solidFill>
                <a:latin typeface="Times New Roman"/>
                <a:cs typeface="Times New Roman"/>
              </a:rPr>
              <a:t>-</a:t>
            </a:r>
            <a:r>
              <a:rPr sz="900" spc="5" dirty="0">
                <a:solidFill>
                  <a:srgbClr val="232323"/>
                </a:solidFill>
                <a:latin typeface="Times New Roman"/>
                <a:cs typeface="Times New Roman"/>
              </a:rPr>
              <a:t>26</a:t>
            </a:r>
            <a:r>
              <a:rPr sz="900" spc="-7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-185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r>
              <a:rPr sz="900" spc="-1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900" spc="-185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endParaRPr sz="900">
              <a:latin typeface="Times New Roman"/>
              <a:cs typeface="Times New Roman"/>
            </a:endParaRPr>
          </a:p>
        </p:txBody>
      </p:sp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536543" y="5758459"/>
          <a:ext cx="6684645" cy="39084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42572"/>
                <a:gridCol w="3273823"/>
                <a:gridCol w="406954"/>
                <a:gridCol w="813908"/>
                <a:gridCol w="887417"/>
                <a:gridCol w="829064"/>
              </a:tblGrid>
              <a:tr h="255256">
                <a:tc gridSpan="3">
                  <a:txBody>
                    <a:bodyPr/>
                    <a:lstStyle/>
                    <a:p>
                      <a:pPr marL="18732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LOTE</a:t>
                      </a:r>
                      <a:r>
                        <a:rPr sz="800" spc="3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800" spc="-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CAM</a:t>
                      </a:r>
                      <a:r>
                        <a:rPr sz="800" spc="-1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SA</a:t>
                      </a:r>
                      <a:r>
                        <a:rPr sz="800" spc="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BERMUDA</a:t>
                      </a:r>
                      <a:r>
                        <a:rPr sz="800" spc="7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TRE</a:t>
                      </a:r>
                      <a:r>
                        <a:rPr sz="800" spc="3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NO</a:t>
                      </a:r>
                      <a:r>
                        <a:rPr sz="800" spc="-6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800" spc="-1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ATLETAS</a:t>
                      </a:r>
                      <a:r>
                        <a:rPr sz="800" spc="5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VOLE</a:t>
                      </a:r>
                      <a:r>
                        <a:rPr sz="800" spc="3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BOL</a:t>
                      </a:r>
                      <a:r>
                        <a:rPr sz="800" spc="2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FEM</a:t>
                      </a:r>
                      <a:r>
                        <a:rPr sz="800" spc="-1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9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3">
                      <a:solidFill>
                        <a:srgbClr val="343434"/>
                      </a:solidFill>
                      <a:prstDash val="solid"/>
                    </a:lnL>
                    <a:lnR w="6062">
                      <a:solidFill>
                        <a:srgbClr val="2B2B2B"/>
                      </a:solidFill>
                      <a:prstDash val="solid"/>
                    </a:lnR>
                    <a:lnT w="6062">
                      <a:solidFill>
                        <a:srgbClr val="000000"/>
                      </a:solidFill>
                      <a:prstDash val="solid"/>
                    </a:lnT>
                    <a:lnB w="6062">
                      <a:solidFill>
                        <a:srgbClr val="484848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QUANT</a:t>
                      </a:r>
                      <a:r>
                        <a:rPr sz="800" spc="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2">
                      <a:solidFill>
                        <a:srgbClr val="2B2B2B"/>
                      </a:solidFill>
                      <a:prstDash val="solid"/>
                    </a:lnL>
                    <a:lnR w="9093">
                      <a:solidFill>
                        <a:srgbClr val="2B2B2B"/>
                      </a:solidFill>
                      <a:prstDash val="solid"/>
                    </a:lnR>
                    <a:lnT w="6062">
                      <a:solidFill>
                        <a:srgbClr val="000000"/>
                      </a:solidFill>
                      <a:prstDash val="solid"/>
                    </a:lnT>
                    <a:lnB w="6062">
                      <a:solidFill>
                        <a:srgbClr val="484848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53213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800" spc="-1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53</a:t>
                      </a:r>
                      <a:r>
                        <a:rPr sz="800" spc="-1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spc="-21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20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3">
                      <a:solidFill>
                        <a:srgbClr val="2B2B2B"/>
                      </a:solidFill>
                      <a:prstDash val="solid"/>
                    </a:lnL>
                    <a:lnR w="6062">
                      <a:solidFill>
                        <a:srgbClr val="000000"/>
                      </a:solidFill>
                      <a:prstDash val="solid"/>
                    </a:lnR>
                    <a:lnT w="6062">
                      <a:solidFill>
                        <a:srgbClr val="000000"/>
                      </a:solidFill>
                      <a:prstDash val="solid"/>
                    </a:lnT>
                    <a:lnB w="6062">
                      <a:solidFill>
                        <a:srgbClr val="484848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360093">
                <a:tc>
                  <a:txBody>
                    <a:bodyPr/>
                    <a:lstStyle/>
                    <a:p>
                      <a:pPr marL="2012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62">
                      <a:solidFill>
                        <a:srgbClr val="3F3F3F"/>
                      </a:solidFill>
                      <a:prstDash val="solid"/>
                    </a:lnR>
                    <a:lnT w="6062">
                      <a:solidFill>
                        <a:srgbClr val="484848"/>
                      </a:solidFill>
                      <a:prstDash val="solid"/>
                    </a:lnT>
                    <a:lnB w="6062">
                      <a:solidFill>
                        <a:srgbClr val="181C18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056005" marR="1036319" indent="366395">
                        <a:lnSpc>
                          <a:spcPct val="1421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CAM</a:t>
                      </a:r>
                      <a:r>
                        <a:rPr sz="800" spc="-2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SA</a:t>
                      </a:r>
                      <a:r>
                        <a:rPr sz="800" spc="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TRE</a:t>
                      </a:r>
                      <a:r>
                        <a:rPr sz="800" spc="3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NO ATLETAS</a:t>
                      </a:r>
                      <a:r>
                        <a:rPr sz="800" spc="6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VOLE</a:t>
                      </a:r>
                      <a:r>
                        <a:rPr sz="800" spc="5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BOL</a:t>
                      </a:r>
                      <a:r>
                        <a:rPr sz="800" spc="2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FEM</a:t>
                      </a:r>
                      <a:r>
                        <a:rPr sz="800" spc="-1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7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2">
                      <a:solidFill>
                        <a:srgbClr val="3F3F3F"/>
                      </a:solidFill>
                      <a:prstDash val="solid"/>
                    </a:lnL>
                    <a:lnR w="6062">
                      <a:solidFill>
                        <a:srgbClr val="2B2B2B"/>
                      </a:solidFill>
                      <a:prstDash val="solid"/>
                    </a:lnR>
                    <a:lnT w="6062">
                      <a:solidFill>
                        <a:srgbClr val="484848"/>
                      </a:solidFill>
                      <a:prstDash val="solid"/>
                    </a:lnT>
                    <a:lnB w="9093">
                      <a:solidFill>
                        <a:srgbClr val="3B3B3B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spc="-229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2">
                      <a:solidFill>
                        <a:srgbClr val="2B2B2B"/>
                      </a:solidFill>
                      <a:prstDash val="solid"/>
                    </a:lnL>
                    <a:lnT w="6062">
                      <a:solidFill>
                        <a:srgbClr val="484848"/>
                      </a:solidFill>
                      <a:prstDash val="solid"/>
                    </a:lnT>
                    <a:lnB w="9093">
                      <a:solidFill>
                        <a:srgbClr val="3B3B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574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R$ </a:t>
                      </a:r>
                      <a:r>
                        <a:rPr sz="800" spc="-8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spc="-18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8,</a:t>
                      </a:r>
                      <a:r>
                        <a:rPr sz="800" spc="-2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6062">
                      <a:solidFill>
                        <a:srgbClr val="0F0F0F"/>
                      </a:solidFill>
                      <a:prstDash val="solid"/>
                    </a:lnR>
                    <a:lnT w="6062">
                      <a:solidFill>
                        <a:srgbClr val="484848"/>
                      </a:solidFill>
                      <a:prstDash val="solid"/>
                    </a:lnT>
                    <a:lnB w="9093">
                      <a:solidFill>
                        <a:srgbClr val="3B3B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1445">
                        <a:lnSpc>
                          <a:spcPct val="100000"/>
                        </a:lnSpc>
                      </a:pPr>
                      <a:r>
                        <a:rPr sz="800" spc="8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80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800" spc="2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spc="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800" spc="-5" dirty="0">
                          <a:solidFill>
                            <a:srgbClr val="444444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206,60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62">
                      <a:solidFill>
                        <a:srgbClr val="0F0F0F"/>
                      </a:solidFill>
                      <a:prstDash val="solid"/>
                    </a:lnL>
                    <a:lnR w="6062">
                      <a:solidFill>
                        <a:srgbClr val="000000"/>
                      </a:solidFill>
                      <a:prstDash val="solid"/>
                    </a:lnR>
                    <a:lnT w="6062">
                      <a:solidFill>
                        <a:srgbClr val="484848"/>
                      </a:solidFill>
                      <a:prstDash val="solid"/>
                    </a:lnT>
                    <a:lnB w="9093">
                      <a:solidFill>
                        <a:srgbClr val="3B3B3B"/>
                      </a:solidFill>
                      <a:prstDash val="solid"/>
                    </a:lnB>
                  </a:tcPr>
                </a:tc>
              </a:tr>
              <a:tr h="361612">
                <a:tc>
                  <a:txBody>
                    <a:bodyPr/>
                    <a:lstStyle/>
                    <a:p>
                      <a:pPr marL="1968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62">
                      <a:solidFill>
                        <a:srgbClr val="3F3F3F"/>
                      </a:solidFill>
                      <a:prstDash val="solid"/>
                    </a:lnR>
                    <a:lnT w="6062">
                      <a:solidFill>
                        <a:srgbClr val="181C18"/>
                      </a:solidFill>
                      <a:prstDash val="solid"/>
                    </a:lnT>
                    <a:lnB w="6062">
                      <a:solidFill>
                        <a:srgbClr val="4F4F4F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056005" marR="1031875" indent="318135">
                        <a:lnSpc>
                          <a:spcPct val="1471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BERMUDA</a:t>
                      </a:r>
                      <a:r>
                        <a:rPr sz="800" spc="2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TRE</a:t>
                      </a:r>
                      <a:r>
                        <a:rPr sz="800" spc="3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NO ATLETAS</a:t>
                      </a:r>
                      <a:r>
                        <a:rPr sz="800" spc="3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VOLE</a:t>
                      </a:r>
                      <a:r>
                        <a:rPr sz="800" spc="5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BOL</a:t>
                      </a:r>
                      <a:r>
                        <a:rPr sz="800" spc="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FEM</a:t>
                      </a:r>
                      <a:r>
                        <a:rPr sz="800" spc="-3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7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2">
                      <a:solidFill>
                        <a:srgbClr val="3F3F3F"/>
                      </a:solidFill>
                      <a:prstDash val="solid"/>
                    </a:lnL>
                    <a:lnR w="9093">
                      <a:solidFill>
                        <a:srgbClr val="484848"/>
                      </a:solidFill>
                      <a:prstDash val="solid"/>
                    </a:lnR>
                    <a:lnT w="9093">
                      <a:solidFill>
                        <a:srgbClr val="3B3B3B"/>
                      </a:solidFill>
                      <a:prstDash val="solid"/>
                    </a:lnT>
                    <a:lnB w="6062">
                      <a:solidFill>
                        <a:srgbClr val="4F4F4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spc="-26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3">
                      <a:solidFill>
                        <a:srgbClr val="484848"/>
                      </a:solidFill>
                      <a:prstDash val="solid"/>
                    </a:lnL>
                    <a:lnT w="9093">
                      <a:solidFill>
                        <a:srgbClr val="3B3B3B"/>
                      </a:solidFill>
                      <a:prstDash val="solid"/>
                    </a:lnT>
                    <a:lnB w="6062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8920">
                        <a:lnSpc>
                          <a:spcPct val="100000"/>
                        </a:lnSpc>
                      </a:pPr>
                      <a:r>
                        <a:rPr sz="800" spc="5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80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800" spc="7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00" spc="-65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800" spc="-3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r>
                        <a:rPr sz="80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093">
                      <a:solidFill>
                        <a:srgbClr val="3B3B3B"/>
                      </a:solidFill>
                      <a:prstDash val="solid"/>
                    </a:lnR>
                    <a:lnT w="9093">
                      <a:solidFill>
                        <a:srgbClr val="3B3B3B"/>
                      </a:solidFill>
                      <a:prstDash val="solid"/>
                    </a:lnT>
                    <a:lnB w="6062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3350">
                        <a:lnSpc>
                          <a:spcPct val="100000"/>
                        </a:lnSpc>
                      </a:pPr>
                      <a:r>
                        <a:rPr sz="800" spc="5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80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800" spc="45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800" spc="-125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spc="-3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80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324,</a:t>
                      </a:r>
                      <a:r>
                        <a:rPr sz="800" spc="-5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93">
                      <a:solidFill>
                        <a:srgbClr val="3B3B3B"/>
                      </a:solidFill>
                      <a:prstDash val="solid"/>
                    </a:lnL>
                    <a:lnR w="6062">
                      <a:solidFill>
                        <a:srgbClr val="000000"/>
                      </a:solidFill>
                      <a:prstDash val="solid"/>
                    </a:lnR>
                    <a:lnT w="9093">
                      <a:solidFill>
                        <a:srgbClr val="3B3B3B"/>
                      </a:solidFill>
                      <a:prstDash val="solid"/>
                    </a:lnT>
                    <a:lnB w="6062">
                      <a:solidFill>
                        <a:srgbClr val="4F4F4F"/>
                      </a:solidFill>
                      <a:prstDash val="solid"/>
                    </a:lnB>
                  </a:tcPr>
                </a:tc>
              </a:tr>
              <a:tr h="262853">
                <a:tc gridSpan="3">
                  <a:txBody>
                    <a:bodyPr/>
                    <a:lstStyle/>
                    <a:p>
                      <a:pPr marL="1759585" marR="328295" indent="-1400810">
                        <a:lnSpc>
                          <a:spcPct val="1047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LOTE</a:t>
                      </a:r>
                      <a:r>
                        <a:rPr sz="800" spc="3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23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800" spc="-14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CAM</a:t>
                      </a:r>
                      <a:r>
                        <a:rPr sz="800" spc="-1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SA</a:t>
                      </a:r>
                      <a:r>
                        <a:rPr sz="800" spc="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BERMUDA</a:t>
                      </a:r>
                      <a:r>
                        <a:rPr sz="800" spc="1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2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TRE</a:t>
                      </a:r>
                      <a:r>
                        <a:rPr sz="800" spc="3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NO</a:t>
                      </a:r>
                      <a:r>
                        <a:rPr sz="800" spc="-6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800" spc="-1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ATLETAS</a:t>
                      </a:r>
                      <a:r>
                        <a:rPr sz="800" spc="1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BASQUETEBOL MASCULINO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62">
                      <a:solidFill>
                        <a:srgbClr val="1C1C1C"/>
                      </a:solidFill>
                      <a:prstDash val="solid"/>
                    </a:lnR>
                    <a:lnT w="6062">
                      <a:solidFill>
                        <a:srgbClr val="4F4F4F"/>
                      </a:solidFill>
                      <a:prstDash val="solid"/>
                    </a:lnT>
                    <a:lnB w="6062">
                      <a:solidFill>
                        <a:srgbClr val="3F444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334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QUANT</a:t>
                      </a:r>
                      <a:r>
                        <a:rPr sz="800" spc="1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2">
                      <a:solidFill>
                        <a:srgbClr val="1C1C1C"/>
                      </a:solidFill>
                      <a:prstDash val="solid"/>
                    </a:lnL>
                    <a:lnR w="12124">
                      <a:solidFill>
                        <a:srgbClr val="2B2B2B"/>
                      </a:solidFill>
                      <a:prstDash val="solid"/>
                    </a:lnR>
                    <a:lnT w="6062">
                      <a:solidFill>
                        <a:srgbClr val="4F4F4F"/>
                      </a:solidFill>
                      <a:prstDash val="solid"/>
                    </a:lnT>
                    <a:lnB w="6062">
                      <a:solidFill>
                        <a:srgbClr val="3F4444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53721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800" spc="-6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993</a:t>
                      </a:r>
                      <a:r>
                        <a:rPr sz="800" spc="-2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60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4">
                      <a:solidFill>
                        <a:srgbClr val="2B2B2B"/>
                      </a:solidFill>
                      <a:prstDash val="solid"/>
                    </a:lnL>
                    <a:lnR w="6062">
                      <a:solidFill>
                        <a:srgbClr val="000000"/>
                      </a:solidFill>
                      <a:prstDash val="solid"/>
                    </a:lnR>
                    <a:lnT w="6062">
                      <a:solidFill>
                        <a:srgbClr val="4F4F4F"/>
                      </a:solidFill>
                      <a:prstDash val="solid"/>
                    </a:lnT>
                    <a:lnB w="6062">
                      <a:solidFill>
                        <a:srgbClr val="3F444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366170">
                <a:tc>
                  <a:txBody>
                    <a:bodyPr/>
                    <a:lstStyle/>
                    <a:p>
                      <a:pPr marL="20447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6062">
                      <a:solidFill>
                        <a:srgbClr val="3F4444"/>
                      </a:solidFill>
                      <a:prstDash val="solid"/>
                    </a:lnT>
                    <a:lnB w="9093">
                      <a:solidFill>
                        <a:srgbClr val="2B2B2B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CAM</a:t>
                      </a:r>
                      <a:r>
                        <a:rPr sz="800" spc="-2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SA</a:t>
                      </a:r>
                      <a:r>
                        <a:rPr sz="800" spc="3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TRE</a:t>
                      </a:r>
                      <a:r>
                        <a:rPr sz="800" spc="1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NO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2540" algn="ctr">
                        <a:lnSpc>
                          <a:spcPct val="100000"/>
                        </a:lnSpc>
                        <a:spcBef>
                          <a:spcPts val="450"/>
                        </a:spcBef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ATLETAS </a:t>
                      </a:r>
                      <a:r>
                        <a:rPr sz="800" spc="-11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BASQUETEBOL</a:t>
                      </a:r>
                      <a:r>
                        <a:rPr sz="800" spc="8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MASCULINO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6062">
                      <a:solidFill>
                        <a:srgbClr val="3F4444"/>
                      </a:solidFill>
                      <a:prstDash val="solid"/>
                    </a:lnT>
                    <a:lnB w="9093">
                      <a:solidFill>
                        <a:srgbClr val="2B2B2B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255" algn="ctr">
                        <a:lnSpc>
                          <a:spcPct val="100000"/>
                        </a:lnSpc>
                      </a:pPr>
                      <a:r>
                        <a:rPr sz="800" spc="-37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04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62">
                      <a:solidFill>
                        <a:srgbClr val="2B2B2B"/>
                      </a:solidFill>
                      <a:prstDash val="solid"/>
                    </a:lnR>
                    <a:lnT w="6062">
                      <a:solidFill>
                        <a:srgbClr val="3F4444"/>
                      </a:solidFill>
                      <a:prstDash val="solid"/>
                    </a:lnT>
                    <a:lnB w="9093">
                      <a:solidFill>
                        <a:srgbClr val="2B2B2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5745">
                        <a:lnSpc>
                          <a:spcPct val="100000"/>
                        </a:lnSpc>
                      </a:pPr>
                      <a:r>
                        <a:rPr sz="800" spc="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80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800" spc="7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spc="-185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00" spc="-7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800" spc="-45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70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62">
                      <a:solidFill>
                        <a:srgbClr val="2B2B2B"/>
                      </a:solidFill>
                      <a:prstDash val="solid"/>
                    </a:lnL>
                    <a:lnR w="6062">
                      <a:solidFill>
                        <a:srgbClr val="383838"/>
                      </a:solidFill>
                      <a:prstDash val="solid"/>
                    </a:lnR>
                    <a:lnT w="6062">
                      <a:solidFill>
                        <a:srgbClr val="3F4444"/>
                      </a:solidFill>
                      <a:prstDash val="solid"/>
                    </a:lnT>
                    <a:lnB w="9093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3350">
                        <a:lnSpc>
                          <a:spcPct val="100000"/>
                        </a:lnSpc>
                      </a:pPr>
                      <a:r>
                        <a:rPr sz="800" spc="5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80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800" spc="7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00" spc="-7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800" spc="-4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80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44</a:t>
                      </a:r>
                      <a:r>
                        <a:rPr sz="800" spc="3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80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62">
                      <a:solidFill>
                        <a:srgbClr val="383838"/>
                      </a:solidFill>
                      <a:prstDash val="solid"/>
                    </a:lnL>
                    <a:lnR w="6062">
                      <a:solidFill>
                        <a:srgbClr val="000000"/>
                      </a:solidFill>
                      <a:prstDash val="solid"/>
                    </a:lnR>
                    <a:lnT w="6062">
                      <a:solidFill>
                        <a:srgbClr val="3F4444"/>
                      </a:solidFill>
                      <a:prstDash val="solid"/>
                    </a:lnT>
                    <a:lnB w="9093">
                      <a:solidFill>
                        <a:srgbClr val="3F3F3F"/>
                      </a:solidFill>
                      <a:prstDash val="solid"/>
                    </a:lnB>
                  </a:tcPr>
                </a:tc>
              </a:tr>
              <a:tr h="354016">
                <a:tc>
                  <a:txBody>
                    <a:bodyPr/>
                    <a:lstStyle/>
                    <a:p>
                      <a:pPr marL="2540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9093">
                      <a:solidFill>
                        <a:srgbClr val="2B2B2B"/>
                      </a:solidFill>
                      <a:prstDash val="solid"/>
                    </a:lnT>
                    <a:lnB w="6062">
                      <a:solidFill>
                        <a:srgbClr val="747474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BERMUDA</a:t>
                      </a:r>
                      <a:r>
                        <a:rPr sz="800" spc="2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TREINO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19050" algn="ctr">
                        <a:lnSpc>
                          <a:spcPts val="944"/>
                        </a:lnSpc>
                        <a:spcBef>
                          <a:spcPts val="450"/>
                        </a:spcBef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ATLETAS </a:t>
                      </a:r>
                      <a:r>
                        <a:rPr sz="800" spc="-11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BASQUETEBOL </a:t>
                      </a:r>
                      <a:r>
                        <a:rPr sz="800" spc="-11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MASCUL</a:t>
                      </a:r>
                      <a:r>
                        <a:rPr sz="800" spc="2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093">
                      <a:solidFill>
                        <a:srgbClr val="3B3B3B"/>
                      </a:solidFill>
                      <a:prstDash val="solid"/>
                    </a:lnR>
                    <a:lnT w="9093">
                      <a:solidFill>
                        <a:srgbClr val="2B2B2B"/>
                      </a:solidFill>
                      <a:prstDash val="solid"/>
                    </a:lnT>
                    <a:lnB w="6062">
                      <a:solidFill>
                        <a:srgbClr val="44444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</a:pPr>
                      <a:r>
                        <a:rPr sz="800" spc="-32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04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3">
                      <a:solidFill>
                        <a:srgbClr val="3B3B3B"/>
                      </a:solidFill>
                      <a:prstDash val="solid"/>
                    </a:lnL>
                    <a:lnR w="10610">
                      <a:solidFill>
                        <a:srgbClr val="282828"/>
                      </a:solidFill>
                      <a:prstDash val="solid"/>
                    </a:lnR>
                    <a:lnT w="9093">
                      <a:solidFill>
                        <a:srgbClr val="2B2B2B"/>
                      </a:solidFill>
                      <a:prstDash val="solid"/>
                    </a:lnT>
                    <a:lnB w="6062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7015">
                        <a:lnSpc>
                          <a:spcPct val="100000"/>
                        </a:lnSpc>
                      </a:pPr>
                      <a:r>
                        <a:rPr sz="800" spc="2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80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800" spc="65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spc="-18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800" spc="2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800" spc="-2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0610">
                      <a:solidFill>
                        <a:srgbClr val="282828"/>
                      </a:solidFill>
                      <a:prstDash val="solid"/>
                    </a:lnL>
                    <a:lnR w="6062">
                      <a:solidFill>
                        <a:srgbClr val="383838"/>
                      </a:solidFill>
                      <a:prstDash val="solid"/>
                    </a:lnR>
                    <a:lnT w="9093">
                      <a:solidFill>
                        <a:srgbClr val="3F3F3F"/>
                      </a:solidFill>
                      <a:prstDash val="solid"/>
                    </a:lnT>
                    <a:lnB w="6062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3350">
                        <a:lnSpc>
                          <a:spcPct val="100000"/>
                        </a:lnSpc>
                      </a:pPr>
                      <a:r>
                        <a:rPr sz="800" spc="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80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800" spc="2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800" spc="-12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spc="-3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800" spc="-3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800" spc="1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8,80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62">
                      <a:solidFill>
                        <a:srgbClr val="383838"/>
                      </a:solidFill>
                      <a:prstDash val="solid"/>
                    </a:lnL>
                    <a:lnR w="6062">
                      <a:solidFill>
                        <a:srgbClr val="000000"/>
                      </a:solidFill>
                      <a:prstDash val="solid"/>
                    </a:lnR>
                    <a:lnT w="9093">
                      <a:solidFill>
                        <a:srgbClr val="3F3F3F"/>
                      </a:solidFill>
                      <a:prstDash val="solid"/>
                    </a:lnT>
                    <a:lnB w="6062">
                      <a:solidFill>
                        <a:srgbClr val="5B6060"/>
                      </a:solidFill>
                      <a:prstDash val="solid"/>
                    </a:lnB>
                  </a:tcPr>
                </a:tc>
              </a:tr>
              <a:tr h="218788">
                <a:tc gridSpan="3">
                  <a:txBody>
                    <a:bodyPr/>
                    <a:lstStyle/>
                    <a:p>
                      <a:pPr marL="30734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LOTE</a:t>
                      </a:r>
                      <a:r>
                        <a:rPr sz="800" spc="3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6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2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800" spc="-14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CAM</a:t>
                      </a:r>
                      <a:r>
                        <a:rPr sz="800" spc="-1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SA</a:t>
                      </a:r>
                      <a:r>
                        <a:rPr sz="800" spc="7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SHORT</a:t>
                      </a:r>
                      <a:r>
                        <a:rPr sz="800" spc="6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2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JOGO</a:t>
                      </a:r>
                      <a:r>
                        <a:rPr sz="800" spc="3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800" spc="-9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ATLETAS</a:t>
                      </a:r>
                      <a:r>
                        <a:rPr sz="800" spc="4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VOLE</a:t>
                      </a:r>
                      <a:r>
                        <a:rPr sz="800" spc="5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BOL</a:t>
                      </a:r>
                      <a:r>
                        <a:rPr sz="800" spc="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FEM</a:t>
                      </a:r>
                      <a:r>
                        <a:rPr sz="800" spc="-1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7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093">
                      <a:solidFill>
                        <a:srgbClr val="3B3B3B"/>
                      </a:solidFill>
                      <a:prstDash val="solid"/>
                    </a:lnR>
                    <a:lnT w="6062" cap="flat" cmpd="sng" algn="ctr">
                      <a:solidFill>
                        <a:srgbClr val="7474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093">
                      <a:solidFill>
                        <a:srgbClr val="34343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5244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QUANTIDADE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3">
                      <a:solidFill>
                        <a:srgbClr val="3B3B3B"/>
                      </a:solidFill>
                      <a:prstDash val="solid"/>
                    </a:lnL>
                    <a:lnR w="13641">
                      <a:solidFill>
                        <a:srgbClr val="282828"/>
                      </a:solidFill>
                      <a:prstDash val="solid"/>
                    </a:lnR>
                    <a:lnT w="6062">
                      <a:solidFill>
                        <a:srgbClr val="444444"/>
                      </a:solidFill>
                      <a:prstDash val="solid"/>
                    </a:lnT>
                    <a:lnB w="6062">
                      <a:solidFill>
                        <a:srgbClr val="3B3B3B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54229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2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800" spc="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spc="-229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800" spc="-6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40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641">
                      <a:solidFill>
                        <a:srgbClr val="282828"/>
                      </a:solidFill>
                      <a:prstDash val="solid"/>
                    </a:lnL>
                    <a:lnR w="6062">
                      <a:solidFill>
                        <a:srgbClr val="000000"/>
                      </a:solidFill>
                      <a:prstDash val="solid"/>
                    </a:lnR>
                    <a:lnT w="6062" cap="flat" cmpd="sng" algn="ctr">
                      <a:solidFill>
                        <a:srgbClr val="4444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062">
                      <a:solidFill>
                        <a:srgbClr val="3B3B3B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358576">
                <a:tc>
                  <a:txBody>
                    <a:bodyPr/>
                    <a:lstStyle/>
                    <a:p>
                      <a:pPr marL="20764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093">
                      <a:solidFill>
                        <a:srgbClr val="3B3B3B"/>
                      </a:solidFill>
                      <a:prstDash val="solid"/>
                    </a:lnR>
                    <a:lnT w="9093">
                      <a:solidFill>
                        <a:srgbClr val="343434"/>
                      </a:solidFill>
                      <a:prstDash val="solid"/>
                    </a:lnT>
                    <a:lnB w="6062">
                      <a:solidFill>
                        <a:srgbClr val="3F3F3F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054735" marR="1031875" indent="102870">
                        <a:lnSpc>
                          <a:spcPct val="1495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CAM</a:t>
                      </a:r>
                      <a:r>
                        <a:rPr sz="800" spc="-2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SA</a:t>
                      </a:r>
                      <a:r>
                        <a:rPr sz="800" spc="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7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JOGO</a:t>
                      </a:r>
                      <a:r>
                        <a:rPr sz="800" spc="1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ATLETAS ATLETAS</a:t>
                      </a:r>
                      <a:r>
                        <a:rPr sz="800" spc="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VOLE</a:t>
                      </a:r>
                      <a:r>
                        <a:rPr sz="800" spc="5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BOL</a:t>
                      </a:r>
                      <a:r>
                        <a:rPr sz="800" spc="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FEM</a:t>
                      </a:r>
                      <a:r>
                        <a:rPr sz="800" spc="-3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7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3">
                      <a:solidFill>
                        <a:srgbClr val="3B3B3B"/>
                      </a:solidFill>
                      <a:prstDash val="solid"/>
                    </a:lnL>
                    <a:lnR w="9093">
                      <a:solidFill>
                        <a:srgbClr val="3B3B3B"/>
                      </a:solidFill>
                      <a:prstDash val="solid"/>
                    </a:lnR>
                    <a:lnT w="9093">
                      <a:solidFill>
                        <a:srgbClr val="343434"/>
                      </a:solidFill>
                      <a:prstDash val="solid"/>
                    </a:lnT>
                    <a:lnB w="6062">
                      <a:solidFill>
                        <a:srgbClr val="3F3F3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25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236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3">
                      <a:solidFill>
                        <a:srgbClr val="3B3B3B"/>
                      </a:solidFill>
                      <a:prstDash val="solid"/>
                    </a:lnL>
                    <a:lnR w="10610">
                      <a:solidFill>
                        <a:srgbClr val="282828"/>
                      </a:solidFill>
                      <a:prstDash val="solid"/>
                    </a:lnR>
                    <a:lnT w="6062">
                      <a:solidFill>
                        <a:srgbClr val="3B3B3B"/>
                      </a:solidFill>
                      <a:prstDash val="solid"/>
                    </a:lnT>
                    <a:lnB w="6062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9554">
                        <a:lnSpc>
                          <a:spcPct val="100000"/>
                        </a:lnSpc>
                      </a:pPr>
                      <a:r>
                        <a:rPr sz="800" spc="5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80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800" spc="7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spc="-16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0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8,</a:t>
                      </a:r>
                      <a:r>
                        <a:rPr sz="800" spc="-1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0610">
                      <a:solidFill>
                        <a:srgbClr val="282828"/>
                      </a:solidFill>
                      <a:prstDash val="solid"/>
                    </a:lnL>
                    <a:lnR w="6062">
                      <a:solidFill>
                        <a:srgbClr val="2F2F2F"/>
                      </a:solidFill>
                      <a:prstDash val="solid"/>
                    </a:lnR>
                    <a:lnT w="6062">
                      <a:solidFill>
                        <a:srgbClr val="3B3B3B"/>
                      </a:solidFill>
                      <a:prstDash val="solid"/>
                    </a:lnT>
                    <a:lnB w="10621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3350">
                        <a:lnSpc>
                          <a:spcPct val="100000"/>
                        </a:lnSpc>
                      </a:pPr>
                      <a:r>
                        <a:rPr sz="800" spc="5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80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$ </a:t>
                      </a:r>
                      <a:r>
                        <a:rPr sz="800" spc="55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800" spc="-3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80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800" spc="-114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spc="-18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0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3,20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62">
                      <a:solidFill>
                        <a:srgbClr val="2F2F2F"/>
                      </a:solidFill>
                      <a:prstDash val="solid"/>
                    </a:lnL>
                    <a:lnR w="6062">
                      <a:solidFill>
                        <a:srgbClr val="000000"/>
                      </a:solidFill>
                      <a:prstDash val="solid"/>
                    </a:lnR>
                    <a:lnT w="6062">
                      <a:solidFill>
                        <a:srgbClr val="3B3B3B"/>
                      </a:solidFill>
                      <a:prstDash val="solid"/>
                    </a:lnT>
                    <a:lnB w="6062">
                      <a:solidFill>
                        <a:srgbClr val="444444"/>
                      </a:solidFill>
                      <a:prstDash val="solid"/>
                    </a:lnB>
                  </a:tcPr>
                </a:tc>
              </a:tr>
              <a:tr h="366170">
                <a:tc>
                  <a:txBody>
                    <a:bodyPr/>
                    <a:lstStyle/>
                    <a:p>
                      <a:pPr marL="3175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6062">
                      <a:solidFill>
                        <a:srgbClr val="3F3F3F"/>
                      </a:solidFill>
                      <a:prstDash val="solid"/>
                    </a:lnT>
                    <a:lnB w="6062">
                      <a:solidFill>
                        <a:srgbClr val="3B3F3B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062355" marR="1033144" indent="369570">
                        <a:lnSpc>
                          <a:spcPct val="152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SHORT</a:t>
                      </a:r>
                      <a:r>
                        <a:rPr sz="800" spc="6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4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JOGO ATLETAS</a:t>
                      </a:r>
                      <a:r>
                        <a:rPr sz="800" spc="4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VOLE</a:t>
                      </a:r>
                      <a:r>
                        <a:rPr sz="800" spc="8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BOL FEM</a:t>
                      </a:r>
                      <a:r>
                        <a:rPr sz="800" spc="-3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7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62">
                      <a:solidFill>
                        <a:srgbClr val="131313"/>
                      </a:solidFill>
                      <a:prstDash val="solid"/>
                    </a:lnR>
                    <a:lnT w="6062">
                      <a:solidFill>
                        <a:srgbClr val="3F3F3F"/>
                      </a:solidFill>
                      <a:prstDash val="solid"/>
                    </a:lnT>
                    <a:lnB w="6062">
                      <a:solidFill>
                        <a:srgbClr val="3F3F3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87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236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2">
                      <a:solidFill>
                        <a:srgbClr val="131313"/>
                      </a:solidFill>
                      <a:prstDash val="solid"/>
                    </a:lnL>
                    <a:lnR w="10610">
                      <a:solidFill>
                        <a:srgbClr val="282828"/>
                      </a:solidFill>
                      <a:prstDash val="solid"/>
                    </a:lnR>
                    <a:lnT w="6062">
                      <a:solidFill>
                        <a:srgbClr val="3F3F3F"/>
                      </a:solidFill>
                      <a:prstDash val="solid"/>
                    </a:lnT>
                    <a:lnB w="6062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9554">
                        <a:lnSpc>
                          <a:spcPct val="100000"/>
                        </a:lnSpc>
                      </a:pPr>
                      <a:r>
                        <a:rPr sz="800" spc="5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80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800" spc="7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spc="-16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00" spc="-3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r>
                        <a:rPr sz="800" spc="-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800" spc="-2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0610">
                      <a:solidFill>
                        <a:srgbClr val="282828"/>
                      </a:solidFill>
                      <a:prstDash val="solid"/>
                    </a:lnL>
                    <a:lnR w="6062">
                      <a:solidFill>
                        <a:srgbClr val="2F2F2F"/>
                      </a:solidFill>
                      <a:prstDash val="solid"/>
                    </a:lnR>
                    <a:lnT w="10621">
                      <a:solidFill>
                        <a:srgbClr val="444444"/>
                      </a:solidFill>
                      <a:prstDash val="solid"/>
                    </a:lnT>
                    <a:lnB w="6062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3350">
                        <a:lnSpc>
                          <a:spcPct val="100000"/>
                        </a:lnSpc>
                      </a:pPr>
                      <a:r>
                        <a:rPr sz="800" spc="8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80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800" spc="2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spc="5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800" spc="-30" dirty="0">
                          <a:solidFill>
                            <a:srgbClr val="444444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705,20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62">
                      <a:solidFill>
                        <a:srgbClr val="2F2F2F"/>
                      </a:solidFill>
                      <a:prstDash val="solid"/>
                    </a:lnL>
                    <a:lnR w="6062">
                      <a:solidFill>
                        <a:srgbClr val="000000"/>
                      </a:solidFill>
                      <a:prstDash val="solid"/>
                    </a:lnR>
                    <a:lnT w="6062">
                      <a:solidFill>
                        <a:srgbClr val="444444"/>
                      </a:solidFill>
                      <a:prstDash val="solid"/>
                    </a:lnT>
                    <a:lnB w="6062">
                      <a:solidFill>
                        <a:srgbClr val="3F3F3F"/>
                      </a:solidFill>
                      <a:prstDash val="solid"/>
                    </a:lnB>
                  </a:tcPr>
                </a:tc>
              </a:tr>
              <a:tr h="245379">
                <a:tc gridSpan="3">
                  <a:txBody>
                    <a:bodyPr/>
                    <a:lstStyle/>
                    <a:p>
                      <a:pPr marL="8890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LOTE  </a:t>
                      </a:r>
                      <a:r>
                        <a:rPr sz="800" spc="-9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V:</a:t>
                      </a:r>
                      <a:r>
                        <a:rPr sz="800" spc="2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CAM</a:t>
                      </a:r>
                      <a:r>
                        <a:rPr sz="800" spc="-1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SA</a:t>
                      </a:r>
                      <a:r>
                        <a:rPr sz="800" spc="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BERMUDA</a:t>
                      </a:r>
                      <a:r>
                        <a:rPr sz="800" spc="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4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JOGO</a:t>
                      </a:r>
                      <a:r>
                        <a:rPr sz="800" spc="-1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800" spc="-1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ATLETAS </a:t>
                      </a:r>
                      <a:r>
                        <a:rPr sz="800" spc="-1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BASQUETEBOL</a:t>
                      </a:r>
                      <a:r>
                        <a:rPr sz="800" spc="6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MASCULINO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62">
                      <a:solidFill>
                        <a:srgbClr val="2B2B2B"/>
                      </a:solidFill>
                      <a:prstDash val="solid"/>
                    </a:lnR>
                    <a:lnT w="6062" cap="flat" cmpd="sng" algn="ctr">
                      <a:solidFill>
                        <a:srgbClr val="3B3F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062">
                      <a:solidFill>
                        <a:srgbClr val="3F3F3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969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QUANTIDADE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2">
                      <a:solidFill>
                        <a:srgbClr val="2B2B2B"/>
                      </a:solidFill>
                      <a:prstDash val="solid"/>
                    </a:lnL>
                    <a:lnR w="10610">
                      <a:solidFill>
                        <a:srgbClr val="282828"/>
                      </a:solidFill>
                      <a:prstDash val="solid"/>
                    </a:lnR>
                    <a:lnT w="6062">
                      <a:solidFill>
                        <a:srgbClr val="3F3F3F"/>
                      </a:solidFill>
                      <a:prstDash val="solid"/>
                    </a:lnT>
                    <a:lnB w="6062">
                      <a:solidFill>
                        <a:srgbClr val="444444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54356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800" spc="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spc="-32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55</a:t>
                      </a:r>
                      <a:r>
                        <a:rPr sz="800" spc="-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20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0610">
                      <a:solidFill>
                        <a:srgbClr val="282828"/>
                      </a:solidFill>
                      <a:prstDash val="solid"/>
                    </a:lnL>
                    <a:lnR w="6062">
                      <a:solidFill>
                        <a:srgbClr val="000000"/>
                      </a:solidFill>
                      <a:prstDash val="solid"/>
                    </a:lnR>
                    <a:lnT w="6062">
                      <a:solidFill>
                        <a:srgbClr val="3F3F3F"/>
                      </a:solidFill>
                      <a:prstDash val="solid"/>
                    </a:lnT>
                    <a:lnB w="6062">
                      <a:solidFill>
                        <a:srgbClr val="44444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371488">
                <a:tc>
                  <a:txBody>
                    <a:bodyPr/>
                    <a:lstStyle/>
                    <a:p>
                      <a:pPr marL="21018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6062">
                      <a:solidFill>
                        <a:srgbClr val="3F3F3F"/>
                      </a:solidFill>
                      <a:prstDash val="solid"/>
                    </a:lnT>
                    <a:lnB w="6062">
                      <a:solidFill>
                        <a:srgbClr val="343434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825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CAM</a:t>
                      </a:r>
                      <a:r>
                        <a:rPr sz="800" spc="-2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SA</a:t>
                      </a:r>
                      <a:r>
                        <a:rPr sz="800" spc="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4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JOGO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8255" algn="ctr">
                        <a:lnSpc>
                          <a:spcPct val="100000"/>
                        </a:lnSpc>
                        <a:spcBef>
                          <a:spcPts val="475"/>
                        </a:spcBef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ATLETAS </a:t>
                      </a:r>
                      <a:r>
                        <a:rPr sz="800" spc="-11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BASQUETEBOL </a:t>
                      </a:r>
                      <a:r>
                        <a:rPr sz="800" spc="-8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MASCULINO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62">
                      <a:solidFill>
                        <a:srgbClr val="2B2B2B"/>
                      </a:solidFill>
                      <a:prstDash val="solid"/>
                    </a:lnR>
                    <a:lnT w="6062">
                      <a:solidFill>
                        <a:srgbClr val="3F3F3F"/>
                      </a:solidFill>
                      <a:prstDash val="solid"/>
                    </a:lnT>
                    <a:lnB w="6062">
                      <a:solidFill>
                        <a:srgbClr val="484848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87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208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2">
                      <a:solidFill>
                        <a:srgbClr val="2B2B2B"/>
                      </a:solidFill>
                      <a:prstDash val="solid"/>
                    </a:lnL>
                    <a:lnR w="10610">
                      <a:solidFill>
                        <a:srgbClr val="282828"/>
                      </a:solidFill>
                      <a:prstDash val="solid"/>
                    </a:lnR>
                    <a:lnT w="6062">
                      <a:solidFill>
                        <a:srgbClr val="444444"/>
                      </a:solidFill>
                      <a:prstDash val="solid"/>
                    </a:lnT>
                    <a:lnB w="6062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ct val="100000"/>
                        </a:lnSpc>
                      </a:pPr>
                      <a:r>
                        <a:rPr sz="800" spc="2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80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800" spc="65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18,70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0610">
                      <a:solidFill>
                        <a:srgbClr val="282828"/>
                      </a:solidFill>
                      <a:prstDash val="solid"/>
                    </a:lnL>
                    <a:lnR w="6062">
                      <a:solidFill>
                        <a:srgbClr val="343434"/>
                      </a:solidFill>
                      <a:prstDash val="solid"/>
                    </a:lnR>
                    <a:lnT w="6062">
                      <a:solidFill>
                        <a:srgbClr val="444444"/>
                      </a:solidFill>
                      <a:prstDash val="solid"/>
                    </a:lnT>
                    <a:lnB w="6062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4620">
                        <a:lnSpc>
                          <a:spcPct val="100000"/>
                        </a:lnSpc>
                      </a:pPr>
                      <a:r>
                        <a:rPr sz="800" spc="8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80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$ 3</a:t>
                      </a:r>
                      <a:r>
                        <a:rPr sz="800" spc="-25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889</a:t>
                      </a:r>
                      <a:r>
                        <a:rPr sz="800" spc="-5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60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62">
                      <a:solidFill>
                        <a:srgbClr val="343434"/>
                      </a:solidFill>
                      <a:prstDash val="solid"/>
                    </a:lnL>
                    <a:lnR w="6062">
                      <a:solidFill>
                        <a:srgbClr val="000000"/>
                      </a:solidFill>
                      <a:prstDash val="solid"/>
                    </a:lnR>
                    <a:lnT w="6062">
                      <a:solidFill>
                        <a:srgbClr val="444444"/>
                      </a:solidFill>
                      <a:prstDash val="solid"/>
                    </a:lnT>
                    <a:lnB w="6062">
                      <a:solidFill>
                        <a:srgbClr val="484848"/>
                      </a:solidFill>
                      <a:prstDash val="solid"/>
                    </a:lnB>
                  </a:tcPr>
                </a:tc>
              </a:tr>
              <a:tr h="364651">
                <a:tc>
                  <a:txBody>
                    <a:bodyPr/>
                    <a:lstStyle/>
                    <a:p>
                      <a:pPr marL="4445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62">
                      <a:solidFill>
                        <a:srgbClr val="131313"/>
                      </a:solidFill>
                      <a:prstDash val="solid"/>
                    </a:lnR>
                    <a:lnT w="6062">
                      <a:solidFill>
                        <a:srgbClr val="343434"/>
                      </a:solidFill>
                      <a:prstDash val="solid"/>
                    </a:lnT>
                    <a:lnB w="6062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99794" marR="482600" indent="417830">
                        <a:lnSpc>
                          <a:spcPct val="1495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BERMUDAS</a:t>
                      </a:r>
                      <a:r>
                        <a:rPr sz="800" spc="4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4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JOGO ATLETAS </a:t>
                      </a:r>
                      <a:r>
                        <a:rPr sz="800" spc="-11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BASQUETEBOL </a:t>
                      </a:r>
                      <a:r>
                        <a:rPr sz="800" spc="-8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MASCULINO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2">
                      <a:solidFill>
                        <a:srgbClr val="131313"/>
                      </a:solidFill>
                      <a:prstDash val="solid"/>
                    </a:lnL>
                    <a:lnT w="6062">
                      <a:solidFill>
                        <a:srgbClr val="484848"/>
                      </a:solidFill>
                      <a:prstDash val="solid"/>
                    </a:lnT>
                    <a:lnB w="6062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62">
                      <a:solidFill>
                        <a:srgbClr val="3F3F3F"/>
                      </a:solidFill>
                      <a:prstDash val="solid"/>
                    </a:lnR>
                    <a:lnT w="6062">
                      <a:solidFill>
                        <a:srgbClr val="484848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2159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208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2">
                      <a:solidFill>
                        <a:srgbClr val="3F3F3F"/>
                      </a:solidFill>
                      <a:prstDash val="solid"/>
                    </a:lnL>
                    <a:lnR w="10610">
                      <a:solidFill>
                        <a:srgbClr val="282828"/>
                      </a:solidFill>
                      <a:prstDash val="solid"/>
                    </a:lnR>
                    <a:lnT w="6062">
                      <a:solidFill>
                        <a:srgbClr val="444444"/>
                      </a:solidFill>
                      <a:prstDash val="solid"/>
                    </a:lnT>
                    <a:lnB w="60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5904">
                        <a:lnSpc>
                          <a:spcPct val="100000"/>
                        </a:lnSpc>
                      </a:pPr>
                      <a:r>
                        <a:rPr sz="800" spc="5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80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800" spc="95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spc="-114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0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5,</a:t>
                      </a:r>
                      <a:r>
                        <a:rPr sz="800" spc="5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0610">
                      <a:solidFill>
                        <a:srgbClr val="282828"/>
                      </a:solidFill>
                      <a:prstDash val="solid"/>
                    </a:lnL>
                    <a:lnR w="9092">
                      <a:solidFill>
                        <a:srgbClr val="383838"/>
                      </a:solidFill>
                      <a:prstDash val="solid"/>
                    </a:lnR>
                    <a:lnT w="6062">
                      <a:solidFill>
                        <a:srgbClr val="484848"/>
                      </a:solidFill>
                      <a:prstDash val="solid"/>
                    </a:lnT>
                    <a:lnB w="60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5890">
                        <a:lnSpc>
                          <a:spcPct val="100000"/>
                        </a:lnSpc>
                      </a:pPr>
                      <a:r>
                        <a:rPr sz="800" spc="8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80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800" spc="55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3.265,60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92">
                      <a:solidFill>
                        <a:srgbClr val="383838"/>
                      </a:solidFill>
                      <a:prstDash val="solid"/>
                    </a:lnL>
                    <a:lnR w="6062">
                      <a:solidFill>
                        <a:srgbClr val="000000"/>
                      </a:solidFill>
                      <a:prstDash val="solid"/>
                    </a:lnR>
                    <a:lnT w="6062">
                      <a:solidFill>
                        <a:srgbClr val="484848"/>
                      </a:solidFill>
                      <a:prstDash val="solid"/>
                    </a:lnT>
                    <a:lnB w="6062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/>
          <p:nvPr/>
        </p:nvSpPr>
        <p:spPr>
          <a:xfrm>
            <a:off x="1522418" y="9910117"/>
            <a:ext cx="4620895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dirty="0">
                <a:solidFill>
                  <a:srgbClr val="131313"/>
                </a:solidFill>
                <a:latin typeface="Times New Roman"/>
                <a:cs typeface="Times New Roman"/>
              </a:rPr>
              <a:t>Praça</a:t>
            </a:r>
            <a:r>
              <a:rPr sz="900" spc="55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131313"/>
                </a:solidFill>
                <a:latin typeface="Times New Roman"/>
                <a:cs typeface="Times New Roman"/>
              </a:rPr>
              <a:t>de</a:t>
            </a:r>
            <a:r>
              <a:rPr sz="900" spc="65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232323"/>
                </a:solidFill>
                <a:latin typeface="Times New Roman"/>
                <a:cs typeface="Times New Roman"/>
              </a:rPr>
              <a:t>Esportes</a:t>
            </a:r>
            <a:r>
              <a:rPr sz="900" spc="11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030303"/>
                </a:solidFill>
                <a:latin typeface="Times New Roman"/>
                <a:cs typeface="Times New Roman"/>
              </a:rPr>
              <a:t>-</a:t>
            </a:r>
            <a:r>
              <a:rPr sz="900" spc="60" dirty="0">
                <a:solidFill>
                  <a:srgbClr val="030303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131313"/>
                </a:solidFill>
                <a:latin typeface="Times New Roman"/>
                <a:cs typeface="Times New Roman"/>
              </a:rPr>
              <a:t>Rua</a:t>
            </a:r>
            <a:r>
              <a:rPr sz="900" spc="95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131313"/>
                </a:solidFill>
                <a:latin typeface="Times New Roman"/>
                <a:cs typeface="Times New Roman"/>
              </a:rPr>
              <a:t>Benvi</a:t>
            </a:r>
            <a:r>
              <a:rPr sz="900" spc="-105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131313"/>
                </a:solidFill>
                <a:latin typeface="Times New Roman"/>
                <a:cs typeface="Times New Roman"/>
              </a:rPr>
              <a:t>nda</a:t>
            </a:r>
            <a:r>
              <a:rPr sz="900" spc="55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131313"/>
                </a:solidFill>
                <a:latin typeface="Times New Roman"/>
                <a:cs typeface="Times New Roman"/>
              </a:rPr>
              <a:t>de</a:t>
            </a:r>
            <a:r>
              <a:rPr sz="900" spc="15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232323"/>
                </a:solidFill>
                <a:latin typeface="Times New Roman"/>
                <a:cs typeface="Times New Roman"/>
              </a:rPr>
              <a:t>Carval</a:t>
            </a:r>
            <a:r>
              <a:rPr sz="900" spc="-11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232323"/>
                </a:solidFill>
                <a:latin typeface="Times New Roman"/>
                <a:cs typeface="Times New Roman"/>
              </a:rPr>
              <a:t>h</a:t>
            </a:r>
            <a:r>
              <a:rPr sz="900" spc="65" dirty="0">
                <a:solidFill>
                  <a:srgbClr val="232323"/>
                </a:solidFill>
                <a:latin typeface="Times New Roman"/>
                <a:cs typeface="Times New Roman"/>
              </a:rPr>
              <a:t>o</a:t>
            </a:r>
            <a:r>
              <a:rPr sz="900" spc="15" dirty="0">
                <a:solidFill>
                  <a:srgbClr val="444444"/>
                </a:solidFill>
                <a:latin typeface="Times New Roman"/>
                <a:cs typeface="Times New Roman"/>
              </a:rPr>
              <a:t>,</a:t>
            </a:r>
            <a:r>
              <a:rPr sz="900" spc="10" dirty="0">
                <a:solidFill>
                  <a:srgbClr val="444444"/>
                </a:solidFill>
                <a:latin typeface="Times New Roman"/>
                <a:cs typeface="Times New Roman"/>
              </a:rPr>
              <a:t> </a:t>
            </a:r>
            <a:r>
              <a:rPr sz="900" spc="-80" dirty="0">
                <a:solidFill>
                  <a:srgbClr val="232323"/>
                </a:solidFill>
                <a:latin typeface="Times New Roman"/>
                <a:cs typeface="Times New Roman"/>
              </a:rPr>
              <a:t>F</a:t>
            </a:r>
            <a:r>
              <a:rPr sz="900" spc="60" dirty="0">
                <a:solidFill>
                  <a:srgbClr val="232323"/>
                </a:solidFill>
                <a:latin typeface="Times New Roman"/>
                <a:cs typeface="Times New Roman"/>
              </a:rPr>
              <a:t>i</a:t>
            </a:r>
            <a:r>
              <a:rPr sz="900" spc="-20" dirty="0">
                <a:solidFill>
                  <a:srgbClr val="232323"/>
                </a:solidFill>
                <a:latin typeface="Times New Roman"/>
                <a:cs typeface="Times New Roman"/>
              </a:rPr>
              <a:t>n</a:t>
            </a:r>
            <a:r>
              <a:rPr sz="900" spc="65" dirty="0">
                <a:solidFill>
                  <a:srgbClr val="232323"/>
                </a:solidFill>
                <a:latin typeface="Times New Roman"/>
                <a:cs typeface="Times New Roman"/>
              </a:rPr>
              <a:t>a</a:t>
            </a:r>
            <a:r>
              <a:rPr sz="900" spc="-85" dirty="0">
                <a:solidFill>
                  <a:srgbClr val="030303"/>
                </a:solidFill>
                <a:latin typeface="Times New Roman"/>
                <a:cs typeface="Times New Roman"/>
              </a:rPr>
              <a:t>l</a:t>
            </a:r>
            <a:r>
              <a:rPr sz="900" spc="80" dirty="0">
                <a:solidFill>
                  <a:srgbClr val="030303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131313"/>
                </a:solidFill>
                <a:latin typeface="Times New Roman"/>
                <a:cs typeface="Times New Roman"/>
              </a:rPr>
              <a:t>-</a:t>
            </a:r>
            <a:r>
              <a:rPr sz="900" spc="-10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232323"/>
                </a:solidFill>
                <a:latin typeface="Times New Roman"/>
                <a:cs typeface="Times New Roman"/>
              </a:rPr>
              <a:t>CEP</a:t>
            </a:r>
            <a:r>
              <a:rPr sz="900" spc="4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232323"/>
                </a:solidFill>
                <a:latin typeface="Times New Roman"/>
                <a:cs typeface="Times New Roman"/>
              </a:rPr>
              <a:t>3</a:t>
            </a:r>
            <a:r>
              <a:rPr sz="900" spc="65" dirty="0">
                <a:solidFill>
                  <a:srgbClr val="232323"/>
                </a:solidFill>
                <a:latin typeface="Times New Roman"/>
                <a:cs typeface="Times New Roman"/>
              </a:rPr>
              <a:t>0</a:t>
            </a:r>
            <a:r>
              <a:rPr sz="900" spc="-15" dirty="0">
                <a:solidFill>
                  <a:srgbClr val="444444"/>
                </a:solidFill>
                <a:latin typeface="Times New Roman"/>
                <a:cs typeface="Times New Roman"/>
              </a:rPr>
              <a:t>.</a:t>
            </a:r>
            <a:r>
              <a:rPr sz="900" spc="10" dirty="0">
                <a:solidFill>
                  <a:srgbClr val="232323"/>
                </a:solidFill>
                <a:latin typeface="Times New Roman"/>
                <a:cs typeface="Times New Roman"/>
              </a:rPr>
              <a:t>33</a:t>
            </a:r>
            <a:r>
              <a:rPr sz="900" spc="75" dirty="0">
                <a:solidFill>
                  <a:srgbClr val="232323"/>
                </a:solidFill>
                <a:latin typeface="Times New Roman"/>
                <a:cs typeface="Times New Roman"/>
              </a:rPr>
              <a:t>0</a:t>
            </a:r>
            <a:r>
              <a:rPr sz="900" spc="55" dirty="0">
                <a:solidFill>
                  <a:srgbClr val="444444"/>
                </a:solidFill>
                <a:latin typeface="Times New Roman"/>
                <a:cs typeface="Times New Roman"/>
              </a:rPr>
              <a:t>.</a:t>
            </a:r>
            <a:r>
              <a:rPr sz="900" spc="10" dirty="0">
                <a:solidFill>
                  <a:srgbClr val="131313"/>
                </a:solidFill>
                <a:latin typeface="Times New Roman"/>
                <a:cs typeface="Times New Roman"/>
              </a:rPr>
              <a:t>180</a:t>
            </a:r>
            <a:r>
              <a:rPr sz="900" spc="-40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030303"/>
                </a:solidFill>
                <a:latin typeface="Times New Roman"/>
                <a:cs typeface="Times New Roman"/>
              </a:rPr>
              <a:t>-</a:t>
            </a:r>
            <a:r>
              <a:rPr sz="900" spc="15" dirty="0">
                <a:solidFill>
                  <a:srgbClr val="030303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131313"/>
                </a:solidFill>
                <a:latin typeface="Times New Roman"/>
                <a:cs typeface="Times New Roman"/>
              </a:rPr>
              <a:t>Belo</a:t>
            </a:r>
            <a:r>
              <a:rPr sz="900" spc="100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131313"/>
                </a:solidFill>
                <a:latin typeface="Times New Roman"/>
                <a:cs typeface="Times New Roman"/>
              </a:rPr>
              <a:t>Horizonte</a:t>
            </a:r>
            <a:r>
              <a:rPr sz="900" spc="45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900" spc="355" dirty="0">
                <a:solidFill>
                  <a:srgbClr val="131313"/>
                </a:solidFill>
                <a:latin typeface="Times New Roman"/>
                <a:cs typeface="Times New Roman"/>
              </a:rPr>
              <a:t>-</a:t>
            </a:r>
            <a:r>
              <a:rPr sz="900" spc="-120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900" spc="-25" dirty="0">
                <a:solidFill>
                  <a:srgbClr val="232323"/>
                </a:solidFill>
                <a:latin typeface="Times New Roman"/>
                <a:cs typeface="Times New Roman"/>
              </a:rPr>
              <a:t>MG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u="none" dirty="0">
                <a:solidFill>
                  <a:srgbClr val="131313"/>
                </a:solidFill>
              </a:rPr>
              <a:t>Home </a:t>
            </a:r>
            <a:r>
              <a:rPr u="none" spc="-110" dirty="0">
                <a:solidFill>
                  <a:srgbClr val="131313"/>
                </a:solidFill>
              </a:rPr>
              <a:t> </a:t>
            </a:r>
            <a:r>
              <a:rPr u="none" spc="-5" dirty="0"/>
              <a:t>Pag</a:t>
            </a:r>
            <a:r>
              <a:rPr u="none" spc="85" dirty="0"/>
              <a:t>e</a:t>
            </a:r>
            <a:r>
              <a:rPr u="none" spc="45" dirty="0">
                <a:solidFill>
                  <a:srgbClr val="444444"/>
                </a:solidFill>
              </a:rPr>
              <a:t>:</a:t>
            </a:r>
            <a:r>
              <a:rPr u="none" spc="-50" dirty="0">
                <a:solidFill>
                  <a:srgbClr val="444444"/>
                </a:solidFill>
              </a:rPr>
              <a:t> </a:t>
            </a:r>
            <a:r>
              <a:rPr spc="30" dirty="0"/>
              <a:t>www.mackenziebh</a:t>
            </a:r>
            <a:r>
              <a:rPr spc="10" dirty="0"/>
              <a:t> </a:t>
            </a:r>
            <a:r>
              <a:rPr spc="-15" dirty="0">
                <a:solidFill>
                  <a:srgbClr val="565656"/>
                </a:solidFill>
              </a:rPr>
              <a:t>.</a:t>
            </a:r>
            <a:r>
              <a:rPr spc="25" dirty="0"/>
              <a:t>com</a:t>
            </a:r>
            <a:r>
              <a:rPr spc="-120" dirty="0"/>
              <a:t> </a:t>
            </a:r>
            <a:r>
              <a:rPr spc="-15" dirty="0">
                <a:solidFill>
                  <a:srgbClr val="444444"/>
                </a:solidFill>
              </a:rPr>
              <a:t>.</a:t>
            </a:r>
            <a:r>
              <a:rPr spc="5" dirty="0"/>
              <a:t>br</a:t>
            </a:r>
          </a:p>
        </p:txBody>
      </p:sp>
      <p:sp>
        <p:nvSpPr>
          <p:cNvPr id="10" name="object 10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50" dirty="0">
                <a:solidFill>
                  <a:srgbClr val="232323"/>
                </a:solidFill>
              </a:rPr>
              <a:t>E</a:t>
            </a:r>
            <a:r>
              <a:rPr spc="80" dirty="0">
                <a:solidFill>
                  <a:srgbClr val="232323"/>
                </a:solidFill>
              </a:rPr>
              <a:t> </a:t>
            </a:r>
            <a:r>
              <a:rPr spc="-20" dirty="0">
                <a:solidFill>
                  <a:srgbClr val="232323"/>
                </a:solidFill>
              </a:rPr>
              <a:t>Mail</a:t>
            </a:r>
            <a:r>
              <a:rPr spc="-80" dirty="0">
                <a:solidFill>
                  <a:srgbClr val="232323"/>
                </a:solidFill>
              </a:rPr>
              <a:t> </a:t>
            </a:r>
            <a:r>
              <a:rPr spc="45" dirty="0">
                <a:solidFill>
                  <a:srgbClr val="444444"/>
                </a:solidFill>
              </a:rPr>
              <a:t>:</a:t>
            </a:r>
            <a:r>
              <a:rPr spc="-70" dirty="0">
                <a:solidFill>
                  <a:srgbClr val="444444"/>
                </a:solidFill>
              </a:rPr>
              <a:t> </a:t>
            </a:r>
            <a:r>
              <a:rPr spc="25" dirty="0">
                <a:solidFill>
                  <a:srgbClr val="232323"/>
                </a:solidFill>
                <a:hlinkClick r:id="rId3"/>
              </a:rPr>
              <a:t>esporte</a:t>
            </a:r>
            <a:r>
              <a:rPr spc="65" dirty="0">
                <a:solidFill>
                  <a:srgbClr val="232323"/>
                </a:solidFill>
                <a:hlinkClick r:id="rId3"/>
              </a:rPr>
              <a:t>s</a:t>
            </a:r>
            <a:r>
              <a:rPr spc="90" dirty="0">
                <a:solidFill>
                  <a:srgbClr val="444444"/>
                </a:solidFill>
                <a:hlinkClick r:id="rId3"/>
              </a:rPr>
              <a:t>@</a:t>
            </a:r>
            <a:r>
              <a:rPr spc="30" dirty="0">
                <a:hlinkClick r:id="rId3"/>
              </a:rPr>
              <a:t>mackenziebh.com</a:t>
            </a:r>
            <a:r>
              <a:rPr spc="15" dirty="0">
                <a:hlinkClick r:id="rId3"/>
              </a:rPr>
              <a:t> </a:t>
            </a:r>
            <a:r>
              <a:rPr spc="-15" dirty="0">
                <a:solidFill>
                  <a:srgbClr val="444444"/>
                </a:solidFill>
              </a:rPr>
              <a:t>.</a:t>
            </a:r>
            <a:r>
              <a:rPr spc="15" dirty="0"/>
              <a:t>br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52502" y="465398"/>
            <a:ext cx="1290955" cy="3454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240" marR="5080" indent="-3175">
              <a:lnSpc>
                <a:spcPts val="1370"/>
              </a:lnSpc>
            </a:pPr>
            <a:r>
              <a:rPr sz="1150" spc="30" dirty="0">
                <a:solidFill>
                  <a:srgbClr val="030303"/>
                </a:solidFill>
                <a:latin typeface="Arial"/>
                <a:cs typeface="Arial"/>
              </a:rPr>
              <a:t>MACKENZ</a:t>
            </a:r>
            <a:r>
              <a:rPr sz="1150" spc="7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150" spc="75" dirty="0">
                <a:solidFill>
                  <a:srgbClr val="030303"/>
                </a:solidFill>
                <a:latin typeface="Arial"/>
                <a:cs typeface="Arial"/>
              </a:rPr>
              <a:t>E</a:t>
            </a:r>
            <a:r>
              <a:rPr sz="1150" spc="3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30303"/>
                </a:solidFill>
                <a:latin typeface="Arial"/>
                <a:cs typeface="Arial"/>
              </a:rPr>
              <a:t>ESPORTE</a:t>
            </a:r>
            <a:r>
              <a:rPr sz="1150" spc="11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30303"/>
                </a:solidFill>
                <a:latin typeface="Arial"/>
                <a:cs typeface="Arial"/>
              </a:rPr>
              <a:t>CLUBE</a:t>
            </a:r>
            <a:endParaRPr sz="11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081091" y="349954"/>
            <a:ext cx="1040130" cy="7016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algn="ctr">
              <a:lnSpc>
                <a:spcPct val="100000"/>
              </a:lnSpc>
            </a:pPr>
            <a:r>
              <a:rPr sz="700" spc="10" dirty="0">
                <a:solidFill>
                  <a:srgbClr val="030303"/>
                </a:solidFill>
                <a:latin typeface="Times New Roman"/>
                <a:cs typeface="Times New Roman"/>
              </a:rPr>
              <a:t>FORMAÇÃO  </a:t>
            </a:r>
            <a:r>
              <a:rPr sz="700" spc="-15" dirty="0">
                <a:solidFill>
                  <a:srgbClr val="030303"/>
                </a:solidFill>
                <a:latin typeface="Times New Roman"/>
                <a:cs typeface="Times New Roman"/>
              </a:rPr>
              <a:t>DE</a:t>
            </a:r>
            <a:endParaRPr sz="700">
              <a:latin typeface="Times New Roman"/>
              <a:cs typeface="Times New Roman"/>
            </a:endParaRPr>
          </a:p>
          <a:p>
            <a:pPr marL="31115" algn="ctr">
              <a:lnSpc>
                <a:spcPct val="100000"/>
              </a:lnSpc>
              <a:spcBef>
                <a:spcPts val="190"/>
              </a:spcBef>
            </a:pPr>
            <a:r>
              <a:rPr sz="650" spc="10" dirty="0">
                <a:solidFill>
                  <a:srgbClr val="030303"/>
                </a:solidFill>
                <a:latin typeface="Arial"/>
                <a:cs typeface="Arial"/>
              </a:rPr>
              <a:t>ATLETAS</a:t>
            </a:r>
            <a:endParaRPr sz="6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835522" y="7137942"/>
            <a:ext cx="3964940" cy="3282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715" algn="ctr">
              <a:lnSpc>
                <a:spcPct val="100000"/>
              </a:lnSpc>
            </a:pPr>
            <a:r>
              <a:rPr sz="1100" spc="-10" dirty="0">
                <a:solidFill>
                  <a:srgbClr val="030303"/>
                </a:solidFill>
                <a:latin typeface="Arial"/>
                <a:cs typeface="Arial"/>
              </a:rPr>
              <a:t>VALOR</a:t>
            </a:r>
            <a:r>
              <a:rPr sz="1100" spc="8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30303"/>
                </a:solidFill>
                <a:latin typeface="Arial"/>
                <a:cs typeface="Arial"/>
              </a:rPr>
              <a:t>GLOBAL</a:t>
            </a:r>
            <a:r>
              <a:rPr sz="1100" spc="8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30303"/>
                </a:solidFill>
                <a:latin typeface="Arial"/>
                <a:cs typeface="Arial"/>
              </a:rPr>
              <a:t>DO</a:t>
            </a:r>
            <a:r>
              <a:rPr sz="1100" spc="2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30303"/>
                </a:solidFill>
                <a:latin typeface="Arial"/>
                <a:cs typeface="Arial"/>
              </a:rPr>
              <a:t>PROCESSO:</a:t>
            </a:r>
            <a:r>
              <a:rPr sz="1100" spc="12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030303"/>
                </a:solidFill>
                <a:latin typeface="Arial"/>
                <a:cs typeface="Arial"/>
              </a:rPr>
              <a:t>R$</a:t>
            </a:r>
            <a:r>
              <a:rPr sz="1100" spc="-2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030303"/>
                </a:solidFill>
                <a:latin typeface="Arial"/>
                <a:cs typeface="Arial"/>
              </a:rPr>
              <a:t>50</a:t>
            </a:r>
            <a:r>
              <a:rPr sz="1100" spc="5" dirty="0">
                <a:solidFill>
                  <a:srgbClr val="030303"/>
                </a:solidFill>
                <a:latin typeface="Arial"/>
                <a:cs typeface="Arial"/>
              </a:rPr>
              <a:t>.</a:t>
            </a:r>
            <a:r>
              <a:rPr sz="1100" spc="90" dirty="0">
                <a:solidFill>
                  <a:srgbClr val="030303"/>
                </a:solidFill>
                <a:latin typeface="Arial"/>
                <a:cs typeface="Arial"/>
              </a:rPr>
              <a:t>00</a:t>
            </a:r>
            <a:r>
              <a:rPr sz="1100" spc="-135" dirty="0">
                <a:solidFill>
                  <a:srgbClr val="030303"/>
                </a:solidFill>
                <a:latin typeface="Arial"/>
                <a:cs typeface="Arial"/>
              </a:rPr>
              <a:t>6</a:t>
            </a:r>
            <a:r>
              <a:rPr sz="1100" spc="-145" dirty="0">
                <a:solidFill>
                  <a:srgbClr val="030303"/>
                </a:solidFill>
                <a:latin typeface="Arial"/>
                <a:cs typeface="Arial"/>
              </a:rPr>
              <a:t>,</a:t>
            </a:r>
            <a:r>
              <a:rPr sz="1100" spc="100" dirty="0">
                <a:solidFill>
                  <a:srgbClr val="030303"/>
                </a:solidFill>
                <a:latin typeface="Arial"/>
                <a:cs typeface="Arial"/>
              </a:rPr>
              <a:t>60</a:t>
            </a:r>
            <a:endParaRPr sz="11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20"/>
              </a:spcBef>
            </a:pPr>
            <a:r>
              <a:rPr sz="1050" spc="105" dirty="0">
                <a:solidFill>
                  <a:srgbClr val="030303"/>
                </a:solidFill>
                <a:latin typeface="Arial"/>
                <a:cs typeface="Arial"/>
              </a:rPr>
              <a:t>(</a:t>
            </a:r>
            <a:r>
              <a:rPr sz="1050" spc="225" dirty="0">
                <a:solidFill>
                  <a:srgbClr val="030303"/>
                </a:solidFill>
                <a:latin typeface="Arial"/>
                <a:cs typeface="Arial"/>
              </a:rPr>
              <a:t>C</a:t>
            </a:r>
            <a:r>
              <a:rPr sz="1050" spc="2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050" spc="25" dirty="0">
                <a:solidFill>
                  <a:srgbClr val="030303"/>
                </a:solidFill>
                <a:latin typeface="Arial"/>
                <a:cs typeface="Arial"/>
              </a:rPr>
              <a:t>NQUENTA</a:t>
            </a:r>
            <a:r>
              <a:rPr sz="1050" spc="1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330" dirty="0">
                <a:solidFill>
                  <a:srgbClr val="030303"/>
                </a:solidFill>
                <a:latin typeface="Arial"/>
                <a:cs typeface="Arial"/>
              </a:rPr>
              <a:t>M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050" spc="85" dirty="0">
                <a:solidFill>
                  <a:srgbClr val="030303"/>
                </a:solidFill>
                <a:latin typeface="Arial"/>
                <a:cs typeface="Arial"/>
              </a:rPr>
              <a:t>L</a:t>
            </a:r>
            <a:r>
              <a:rPr sz="1050" spc="-1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30303"/>
                </a:solidFill>
                <a:latin typeface="Arial"/>
                <a:cs typeface="Arial"/>
              </a:rPr>
              <a:t>E</a:t>
            </a:r>
            <a:r>
              <a:rPr sz="1050" spc="2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90" dirty="0">
                <a:solidFill>
                  <a:srgbClr val="030303"/>
                </a:solidFill>
                <a:latin typeface="Arial"/>
                <a:cs typeface="Arial"/>
              </a:rPr>
              <a:t>SE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030303"/>
                </a:solidFill>
                <a:latin typeface="Arial"/>
                <a:cs typeface="Arial"/>
              </a:rPr>
              <a:t>S</a:t>
            </a:r>
            <a:r>
              <a:rPr sz="1050" spc="2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90" dirty="0">
                <a:solidFill>
                  <a:srgbClr val="030303"/>
                </a:solidFill>
                <a:latin typeface="Arial"/>
                <a:cs typeface="Arial"/>
              </a:rPr>
              <a:t>REA</a:t>
            </a:r>
            <a:r>
              <a:rPr sz="1050" spc="-5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030303"/>
                </a:solidFill>
                <a:latin typeface="Arial"/>
                <a:cs typeface="Arial"/>
              </a:rPr>
              <a:t>S</a:t>
            </a:r>
            <a:r>
              <a:rPr sz="1050" spc="4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30303"/>
                </a:solidFill>
                <a:latin typeface="Arial"/>
                <a:cs typeface="Arial"/>
              </a:rPr>
              <a:t>E</a:t>
            </a:r>
            <a:r>
              <a:rPr sz="1050" spc="1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30303"/>
                </a:solidFill>
                <a:latin typeface="Arial"/>
                <a:cs typeface="Arial"/>
              </a:rPr>
              <a:t>SESSENTA</a:t>
            </a: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30303"/>
                </a:solidFill>
                <a:latin typeface="Arial"/>
                <a:cs typeface="Arial"/>
              </a:rPr>
              <a:t>CENTAVOS</a:t>
            </a:r>
            <a:r>
              <a:rPr sz="1050" spc="10" dirty="0">
                <a:solidFill>
                  <a:srgbClr val="030303"/>
                </a:solidFill>
                <a:latin typeface="Arial"/>
                <a:cs typeface="Arial"/>
              </a:rPr>
              <a:t>)</a:t>
            </a:r>
            <a:endParaRPr sz="10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653239" y="8630935"/>
            <a:ext cx="2510155" cy="3448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654175">
              <a:lnSpc>
                <a:spcPct val="100000"/>
              </a:lnSpc>
            </a:pPr>
            <a:r>
              <a:rPr sz="1200" spc="30" dirty="0">
                <a:solidFill>
                  <a:srgbClr val="030303"/>
                </a:solidFill>
                <a:latin typeface="Arial"/>
                <a:cs typeface="Arial"/>
              </a:rPr>
              <a:t>mpa</a:t>
            </a:r>
            <a:r>
              <a:rPr sz="1200" spc="-4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200" spc="60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sz="1050" dirty="0">
                <a:solidFill>
                  <a:srgbClr val="030303"/>
                </a:solidFill>
                <a:latin typeface="Arial"/>
                <a:cs typeface="Arial"/>
              </a:rPr>
              <a:t>perintendência </a:t>
            </a:r>
            <a:r>
              <a:rPr sz="1050" spc="-12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30303"/>
                </a:solidFill>
                <a:latin typeface="Arial"/>
                <a:cs typeface="Arial"/>
              </a:rPr>
              <a:t>da</a:t>
            </a:r>
            <a:r>
              <a:rPr sz="1050" spc="10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30303"/>
                </a:solidFill>
                <a:latin typeface="Arial"/>
                <a:cs typeface="Arial"/>
              </a:rPr>
              <a:t>Comissão</a:t>
            </a:r>
            <a:r>
              <a:rPr sz="1050" spc="13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30303"/>
                </a:solidFill>
                <a:latin typeface="Arial"/>
                <a:cs typeface="Arial"/>
              </a:rPr>
              <a:t>de</a:t>
            </a:r>
            <a:r>
              <a:rPr sz="1050" spc="8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30303"/>
                </a:solidFill>
                <a:latin typeface="Arial"/>
                <a:cs typeface="Arial"/>
              </a:rPr>
              <a:t>Compras</a:t>
            </a:r>
            <a:endParaRPr sz="10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452502" y="9770136"/>
            <a:ext cx="4758055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5" dirty="0">
                <a:solidFill>
                  <a:srgbClr val="131313"/>
                </a:solidFill>
                <a:latin typeface="Times New Roman"/>
                <a:cs typeface="Times New Roman"/>
              </a:rPr>
              <a:t>Diretoria</a:t>
            </a:r>
            <a:r>
              <a:rPr sz="900" spc="70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900" spc="25" dirty="0">
                <a:solidFill>
                  <a:srgbClr val="131313"/>
                </a:solidFill>
                <a:latin typeface="Times New Roman"/>
                <a:cs typeface="Times New Roman"/>
              </a:rPr>
              <a:t>de</a:t>
            </a:r>
            <a:r>
              <a:rPr sz="900" spc="35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900" spc="-20" dirty="0">
                <a:solidFill>
                  <a:srgbClr val="232323"/>
                </a:solidFill>
                <a:latin typeface="Times New Roman"/>
                <a:cs typeface="Times New Roman"/>
              </a:rPr>
              <a:t>Adm</a:t>
            </a:r>
            <a:r>
              <a:rPr sz="900" spc="-7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-110" dirty="0">
                <a:solidFill>
                  <a:srgbClr val="030303"/>
                </a:solidFill>
                <a:latin typeface="Times New Roman"/>
                <a:cs typeface="Times New Roman"/>
              </a:rPr>
              <a:t>i</a:t>
            </a:r>
            <a:r>
              <a:rPr sz="900" spc="-130" dirty="0">
                <a:solidFill>
                  <a:srgbClr val="030303"/>
                </a:solidFill>
                <a:latin typeface="Times New Roman"/>
                <a:cs typeface="Times New Roman"/>
              </a:rPr>
              <a:t> </a:t>
            </a:r>
            <a:r>
              <a:rPr sz="900" spc="-70" dirty="0">
                <a:solidFill>
                  <a:srgbClr val="030303"/>
                </a:solidFill>
                <a:latin typeface="Times New Roman"/>
                <a:cs typeface="Times New Roman"/>
              </a:rPr>
              <a:t>n</a:t>
            </a:r>
            <a:r>
              <a:rPr sz="900" spc="-105" dirty="0">
                <a:solidFill>
                  <a:srgbClr val="030303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232323"/>
                </a:solidFill>
                <a:latin typeface="Times New Roman"/>
                <a:cs typeface="Times New Roman"/>
              </a:rPr>
              <a:t>istração</a:t>
            </a:r>
            <a:r>
              <a:rPr sz="900" spc="8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030303"/>
                </a:solidFill>
                <a:latin typeface="Times New Roman"/>
                <a:cs typeface="Times New Roman"/>
              </a:rPr>
              <a:t>-</a:t>
            </a:r>
            <a:r>
              <a:rPr sz="900" spc="40" dirty="0">
                <a:solidFill>
                  <a:srgbClr val="030303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131313"/>
                </a:solidFill>
                <a:latin typeface="Times New Roman"/>
                <a:cs typeface="Times New Roman"/>
              </a:rPr>
              <a:t>Rua</a:t>
            </a:r>
            <a:r>
              <a:rPr sz="900" spc="45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232323"/>
                </a:solidFill>
                <a:latin typeface="Times New Roman"/>
                <a:cs typeface="Times New Roman"/>
              </a:rPr>
              <a:t>Cong</a:t>
            </a:r>
            <a:r>
              <a:rPr sz="900" spc="50" dirty="0">
                <a:solidFill>
                  <a:srgbClr val="232323"/>
                </a:solidFill>
                <a:latin typeface="Times New Roman"/>
                <a:cs typeface="Times New Roman"/>
              </a:rPr>
              <a:t>o</a:t>
            </a:r>
            <a:r>
              <a:rPr sz="900" spc="-25" dirty="0">
                <a:solidFill>
                  <a:srgbClr val="030303"/>
                </a:solidFill>
                <a:latin typeface="Times New Roman"/>
                <a:cs typeface="Times New Roman"/>
              </a:rPr>
              <a:t>n</a:t>
            </a:r>
            <a:r>
              <a:rPr sz="900" spc="50" dirty="0">
                <a:solidFill>
                  <a:srgbClr val="030303"/>
                </a:solidFill>
                <a:latin typeface="Times New Roman"/>
                <a:cs typeface="Times New Roman"/>
              </a:rPr>
              <a:t>h</a:t>
            </a:r>
            <a:r>
              <a:rPr sz="900" spc="10" dirty="0">
                <a:solidFill>
                  <a:srgbClr val="232323"/>
                </a:solidFill>
                <a:latin typeface="Times New Roman"/>
                <a:cs typeface="Times New Roman"/>
              </a:rPr>
              <a:t>as,</a:t>
            </a:r>
            <a:r>
              <a:rPr sz="900" spc="-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232323"/>
                </a:solidFill>
                <a:latin typeface="Times New Roman"/>
                <a:cs typeface="Times New Roman"/>
              </a:rPr>
              <a:t>450</a:t>
            </a:r>
            <a:r>
              <a:rPr sz="900" spc="6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40" dirty="0">
                <a:solidFill>
                  <a:srgbClr val="232323"/>
                </a:solidFill>
                <a:latin typeface="Times New Roman"/>
                <a:cs typeface="Times New Roman"/>
              </a:rPr>
              <a:t>-</a:t>
            </a:r>
            <a:r>
              <a:rPr sz="900" spc="-2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232323"/>
                </a:solidFill>
                <a:latin typeface="Times New Roman"/>
                <a:cs typeface="Times New Roman"/>
              </a:rPr>
              <a:t>CEP.</a:t>
            </a:r>
            <a:r>
              <a:rPr sz="900" spc="2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232323"/>
                </a:solidFill>
                <a:latin typeface="Times New Roman"/>
                <a:cs typeface="Times New Roman"/>
              </a:rPr>
              <a:t>30.330</a:t>
            </a:r>
            <a:r>
              <a:rPr sz="900" spc="-12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100" dirty="0">
                <a:solidFill>
                  <a:srgbClr val="030303"/>
                </a:solidFill>
                <a:latin typeface="Times New Roman"/>
                <a:cs typeface="Times New Roman"/>
              </a:rPr>
              <a:t>.</a:t>
            </a:r>
            <a:r>
              <a:rPr sz="900" spc="-25" dirty="0">
                <a:solidFill>
                  <a:srgbClr val="131313"/>
                </a:solidFill>
                <a:latin typeface="Times New Roman"/>
                <a:cs typeface="Times New Roman"/>
              </a:rPr>
              <a:t>l</a:t>
            </a:r>
            <a:r>
              <a:rPr sz="900" spc="-120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131313"/>
                </a:solidFill>
                <a:latin typeface="Times New Roman"/>
                <a:cs typeface="Times New Roman"/>
              </a:rPr>
              <a:t>00</a:t>
            </a:r>
            <a:r>
              <a:rPr sz="900" spc="35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030303"/>
                </a:solidFill>
                <a:latin typeface="Times New Roman"/>
                <a:cs typeface="Times New Roman"/>
              </a:rPr>
              <a:t>-</a:t>
            </a:r>
            <a:r>
              <a:rPr sz="900" spc="40" dirty="0">
                <a:solidFill>
                  <a:srgbClr val="030303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232323"/>
                </a:solidFill>
                <a:latin typeface="Times New Roman"/>
                <a:cs typeface="Times New Roman"/>
              </a:rPr>
              <a:t>Fone</a:t>
            </a:r>
            <a:r>
              <a:rPr sz="900" spc="5" dirty="0">
                <a:solidFill>
                  <a:srgbClr val="444444"/>
                </a:solidFill>
                <a:latin typeface="Times New Roman"/>
                <a:cs typeface="Times New Roman"/>
              </a:rPr>
              <a:t>/</a:t>
            </a:r>
            <a:r>
              <a:rPr sz="900" spc="-150" dirty="0">
                <a:solidFill>
                  <a:srgbClr val="444444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232323"/>
                </a:solidFill>
                <a:latin typeface="Times New Roman"/>
                <a:cs typeface="Times New Roman"/>
              </a:rPr>
              <a:t>Fax</a:t>
            </a:r>
            <a:r>
              <a:rPr sz="900" spc="6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232323"/>
                </a:solidFill>
                <a:latin typeface="Times New Roman"/>
                <a:cs typeface="Times New Roman"/>
              </a:rPr>
              <a:t>(03</a:t>
            </a:r>
            <a:r>
              <a:rPr sz="900" spc="-11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-95" dirty="0">
                <a:solidFill>
                  <a:srgbClr val="030303"/>
                </a:solidFill>
                <a:latin typeface="Times New Roman"/>
                <a:cs typeface="Times New Roman"/>
              </a:rPr>
              <a:t>1</a:t>
            </a:r>
            <a:r>
              <a:rPr sz="900" spc="15" dirty="0">
                <a:solidFill>
                  <a:srgbClr val="232323"/>
                </a:solidFill>
                <a:latin typeface="Times New Roman"/>
                <a:cs typeface="Times New Roman"/>
              </a:rPr>
              <a:t>)</a:t>
            </a:r>
            <a:r>
              <a:rPr sz="900" spc="3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232323"/>
                </a:solidFill>
                <a:latin typeface="Times New Roman"/>
                <a:cs typeface="Times New Roman"/>
              </a:rPr>
              <a:t>3223-2611</a:t>
            </a:r>
            <a:endParaRPr sz="900">
              <a:latin typeface="Times New Roman"/>
              <a:cs typeface="Times New Roman"/>
            </a:endParaRPr>
          </a:p>
        </p:txBody>
      </p:sp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448376" y="1412753"/>
          <a:ext cx="6734809" cy="51784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2778"/>
                <a:gridCol w="53197"/>
                <a:gridCol w="3697965"/>
                <a:gridCol w="808596"/>
                <a:gridCol w="893712"/>
                <a:gridCol w="851155"/>
              </a:tblGrid>
              <a:tr h="238121">
                <a:tc gridSpan="3">
                  <a:txBody>
                    <a:bodyPr/>
                    <a:lstStyle/>
                    <a:p>
                      <a:pPr marL="78867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LOTE</a:t>
                      </a:r>
                      <a:r>
                        <a:rPr sz="800" spc="-2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V:</a:t>
                      </a:r>
                      <a:r>
                        <a:rPr sz="800" spc="2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CAM</a:t>
                      </a:r>
                      <a:r>
                        <a:rPr sz="800" spc="-2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SA</a:t>
                      </a:r>
                      <a:r>
                        <a:rPr sz="800" spc="8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2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BERMUDA</a:t>
                      </a:r>
                      <a:r>
                        <a:rPr sz="800" spc="1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800" spc="-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00" spc="-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SSÃOTECN</a:t>
                      </a:r>
                      <a:r>
                        <a:rPr sz="800" spc="2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CA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039">
                      <a:solidFill>
                        <a:srgbClr val="000000"/>
                      </a:solidFill>
                      <a:prstDash val="solid"/>
                    </a:lnL>
                    <a:lnR w="6079">
                      <a:solidFill>
                        <a:srgbClr val="181818"/>
                      </a:solidFill>
                      <a:prstDash val="solid"/>
                    </a:lnR>
                    <a:lnT w="6079">
                      <a:solidFill>
                        <a:srgbClr val="3F3F44"/>
                      </a:solidFill>
                      <a:prstDash val="solid"/>
                    </a:lnT>
                    <a:lnB w="6079">
                      <a:solidFill>
                        <a:srgbClr val="343838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699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QUANT</a:t>
                      </a:r>
                      <a:r>
                        <a:rPr sz="800" spc="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9">
                      <a:solidFill>
                        <a:srgbClr val="181818"/>
                      </a:solidFill>
                      <a:prstDash val="solid"/>
                    </a:lnL>
                    <a:lnR w="6079">
                      <a:solidFill>
                        <a:srgbClr val="282828"/>
                      </a:solidFill>
                      <a:prstDash val="solid"/>
                    </a:lnR>
                    <a:lnT w="7603">
                      <a:solidFill>
                        <a:srgbClr val="3F3F44"/>
                      </a:solidFill>
                      <a:prstDash val="solid"/>
                    </a:lnT>
                    <a:lnB w="6079">
                      <a:solidFill>
                        <a:srgbClr val="282B2B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R="3746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43</a:t>
                      </a:r>
                      <a:r>
                        <a:rPr sz="800" spc="-5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800" spc="-26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9">
                      <a:solidFill>
                        <a:srgbClr val="282828"/>
                      </a:solidFill>
                      <a:prstDash val="solid"/>
                    </a:lnL>
                    <a:lnR w="3039">
                      <a:solidFill>
                        <a:srgbClr val="000000"/>
                      </a:solidFill>
                      <a:prstDash val="solid"/>
                    </a:lnR>
                    <a:lnT w="6079">
                      <a:solidFill>
                        <a:srgbClr val="3F3F44"/>
                      </a:solidFill>
                      <a:prstDash val="solid"/>
                    </a:lnT>
                    <a:lnB w="6079">
                      <a:solidFill>
                        <a:srgbClr val="282B2B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362887">
                <a:tc gridSpan="2">
                  <a:txBody>
                    <a:bodyPr/>
                    <a:lstStyle/>
                    <a:p>
                      <a:pPr marL="22034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039">
                      <a:solidFill>
                        <a:srgbClr val="000000"/>
                      </a:solidFill>
                      <a:prstDash val="solid"/>
                    </a:lnL>
                    <a:lnT w="6079">
                      <a:solidFill>
                        <a:srgbClr val="343838"/>
                      </a:solidFill>
                      <a:prstDash val="solid"/>
                    </a:lnT>
                    <a:lnB w="6079">
                      <a:solidFill>
                        <a:srgbClr val="383838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26515" marR="1318895" indent="318770">
                        <a:lnSpc>
                          <a:spcPct val="1498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CAM</a:t>
                      </a:r>
                      <a:r>
                        <a:rPr sz="800" spc="-2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SA COM</a:t>
                      </a:r>
                      <a:r>
                        <a:rPr sz="800" spc="-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SSÃO</a:t>
                      </a:r>
                      <a:r>
                        <a:rPr sz="800" spc="-1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TÉCN</a:t>
                      </a:r>
                      <a:r>
                        <a:rPr sz="800" spc="1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CA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6079">
                      <a:solidFill>
                        <a:srgbClr val="343838"/>
                      </a:solidFill>
                      <a:prstDash val="solid"/>
                    </a:lnT>
                    <a:lnB w="6079">
                      <a:solidFill>
                        <a:srgbClr val="3838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</a:pPr>
                      <a:r>
                        <a:rPr sz="800" spc="-32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79">
                      <a:solidFill>
                        <a:srgbClr val="282828"/>
                      </a:solidFill>
                      <a:prstDash val="solid"/>
                    </a:lnR>
                    <a:lnT w="6079">
                      <a:solidFill>
                        <a:srgbClr val="282B2B"/>
                      </a:solidFill>
                      <a:prstDash val="solid"/>
                    </a:lnT>
                    <a:lnB w="6079">
                      <a:solidFill>
                        <a:srgbClr val="2F2F2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765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00" spc="75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23,70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79">
                      <a:solidFill>
                        <a:srgbClr val="282828"/>
                      </a:solidFill>
                      <a:prstDash val="solid"/>
                    </a:lnL>
                    <a:lnR w="6079">
                      <a:solidFill>
                        <a:srgbClr val="131313"/>
                      </a:solidFill>
                      <a:prstDash val="solid"/>
                    </a:lnR>
                    <a:lnT w="6079">
                      <a:solidFill>
                        <a:srgbClr val="282B2B"/>
                      </a:solidFill>
                      <a:prstDash val="solid"/>
                    </a:lnT>
                    <a:lnB w="6079">
                      <a:solidFill>
                        <a:srgbClr val="2F2F2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462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R$ </a:t>
                      </a:r>
                      <a:r>
                        <a:rPr sz="800" spc="-95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23</a:t>
                      </a:r>
                      <a:r>
                        <a:rPr sz="800" spc="4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r>
                        <a:rPr sz="80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79">
                      <a:solidFill>
                        <a:srgbClr val="131313"/>
                      </a:solidFill>
                      <a:prstDash val="solid"/>
                    </a:lnL>
                    <a:lnR w="3039">
                      <a:solidFill>
                        <a:srgbClr val="000000"/>
                      </a:solidFill>
                      <a:prstDash val="solid"/>
                    </a:lnR>
                    <a:lnT w="6079">
                      <a:solidFill>
                        <a:srgbClr val="282B2B"/>
                      </a:solidFill>
                      <a:prstDash val="solid"/>
                    </a:lnT>
                    <a:lnB w="9119">
                      <a:solidFill>
                        <a:srgbClr val="4B4B4B"/>
                      </a:solidFill>
                      <a:prstDash val="solid"/>
                    </a:lnB>
                  </a:tcPr>
                </a:tc>
              </a:tr>
              <a:tr h="377342">
                <a:tc gridSpan="2">
                  <a:txBody>
                    <a:bodyPr/>
                    <a:lstStyle/>
                    <a:p>
                      <a:pPr marL="4699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039">
                      <a:solidFill>
                        <a:srgbClr val="000000"/>
                      </a:solidFill>
                      <a:prstDash val="solid"/>
                    </a:lnL>
                    <a:lnR w="9119">
                      <a:solidFill>
                        <a:srgbClr val="484848"/>
                      </a:solidFill>
                      <a:prstDash val="solid"/>
                    </a:lnR>
                    <a:lnT w="6079">
                      <a:solidFill>
                        <a:srgbClr val="383838"/>
                      </a:solidFill>
                      <a:prstDash val="solid"/>
                    </a:lnT>
                    <a:lnB w="12159">
                      <a:solidFill>
                        <a:srgbClr val="232323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22070" marR="1311275" indent="1270" algn="ctr">
                        <a:lnSpc>
                          <a:spcPct val="1523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BERMUDA COM</a:t>
                      </a:r>
                      <a:r>
                        <a:rPr sz="800" spc="-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SSÃO</a:t>
                      </a:r>
                      <a:r>
                        <a:rPr sz="800" spc="1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TÉCN</a:t>
                      </a:r>
                      <a:r>
                        <a:rPr sz="800" spc="-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CA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484848"/>
                      </a:solidFill>
                      <a:prstDash val="solid"/>
                    </a:lnL>
                    <a:lnR w="9119">
                      <a:solidFill>
                        <a:srgbClr val="3F3F3F"/>
                      </a:solidFill>
                      <a:prstDash val="solid"/>
                    </a:lnR>
                    <a:lnT w="6079">
                      <a:solidFill>
                        <a:srgbClr val="383838"/>
                      </a:solidFill>
                      <a:prstDash val="solid"/>
                    </a:lnT>
                    <a:lnB w="12159">
                      <a:solidFill>
                        <a:srgbClr val="23232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32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3F3F3F"/>
                      </a:solidFill>
                      <a:prstDash val="solid"/>
                    </a:lnL>
                    <a:lnT w="6079">
                      <a:solidFill>
                        <a:srgbClr val="2F2F2F"/>
                      </a:solidFill>
                      <a:prstDash val="solid"/>
                    </a:lnT>
                    <a:lnB w="12159">
                      <a:solidFill>
                        <a:srgbClr val="23232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336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R$ </a:t>
                      </a:r>
                      <a:r>
                        <a:rPr sz="800" spc="-100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spc="-185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00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9,70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119">
                      <a:solidFill>
                        <a:srgbClr val="3B3B3B"/>
                      </a:solidFill>
                      <a:prstDash val="solid"/>
                    </a:lnR>
                    <a:lnT w="6079">
                      <a:solidFill>
                        <a:srgbClr val="2F2F2F"/>
                      </a:solidFill>
                      <a:prstDash val="solid"/>
                    </a:lnT>
                    <a:lnB w="12159">
                      <a:solidFill>
                        <a:srgbClr val="23232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2720">
                        <a:lnSpc>
                          <a:spcPct val="100000"/>
                        </a:lnSpc>
                      </a:pPr>
                      <a:r>
                        <a:rPr sz="800" spc="75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80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800" spc="7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197,00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9">
                      <a:solidFill>
                        <a:srgbClr val="3B3B3B"/>
                      </a:solidFill>
                      <a:prstDash val="solid"/>
                    </a:lnL>
                    <a:lnR w="3039">
                      <a:solidFill>
                        <a:srgbClr val="000000"/>
                      </a:solidFill>
                      <a:prstDash val="solid"/>
                    </a:lnR>
                    <a:lnT w="9119">
                      <a:solidFill>
                        <a:srgbClr val="4B4B4B"/>
                      </a:solidFill>
                      <a:prstDash val="solid"/>
                    </a:lnT>
                    <a:lnB w="12159">
                      <a:solidFill>
                        <a:srgbClr val="232323"/>
                      </a:solidFill>
                      <a:prstDash val="solid"/>
                    </a:lnB>
                  </a:tcPr>
                </a:tc>
              </a:tr>
              <a:tr h="362127">
                <a:tc gridSpan="3">
                  <a:txBody>
                    <a:bodyPr/>
                    <a:lstStyle/>
                    <a:p>
                      <a:pPr marL="1395095" marR="175895" indent="-1167765">
                        <a:lnSpc>
                          <a:spcPct val="1048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LOTE</a:t>
                      </a:r>
                      <a:r>
                        <a:rPr sz="800" spc="-2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00" spc="1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CAM</a:t>
                      </a:r>
                      <a:r>
                        <a:rPr sz="800" spc="-2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SA</a:t>
                      </a:r>
                      <a:r>
                        <a:rPr sz="800" spc="5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6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00" spc="-3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AGEM</a:t>
                      </a:r>
                      <a:r>
                        <a:rPr sz="800" spc="5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800" spc="-7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ATLETAS</a:t>
                      </a:r>
                      <a:r>
                        <a:rPr sz="800" spc="9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VOLE</a:t>
                      </a:r>
                      <a:r>
                        <a:rPr sz="800" spc="6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BOL</a:t>
                      </a:r>
                      <a:r>
                        <a:rPr sz="800" spc="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FEM</a:t>
                      </a:r>
                      <a:r>
                        <a:rPr sz="800" spc="-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9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NO</a:t>
                      </a:r>
                      <a:r>
                        <a:rPr sz="800" spc="1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ATLETAS BASQUETEBOL</a:t>
                      </a:r>
                      <a:r>
                        <a:rPr sz="800" spc="9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MASCULINO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2159">
                      <a:solidFill>
                        <a:srgbClr val="1C1F1F"/>
                      </a:solidFill>
                      <a:prstDash val="solid"/>
                    </a:lnR>
                    <a:lnT w="12159">
                      <a:solidFill>
                        <a:srgbClr val="232323"/>
                      </a:solidFill>
                      <a:prstDash val="solid"/>
                    </a:lnT>
                    <a:lnB w="12159">
                      <a:solidFill>
                        <a:srgbClr val="1C1C1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699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QUANTIDADE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59">
                      <a:solidFill>
                        <a:srgbClr val="1C1F1F"/>
                      </a:solidFill>
                      <a:prstDash val="solid"/>
                    </a:lnL>
                    <a:lnR w="12159">
                      <a:solidFill>
                        <a:srgbClr val="1C1C1C"/>
                      </a:solidFill>
                      <a:prstDash val="solid"/>
                    </a:lnR>
                    <a:lnT w="12159">
                      <a:solidFill>
                        <a:srgbClr val="232323"/>
                      </a:solidFill>
                      <a:prstDash val="solid"/>
                    </a:lnT>
                    <a:lnB w="12159">
                      <a:solidFill>
                        <a:srgbClr val="1C1C1C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54229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3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800" spc="-4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059</a:t>
                      </a:r>
                      <a:r>
                        <a:rPr sz="800" spc="-1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60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59">
                      <a:solidFill>
                        <a:srgbClr val="1C1C1C"/>
                      </a:solidFill>
                      <a:prstDash val="solid"/>
                    </a:lnL>
                    <a:lnR w="3039">
                      <a:solidFill>
                        <a:srgbClr val="000000"/>
                      </a:solidFill>
                      <a:prstDash val="solid"/>
                    </a:lnR>
                    <a:lnT w="12159" cap="flat" cmpd="sng" algn="ctr">
                      <a:solidFill>
                        <a:srgbClr val="2323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159">
                      <a:solidFill>
                        <a:srgbClr val="1C1C1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371255">
                <a:tc gridSpan="2">
                  <a:txBody>
                    <a:bodyPr/>
                    <a:lstStyle/>
                    <a:p>
                      <a:pPr marL="22606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039">
                      <a:solidFill>
                        <a:srgbClr val="000000"/>
                      </a:solidFill>
                      <a:prstDash val="solid"/>
                    </a:lnL>
                    <a:lnR w="12159">
                      <a:solidFill>
                        <a:srgbClr val="0C0C0C"/>
                      </a:solidFill>
                      <a:prstDash val="solid"/>
                    </a:lnR>
                    <a:lnT w="12159">
                      <a:solidFill>
                        <a:srgbClr val="1C1C1C"/>
                      </a:solidFill>
                      <a:prstDash val="solid"/>
                    </a:lnT>
                    <a:lnB w="12159">
                      <a:solidFill>
                        <a:srgbClr val="232323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54735" marR="1048385" indent="242570">
                        <a:lnSpc>
                          <a:spcPct val="1548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CAM</a:t>
                      </a:r>
                      <a:r>
                        <a:rPr sz="800" spc="-1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SAS</a:t>
                      </a:r>
                      <a:r>
                        <a:rPr sz="800" spc="2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00" spc="-3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AGEM ATLETAS</a:t>
                      </a:r>
                      <a:r>
                        <a:rPr sz="800" spc="7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VOLE</a:t>
                      </a:r>
                      <a:r>
                        <a:rPr sz="800" spc="6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BOL</a:t>
                      </a:r>
                      <a:r>
                        <a:rPr sz="800" spc="2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FEM</a:t>
                      </a:r>
                      <a:r>
                        <a:rPr sz="800" spc="-1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7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59">
                      <a:solidFill>
                        <a:srgbClr val="0C0C0C"/>
                      </a:solidFill>
                      <a:prstDash val="solid"/>
                    </a:lnL>
                    <a:lnT w="12159">
                      <a:solidFill>
                        <a:srgbClr val="1C1C1C"/>
                      </a:solidFill>
                      <a:prstDash val="solid"/>
                    </a:lnT>
                    <a:lnB w="12159">
                      <a:solidFill>
                        <a:srgbClr val="23232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900" spc="-225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159">
                      <a:solidFill>
                        <a:srgbClr val="1C1C1C"/>
                      </a:solidFill>
                      <a:prstDash val="solid"/>
                    </a:lnR>
                    <a:lnT w="12159">
                      <a:solidFill>
                        <a:srgbClr val="1C1C1C"/>
                      </a:solidFill>
                      <a:prstDash val="solid"/>
                    </a:lnT>
                    <a:lnB w="12159">
                      <a:solidFill>
                        <a:srgbClr val="23232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19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00" spc="5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800" spc="-45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,80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59">
                      <a:solidFill>
                        <a:srgbClr val="1C1C1C"/>
                      </a:solidFill>
                      <a:prstDash val="solid"/>
                    </a:lnL>
                    <a:lnR w="12159">
                      <a:solidFill>
                        <a:srgbClr val="0F0F0F"/>
                      </a:solidFill>
                      <a:prstDash val="solid"/>
                    </a:lnR>
                    <a:lnT w="12159">
                      <a:solidFill>
                        <a:srgbClr val="1C1C1C"/>
                      </a:solidFill>
                      <a:prstDash val="solid"/>
                    </a:lnT>
                    <a:lnB w="12159">
                      <a:solidFill>
                        <a:srgbClr val="23232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017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00" spc="5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3.752,40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59">
                      <a:solidFill>
                        <a:srgbClr val="0F0F0F"/>
                      </a:solidFill>
                      <a:prstDash val="solid"/>
                    </a:lnL>
                    <a:lnR w="3039">
                      <a:solidFill>
                        <a:srgbClr val="000000"/>
                      </a:solidFill>
                      <a:prstDash val="solid"/>
                    </a:lnR>
                    <a:lnT w="12159">
                      <a:solidFill>
                        <a:srgbClr val="1C1C1C"/>
                      </a:solidFill>
                      <a:prstDash val="solid"/>
                    </a:lnT>
                    <a:lnB w="12159">
                      <a:solidFill>
                        <a:srgbClr val="232323"/>
                      </a:solidFill>
                      <a:prstDash val="solid"/>
                    </a:lnB>
                  </a:tcPr>
                </a:tc>
              </a:tr>
              <a:tr h="369735">
                <a:tc gridSpan="2">
                  <a:txBody>
                    <a:bodyPr/>
                    <a:lstStyle/>
                    <a:p>
                      <a:pPr marL="6096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039">
                      <a:solidFill>
                        <a:srgbClr val="000000"/>
                      </a:solidFill>
                      <a:prstDash val="solid"/>
                    </a:lnL>
                    <a:lnR w="12159">
                      <a:solidFill>
                        <a:srgbClr val="0C0C0C"/>
                      </a:solidFill>
                      <a:prstDash val="solid"/>
                    </a:lnR>
                    <a:lnT w="12159">
                      <a:solidFill>
                        <a:srgbClr val="232323"/>
                      </a:solidFill>
                      <a:prstDash val="solid"/>
                    </a:lnT>
                    <a:lnB w="12159">
                      <a:solidFill>
                        <a:srgbClr val="18181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99160" marR="897890" indent="400685">
                        <a:lnSpc>
                          <a:spcPct val="1523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CAM</a:t>
                      </a:r>
                      <a:r>
                        <a:rPr sz="800" spc="-2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SAS</a:t>
                      </a:r>
                      <a:r>
                        <a:rPr sz="800" spc="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00" spc="-3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AGEM ATLETAS </a:t>
                      </a:r>
                      <a:r>
                        <a:rPr sz="800" spc="-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BASQUETEBOL</a:t>
                      </a:r>
                      <a:r>
                        <a:rPr sz="800" spc="7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MASCULINO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59">
                      <a:solidFill>
                        <a:srgbClr val="0C0C0C"/>
                      </a:solidFill>
                      <a:prstDash val="solid"/>
                    </a:lnL>
                    <a:lnR w="12159">
                      <a:solidFill>
                        <a:srgbClr val="181818"/>
                      </a:solidFill>
                      <a:prstDash val="solid"/>
                    </a:lnR>
                    <a:lnT w="12159">
                      <a:solidFill>
                        <a:srgbClr val="232323"/>
                      </a:solidFill>
                      <a:prstDash val="solid"/>
                    </a:lnT>
                    <a:lnB w="12159">
                      <a:solidFill>
                        <a:srgbClr val="18181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 algn="ctr">
                        <a:lnSpc>
                          <a:spcPct val="100000"/>
                        </a:lnSpc>
                      </a:pPr>
                      <a:r>
                        <a:rPr sz="800" spc="-37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04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59">
                      <a:solidFill>
                        <a:srgbClr val="181818"/>
                      </a:solidFill>
                      <a:prstDash val="solid"/>
                    </a:lnL>
                    <a:lnR w="12159">
                      <a:solidFill>
                        <a:srgbClr val="1C1C1C"/>
                      </a:solidFill>
                      <a:prstDash val="solid"/>
                    </a:lnR>
                    <a:lnT w="12159">
                      <a:solidFill>
                        <a:srgbClr val="232323"/>
                      </a:solidFill>
                      <a:prstDash val="solid"/>
                    </a:lnT>
                    <a:lnB w="12159">
                      <a:solidFill>
                        <a:srgbClr val="18181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19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00" spc="75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800" spc="-35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00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,80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59">
                      <a:solidFill>
                        <a:srgbClr val="1C1C1C"/>
                      </a:solidFill>
                      <a:prstDash val="solid"/>
                    </a:lnL>
                    <a:lnR w="12159">
                      <a:solidFill>
                        <a:srgbClr val="0F0F0F"/>
                      </a:solidFill>
                      <a:prstDash val="solid"/>
                    </a:lnR>
                    <a:lnT w="12159">
                      <a:solidFill>
                        <a:srgbClr val="232323"/>
                      </a:solidFill>
                      <a:prstDash val="solid"/>
                    </a:lnT>
                    <a:lnB w="12159">
                      <a:solidFill>
                        <a:srgbClr val="18181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017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00" spc="75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spc="-15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800" spc="-60" dirty="0">
                          <a:solidFill>
                            <a:srgbClr val="565656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80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307,20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59">
                      <a:solidFill>
                        <a:srgbClr val="0F0F0F"/>
                      </a:solidFill>
                      <a:prstDash val="solid"/>
                    </a:lnL>
                    <a:lnR w="3039">
                      <a:solidFill>
                        <a:srgbClr val="000000"/>
                      </a:solidFill>
                      <a:prstDash val="solid"/>
                    </a:lnR>
                    <a:lnT w="12159">
                      <a:solidFill>
                        <a:srgbClr val="232323"/>
                      </a:solidFill>
                      <a:prstDash val="solid"/>
                    </a:lnT>
                    <a:lnB w="12159">
                      <a:solidFill>
                        <a:srgbClr val="18181C"/>
                      </a:solidFill>
                      <a:prstDash val="solid"/>
                    </a:lnB>
                  </a:tcPr>
                </a:tc>
              </a:tr>
              <a:tr h="240403">
                <a:tc gridSpan="3">
                  <a:txBody>
                    <a:bodyPr/>
                    <a:lstStyle/>
                    <a:p>
                      <a:pPr marL="75501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LOTE</a:t>
                      </a:r>
                      <a:r>
                        <a:rPr sz="800" spc="-2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VI</a:t>
                      </a:r>
                      <a:r>
                        <a:rPr sz="800" spc="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2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CAM</a:t>
                      </a:r>
                      <a:r>
                        <a:rPr sz="800" spc="-2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SA</a:t>
                      </a:r>
                      <a:r>
                        <a:rPr sz="800" spc="5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00" spc="-3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AGEM</a:t>
                      </a:r>
                      <a:r>
                        <a:rPr sz="800" spc="3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-COM</a:t>
                      </a:r>
                      <a:r>
                        <a:rPr sz="800" spc="-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SSÃO</a:t>
                      </a:r>
                      <a:r>
                        <a:rPr sz="800" spc="-1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TÉCN</a:t>
                      </a:r>
                      <a:r>
                        <a:rPr sz="800" spc="-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CA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039">
                      <a:solidFill>
                        <a:srgbClr val="000000"/>
                      </a:solidFill>
                      <a:prstDash val="solid"/>
                    </a:lnL>
                    <a:lnR w="12159">
                      <a:solidFill>
                        <a:srgbClr val="181818"/>
                      </a:solidFill>
                      <a:prstDash val="solid"/>
                    </a:lnR>
                    <a:lnT w="12159">
                      <a:solidFill>
                        <a:srgbClr val="18181C"/>
                      </a:solidFill>
                      <a:prstDash val="solid"/>
                    </a:lnT>
                    <a:lnB w="12159">
                      <a:solidFill>
                        <a:srgbClr val="232323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699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QUANTIDADE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59">
                      <a:solidFill>
                        <a:srgbClr val="181818"/>
                      </a:solidFill>
                      <a:prstDash val="solid"/>
                    </a:lnL>
                    <a:lnR w="12159">
                      <a:solidFill>
                        <a:srgbClr val="1C1C1C"/>
                      </a:solidFill>
                      <a:prstDash val="solid"/>
                    </a:lnR>
                    <a:lnT w="12159">
                      <a:solidFill>
                        <a:srgbClr val="18181C"/>
                      </a:solidFill>
                      <a:prstDash val="solid"/>
                    </a:lnT>
                    <a:lnB w="12159">
                      <a:solidFill>
                        <a:srgbClr val="232323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R="2540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426</a:t>
                      </a:r>
                      <a:r>
                        <a:rPr sz="800" spc="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60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59">
                      <a:solidFill>
                        <a:srgbClr val="1C1C1C"/>
                      </a:solidFill>
                      <a:prstDash val="solid"/>
                    </a:lnL>
                    <a:lnR w="3039">
                      <a:solidFill>
                        <a:srgbClr val="000000"/>
                      </a:solidFill>
                      <a:prstDash val="solid"/>
                    </a:lnR>
                    <a:lnT w="12159">
                      <a:solidFill>
                        <a:srgbClr val="18181C"/>
                      </a:solidFill>
                      <a:prstDash val="solid"/>
                    </a:lnT>
                    <a:lnB w="12159">
                      <a:solidFill>
                        <a:srgbClr val="232323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377343">
                <a:tc>
                  <a:txBody>
                    <a:bodyPr/>
                    <a:lstStyle/>
                    <a:p>
                      <a:pPr marL="19240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039">
                      <a:solidFill>
                        <a:srgbClr val="000000"/>
                      </a:solidFill>
                      <a:prstDash val="solid"/>
                    </a:lnL>
                    <a:lnR w="12159">
                      <a:solidFill>
                        <a:srgbClr val="232323"/>
                      </a:solidFill>
                      <a:prstDash val="solid"/>
                    </a:lnR>
                    <a:lnT w="12159">
                      <a:solidFill>
                        <a:srgbClr val="232323"/>
                      </a:solidFill>
                      <a:prstDash val="solid"/>
                    </a:lnT>
                    <a:lnB w="15199">
                      <a:solidFill>
                        <a:srgbClr val="1C1C1C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329690" marR="1320800" algn="ctr">
                        <a:lnSpc>
                          <a:spcPct val="1523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CAM</a:t>
                      </a:r>
                      <a:r>
                        <a:rPr sz="800" spc="-2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SAS</a:t>
                      </a:r>
                      <a:r>
                        <a:rPr sz="800" spc="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00" spc="-6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AGEM COM</a:t>
                      </a:r>
                      <a:r>
                        <a:rPr sz="800" spc="-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SSÃO</a:t>
                      </a:r>
                      <a:r>
                        <a:rPr sz="800" spc="-1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TÉCN</a:t>
                      </a:r>
                      <a:r>
                        <a:rPr sz="800" spc="-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CA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59">
                      <a:solidFill>
                        <a:srgbClr val="232323"/>
                      </a:solidFill>
                      <a:prstDash val="solid"/>
                    </a:lnL>
                    <a:lnR w="12159">
                      <a:solidFill>
                        <a:srgbClr val="181818"/>
                      </a:solidFill>
                      <a:prstDash val="solid"/>
                    </a:lnR>
                    <a:lnT w="12159">
                      <a:solidFill>
                        <a:srgbClr val="232323"/>
                      </a:solidFill>
                      <a:prstDash val="solid"/>
                    </a:lnT>
                    <a:lnB w="15199">
                      <a:solidFill>
                        <a:srgbClr val="1C1C1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</a:pPr>
                      <a:r>
                        <a:rPr sz="800" spc="-3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59">
                      <a:solidFill>
                        <a:srgbClr val="181818"/>
                      </a:solidFill>
                      <a:prstDash val="solid"/>
                    </a:lnL>
                    <a:lnR w="12159">
                      <a:solidFill>
                        <a:srgbClr val="1C1C1C"/>
                      </a:solidFill>
                      <a:prstDash val="solid"/>
                    </a:lnR>
                    <a:lnT w="12159">
                      <a:solidFill>
                        <a:srgbClr val="232323"/>
                      </a:solidFill>
                      <a:prstDash val="solid"/>
                    </a:lnT>
                    <a:lnB w="15199">
                      <a:solidFill>
                        <a:srgbClr val="1C1C1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336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00" spc="75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23,70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59">
                      <a:solidFill>
                        <a:srgbClr val="1C1C1C"/>
                      </a:solidFill>
                      <a:prstDash val="solid"/>
                    </a:lnL>
                    <a:lnR w="12159">
                      <a:solidFill>
                        <a:srgbClr val="282828"/>
                      </a:solidFill>
                      <a:prstDash val="solid"/>
                    </a:lnR>
                    <a:lnT w="12159">
                      <a:solidFill>
                        <a:srgbClr val="232323"/>
                      </a:solidFill>
                      <a:prstDash val="solid"/>
                    </a:lnT>
                    <a:lnB w="15199">
                      <a:solidFill>
                        <a:srgbClr val="1C1C1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462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00" spc="55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426,60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59">
                      <a:solidFill>
                        <a:srgbClr val="282828"/>
                      </a:solidFill>
                      <a:prstDash val="solid"/>
                    </a:lnL>
                    <a:lnR w="3039">
                      <a:solidFill>
                        <a:srgbClr val="000000"/>
                      </a:solidFill>
                      <a:prstDash val="solid"/>
                    </a:lnR>
                    <a:lnT w="12159">
                      <a:solidFill>
                        <a:srgbClr val="232323"/>
                      </a:solidFill>
                      <a:prstDash val="solid"/>
                    </a:lnT>
                    <a:lnB w="15199">
                      <a:solidFill>
                        <a:srgbClr val="1C1C1C"/>
                      </a:solidFill>
                      <a:prstDash val="solid"/>
                    </a:lnB>
                  </a:tcPr>
                </a:tc>
              </a:tr>
              <a:tr h="360605">
                <a:tc gridSpan="3">
                  <a:txBody>
                    <a:bodyPr/>
                    <a:lstStyle/>
                    <a:p>
                      <a:pPr marL="815975" marR="88265" indent="-671830">
                        <a:lnSpc>
                          <a:spcPct val="1048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LOTE</a:t>
                      </a:r>
                      <a:r>
                        <a:rPr sz="800" spc="-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00" spc="-4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II:</a:t>
                      </a:r>
                      <a:r>
                        <a:rPr sz="800" spc="-13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AGASALHO </a:t>
                      </a:r>
                      <a:r>
                        <a:rPr sz="800" spc="-9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COMPLETO</a:t>
                      </a:r>
                      <a:r>
                        <a:rPr sz="800" spc="7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800" spc="-1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ATLETAS</a:t>
                      </a:r>
                      <a:r>
                        <a:rPr sz="800" spc="7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VOLE</a:t>
                      </a:r>
                      <a:r>
                        <a:rPr sz="800" spc="4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BOL</a:t>
                      </a:r>
                      <a:r>
                        <a:rPr sz="800" spc="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FEM</a:t>
                      </a:r>
                      <a:r>
                        <a:rPr sz="800" spc="-2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9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NO,</a:t>
                      </a:r>
                      <a:r>
                        <a:rPr sz="800" spc="-5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ATLETAS BASQUETEBOL</a:t>
                      </a:r>
                      <a:r>
                        <a:rPr sz="800" spc="10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MASCULINO</a:t>
                      </a:r>
                      <a:r>
                        <a:rPr sz="800" spc="1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00" spc="-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SSÃO</a:t>
                      </a:r>
                      <a:r>
                        <a:rPr sz="800" spc="-1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TECN</a:t>
                      </a:r>
                      <a:r>
                        <a:rPr sz="800" spc="-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CA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039">
                      <a:solidFill>
                        <a:srgbClr val="000000"/>
                      </a:solidFill>
                      <a:prstDash val="solid"/>
                    </a:lnL>
                    <a:lnR w="12159">
                      <a:solidFill>
                        <a:srgbClr val="181818"/>
                      </a:solidFill>
                      <a:prstDash val="solid"/>
                    </a:lnR>
                    <a:lnT w="15199">
                      <a:solidFill>
                        <a:srgbClr val="1C1C1C"/>
                      </a:solidFill>
                      <a:prstDash val="solid"/>
                    </a:lnT>
                    <a:lnB w="15199">
                      <a:solidFill>
                        <a:srgbClr val="1C1C1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QUANT</a:t>
                      </a:r>
                      <a:r>
                        <a:rPr sz="800" spc="1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59">
                      <a:solidFill>
                        <a:srgbClr val="181818"/>
                      </a:solidFill>
                      <a:prstDash val="solid"/>
                    </a:lnL>
                    <a:lnR w="12159">
                      <a:solidFill>
                        <a:srgbClr val="1C1C1C"/>
                      </a:solidFill>
                      <a:prstDash val="solid"/>
                    </a:lnR>
                    <a:lnT w="15199">
                      <a:solidFill>
                        <a:srgbClr val="1C1C1C"/>
                      </a:solidFill>
                      <a:prstDash val="solid"/>
                    </a:lnT>
                    <a:lnB w="15199">
                      <a:solidFill>
                        <a:srgbClr val="1C1C1C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518159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2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3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76</a:t>
                      </a:r>
                      <a:r>
                        <a:rPr sz="800" spc="-19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800" spc="-4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59">
                      <a:solidFill>
                        <a:srgbClr val="1C1C1C"/>
                      </a:solidFill>
                      <a:prstDash val="solid"/>
                    </a:lnL>
                    <a:lnR w="3039">
                      <a:solidFill>
                        <a:srgbClr val="000000"/>
                      </a:solidFill>
                      <a:prstDash val="solid"/>
                    </a:lnR>
                    <a:lnT w="15199">
                      <a:solidFill>
                        <a:srgbClr val="1C1C1C"/>
                      </a:solidFill>
                      <a:prstDash val="solid"/>
                    </a:lnT>
                    <a:lnB w="15199">
                      <a:solidFill>
                        <a:srgbClr val="1C1C1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380385">
                <a:tc>
                  <a:txBody>
                    <a:bodyPr/>
                    <a:lstStyle/>
                    <a:p>
                      <a:pPr marL="19558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039">
                      <a:solidFill>
                        <a:srgbClr val="000000"/>
                      </a:solidFill>
                      <a:prstDash val="solid"/>
                    </a:lnL>
                    <a:lnR w="12159">
                      <a:solidFill>
                        <a:srgbClr val="181818"/>
                      </a:solidFill>
                      <a:prstDash val="solid"/>
                    </a:lnR>
                    <a:lnT w="15199">
                      <a:solidFill>
                        <a:srgbClr val="1C1C1C"/>
                      </a:solidFill>
                      <a:prstDash val="solid"/>
                    </a:lnT>
                    <a:lnB w="12159">
                      <a:solidFill>
                        <a:srgbClr val="2F342F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086485" marR="1066165" indent="209550">
                        <a:lnSpc>
                          <a:spcPct val="1572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AGASALHO </a:t>
                      </a:r>
                      <a:r>
                        <a:rPr sz="800" spc="-11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COMPLETO ATLETAS</a:t>
                      </a:r>
                      <a:r>
                        <a:rPr sz="800" spc="7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VOLE</a:t>
                      </a:r>
                      <a:r>
                        <a:rPr sz="800" spc="8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BOL</a:t>
                      </a:r>
                      <a:r>
                        <a:rPr sz="800" spc="3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FEM</a:t>
                      </a:r>
                      <a:r>
                        <a:rPr sz="800" spc="-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7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59">
                      <a:solidFill>
                        <a:srgbClr val="181818"/>
                      </a:solidFill>
                      <a:prstDash val="solid"/>
                    </a:lnL>
                    <a:lnR w="12159">
                      <a:solidFill>
                        <a:srgbClr val="181818"/>
                      </a:solidFill>
                      <a:prstDash val="solid"/>
                    </a:lnR>
                    <a:lnT w="15199">
                      <a:solidFill>
                        <a:srgbClr val="1C1C1C"/>
                      </a:solidFill>
                      <a:prstDash val="solid"/>
                    </a:lnT>
                    <a:lnB w="9119">
                      <a:solidFill>
                        <a:srgbClr val="1F1F1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59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59">
                      <a:solidFill>
                        <a:srgbClr val="181818"/>
                      </a:solidFill>
                      <a:prstDash val="solid"/>
                    </a:lnL>
                    <a:lnT w="15199">
                      <a:solidFill>
                        <a:srgbClr val="1C1C1C"/>
                      </a:solidFill>
                      <a:prstDash val="solid"/>
                    </a:lnT>
                    <a:lnB w="9119">
                      <a:solidFill>
                        <a:srgbClr val="1F1F1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289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00" spc="8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89,70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159">
                      <a:solidFill>
                        <a:srgbClr val="131313"/>
                      </a:solidFill>
                      <a:prstDash val="solid"/>
                    </a:lnR>
                    <a:lnT w="15199">
                      <a:solidFill>
                        <a:srgbClr val="1C1C1C"/>
                      </a:solidFill>
                      <a:prstDash val="solid"/>
                    </a:lnT>
                    <a:lnB w="9119">
                      <a:solidFill>
                        <a:srgbClr val="1F1F1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017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R$ </a:t>
                      </a:r>
                      <a:r>
                        <a:rPr sz="800" spc="-95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r>
                        <a:rPr sz="800" spc="25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80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292,30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59">
                      <a:solidFill>
                        <a:srgbClr val="131313"/>
                      </a:solidFill>
                      <a:prstDash val="solid"/>
                    </a:lnL>
                    <a:lnR w="21278">
                      <a:solidFill>
                        <a:srgbClr val="232323"/>
                      </a:solidFill>
                      <a:prstDash val="solid"/>
                    </a:lnR>
                    <a:lnT w="15199">
                      <a:solidFill>
                        <a:srgbClr val="1C1C1C"/>
                      </a:solidFill>
                      <a:prstDash val="solid"/>
                    </a:lnT>
                    <a:lnB w="9119">
                      <a:solidFill>
                        <a:srgbClr val="1F1F1F"/>
                      </a:solidFill>
                      <a:prstDash val="solid"/>
                    </a:lnB>
                  </a:tcPr>
                </a:tc>
              </a:tr>
              <a:tr h="427553">
                <a:tc>
                  <a:txBody>
                    <a:bodyPr/>
                    <a:lstStyle/>
                    <a:p>
                      <a:pPr marL="5334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039">
                      <a:solidFill>
                        <a:srgbClr val="000000"/>
                      </a:solidFill>
                      <a:prstDash val="solid"/>
                    </a:lnL>
                    <a:lnR w="12159">
                      <a:solidFill>
                        <a:srgbClr val="181818"/>
                      </a:solidFill>
                      <a:prstDash val="solid"/>
                    </a:lnR>
                    <a:lnT w="12159">
                      <a:solidFill>
                        <a:srgbClr val="2F342F"/>
                      </a:solidFill>
                      <a:prstDash val="solid"/>
                    </a:lnT>
                    <a:lnB w="12159">
                      <a:solidFill>
                        <a:srgbClr val="181818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928369" marR="918844" indent="367665">
                        <a:lnSpc>
                          <a:spcPct val="1772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AGASALHO </a:t>
                      </a:r>
                      <a:r>
                        <a:rPr sz="800" spc="-11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COMPLETO ATLETAS </a:t>
                      </a:r>
                      <a:r>
                        <a:rPr sz="800" spc="-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BASQUETEBOL</a:t>
                      </a:r>
                      <a:r>
                        <a:rPr sz="800" spc="9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MASCULINO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59">
                      <a:solidFill>
                        <a:srgbClr val="181818"/>
                      </a:solidFill>
                      <a:prstDash val="solid"/>
                    </a:lnL>
                    <a:lnR w="12159">
                      <a:solidFill>
                        <a:srgbClr val="181818"/>
                      </a:solidFill>
                      <a:prstDash val="solid"/>
                    </a:lnR>
                    <a:lnT w="9119">
                      <a:solidFill>
                        <a:srgbClr val="1F1F1F"/>
                      </a:solidFill>
                      <a:prstDash val="solid"/>
                    </a:lnT>
                    <a:lnB w="12159">
                      <a:solidFill>
                        <a:srgbClr val="181818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52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59">
                      <a:solidFill>
                        <a:srgbClr val="181818"/>
                      </a:solidFill>
                      <a:prstDash val="solid"/>
                    </a:lnL>
                    <a:lnR w="12159">
                      <a:solidFill>
                        <a:srgbClr val="1C1F1F"/>
                      </a:solidFill>
                      <a:prstDash val="solid"/>
                    </a:lnR>
                    <a:lnT w="9119">
                      <a:solidFill>
                        <a:srgbClr val="1F1F1F"/>
                      </a:solidFill>
                      <a:prstDash val="solid"/>
                    </a:lnT>
                    <a:lnB w="12159">
                      <a:solidFill>
                        <a:srgbClr val="18181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971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00" spc="80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89,70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59">
                      <a:solidFill>
                        <a:srgbClr val="1C1F1F"/>
                      </a:solidFill>
                      <a:prstDash val="solid"/>
                    </a:lnL>
                    <a:lnR w="12159">
                      <a:solidFill>
                        <a:srgbClr val="131313"/>
                      </a:solidFill>
                      <a:prstDash val="solid"/>
                    </a:lnR>
                    <a:lnT w="9119">
                      <a:solidFill>
                        <a:srgbClr val="1F1F1F"/>
                      </a:solidFill>
                      <a:prstDash val="solid"/>
                    </a:lnT>
                    <a:lnB w="12159">
                      <a:solidFill>
                        <a:srgbClr val="18181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335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00" spc="55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 4</a:t>
                      </a:r>
                      <a:r>
                        <a:rPr sz="800" spc="-30" dirty="0">
                          <a:solidFill>
                            <a:srgbClr val="444444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80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66</a:t>
                      </a:r>
                      <a:r>
                        <a:rPr sz="800" spc="3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800" spc="-3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80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40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59">
                      <a:solidFill>
                        <a:srgbClr val="131313"/>
                      </a:solidFill>
                      <a:prstDash val="solid"/>
                    </a:lnL>
                    <a:lnR w="21278">
                      <a:solidFill>
                        <a:srgbClr val="232323"/>
                      </a:solidFill>
                      <a:prstDash val="solid"/>
                    </a:lnR>
                    <a:lnT w="9119">
                      <a:solidFill>
                        <a:srgbClr val="1F1F1F"/>
                      </a:solidFill>
                      <a:prstDash val="solid"/>
                    </a:lnT>
                    <a:lnB w="12159">
                      <a:solidFill>
                        <a:srgbClr val="181818"/>
                      </a:solidFill>
                      <a:prstDash val="solid"/>
                    </a:lnB>
                  </a:tcPr>
                </a:tc>
              </a:tr>
              <a:tr h="366692">
                <a:tc>
                  <a:txBody>
                    <a:bodyPr/>
                    <a:lstStyle/>
                    <a:p>
                      <a:pPr marL="5778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039">
                      <a:solidFill>
                        <a:srgbClr val="000000"/>
                      </a:solidFill>
                      <a:prstDash val="solid"/>
                    </a:lnL>
                    <a:lnR w="12159">
                      <a:solidFill>
                        <a:srgbClr val="181818"/>
                      </a:solidFill>
                      <a:prstDash val="solid"/>
                    </a:lnR>
                    <a:lnT w="12159">
                      <a:solidFill>
                        <a:srgbClr val="181818"/>
                      </a:solidFill>
                      <a:prstDash val="solid"/>
                    </a:lnT>
                    <a:lnB w="6079">
                      <a:solidFill>
                        <a:srgbClr val="4F544F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296035" marR="1280795" algn="ctr">
                        <a:lnSpc>
                          <a:spcPct val="1523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AGASALHO </a:t>
                      </a:r>
                      <a:r>
                        <a:rPr sz="800" spc="-11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COMPLETO COM</a:t>
                      </a:r>
                      <a:r>
                        <a:rPr sz="800" spc="-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SSÃO</a:t>
                      </a:r>
                      <a:r>
                        <a:rPr sz="800" spc="-1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TÉCN</a:t>
                      </a:r>
                      <a:r>
                        <a:rPr sz="800" spc="-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CA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59">
                      <a:solidFill>
                        <a:srgbClr val="181818"/>
                      </a:solidFill>
                      <a:prstDash val="solid"/>
                    </a:lnL>
                    <a:lnR w="12159">
                      <a:solidFill>
                        <a:srgbClr val="181818"/>
                      </a:solidFill>
                      <a:prstDash val="solid"/>
                    </a:lnR>
                    <a:lnT w="12159">
                      <a:solidFill>
                        <a:srgbClr val="181818"/>
                      </a:solidFill>
                      <a:prstDash val="solid"/>
                    </a:lnT>
                    <a:lnB w="9122">
                      <a:solidFill>
                        <a:srgbClr val="4B4B4B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9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59">
                      <a:solidFill>
                        <a:srgbClr val="181818"/>
                      </a:solidFill>
                      <a:prstDash val="solid"/>
                    </a:lnL>
                    <a:lnR w="12159">
                      <a:solidFill>
                        <a:srgbClr val="1C1F1F"/>
                      </a:solidFill>
                      <a:prstDash val="solid"/>
                    </a:lnR>
                    <a:lnT w="12159">
                      <a:solidFill>
                        <a:srgbClr val="181818"/>
                      </a:solidFill>
                      <a:prstDash val="solid"/>
                    </a:lnT>
                    <a:lnB w="6079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971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00" spc="5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89,70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59">
                      <a:solidFill>
                        <a:srgbClr val="1C1F1F"/>
                      </a:solidFill>
                      <a:prstDash val="solid"/>
                    </a:lnL>
                    <a:lnR w="12159">
                      <a:solidFill>
                        <a:srgbClr val="131313"/>
                      </a:solidFill>
                      <a:prstDash val="solid"/>
                    </a:lnR>
                    <a:lnT w="12159">
                      <a:solidFill>
                        <a:srgbClr val="181818"/>
                      </a:solidFill>
                      <a:prstDash val="solid"/>
                    </a:lnT>
                    <a:lnB w="6079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58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00" spc="5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807,30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59">
                      <a:solidFill>
                        <a:srgbClr val="131313"/>
                      </a:solidFill>
                      <a:prstDash val="solid"/>
                    </a:lnL>
                    <a:lnR w="3039">
                      <a:solidFill>
                        <a:srgbClr val="232323"/>
                      </a:solidFill>
                      <a:prstDash val="solid"/>
                    </a:lnR>
                    <a:lnT w="12159">
                      <a:solidFill>
                        <a:srgbClr val="181818"/>
                      </a:solidFill>
                      <a:prstDash val="solid"/>
                    </a:lnT>
                    <a:lnB w="6079">
                      <a:solidFill>
                        <a:srgbClr val="4B4B4B"/>
                      </a:solidFill>
                      <a:prstDash val="solid"/>
                    </a:lnB>
                  </a:tcPr>
                </a:tc>
              </a:tr>
              <a:tr h="348433">
                <a:tc gridSpan="3">
                  <a:txBody>
                    <a:bodyPr/>
                    <a:lstStyle/>
                    <a:p>
                      <a:pPr marL="1207770" marR="72390" indent="-106743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LOTE  </a:t>
                      </a:r>
                      <a:r>
                        <a:rPr sz="800" spc="-6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X:</a:t>
                      </a:r>
                      <a:r>
                        <a:rPr sz="800" spc="7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MOCH</a:t>
                      </a:r>
                      <a:r>
                        <a:rPr sz="800" spc="-2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LA</a:t>
                      </a:r>
                      <a:r>
                        <a:rPr sz="800" spc="-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800" spc="-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ATLETAS</a:t>
                      </a:r>
                      <a:r>
                        <a:rPr sz="800" spc="6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VOLE</a:t>
                      </a:r>
                      <a:r>
                        <a:rPr sz="800" spc="4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BOL</a:t>
                      </a:r>
                      <a:r>
                        <a:rPr sz="800" spc="2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FEM</a:t>
                      </a:r>
                      <a:r>
                        <a:rPr sz="800" spc="-2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7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NO,</a:t>
                      </a:r>
                      <a:r>
                        <a:rPr sz="800" spc="-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ATLETAS </a:t>
                      </a:r>
                      <a:r>
                        <a:rPr sz="800" spc="-11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BASQUETEBOL MASCULINO</a:t>
                      </a:r>
                      <a:r>
                        <a:rPr sz="800" spc="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00" spc="-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SSÃO</a:t>
                      </a:r>
                      <a:r>
                        <a:rPr sz="800" spc="4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TECN</a:t>
                      </a:r>
                      <a:r>
                        <a:rPr sz="800" spc="1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CA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039">
                      <a:solidFill>
                        <a:srgbClr val="000000"/>
                      </a:solidFill>
                      <a:prstDash val="solid"/>
                    </a:lnL>
                    <a:lnR w="12159">
                      <a:solidFill>
                        <a:srgbClr val="181818"/>
                      </a:solidFill>
                      <a:prstDash val="solid"/>
                    </a:lnR>
                    <a:lnT w="6079" cap="flat" cmpd="sng" algn="ctr">
                      <a:solidFill>
                        <a:srgbClr val="4F54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119">
                      <a:solidFill>
                        <a:srgbClr val="1F2323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588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QUANTIDADE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59">
                      <a:solidFill>
                        <a:srgbClr val="181818"/>
                      </a:solidFill>
                      <a:prstDash val="solid"/>
                    </a:lnL>
                    <a:lnR w="12159">
                      <a:solidFill>
                        <a:srgbClr val="1C1F1F"/>
                      </a:solidFill>
                      <a:prstDash val="solid"/>
                    </a:lnR>
                    <a:lnT w="6079">
                      <a:solidFill>
                        <a:srgbClr val="4B4B4B"/>
                      </a:solidFill>
                      <a:prstDash val="solid"/>
                    </a:lnT>
                    <a:lnB w="6079">
                      <a:solidFill>
                        <a:srgbClr val="2B2B2F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55753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R$ 7</a:t>
                      </a:r>
                      <a:r>
                        <a:rPr sz="800" spc="-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52</a:t>
                      </a:r>
                      <a:r>
                        <a:rPr sz="800" spc="-1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800" spc="-34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59">
                      <a:solidFill>
                        <a:srgbClr val="1C1F1F"/>
                      </a:solidFill>
                      <a:prstDash val="solid"/>
                    </a:lnL>
                    <a:lnR w="3039">
                      <a:solidFill>
                        <a:srgbClr val="232323"/>
                      </a:solidFill>
                      <a:prstDash val="solid"/>
                    </a:lnR>
                    <a:lnT w="6079">
                      <a:solidFill>
                        <a:srgbClr val="4B4B4B"/>
                      </a:solidFill>
                      <a:prstDash val="solid"/>
                    </a:lnT>
                    <a:lnB w="9119">
                      <a:solidFill>
                        <a:srgbClr val="232323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579708">
                <a:tc>
                  <a:txBody>
                    <a:bodyPr/>
                    <a:lstStyle/>
                    <a:p>
                      <a:pPr marL="205104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039">
                      <a:solidFill>
                        <a:srgbClr val="000000"/>
                      </a:solidFill>
                      <a:prstDash val="solid"/>
                    </a:lnL>
                    <a:lnR w="12159">
                      <a:solidFill>
                        <a:srgbClr val="131313"/>
                      </a:solidFill>
                      <a:prstDash val="solid"/>
                    </a:lnR>
                    <a:lnT w="9119">
                      <a:solidFill>
                        <a:srgbClr val="1F2323"/>
                      </a:solidFill>
                      <a:prstDash val="solid"/>
                    </a:lnT>
                    <a:lnB w="3039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2222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MOCH</a:t>
                      </a:r>
                      <a:r>
                        <a:rPr sz="800" spc="-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LA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78740" marR="47625" algn="ctr">
                        <a:lnSpc>
                          <a:spcPts val="930"/>
                        </a:lnSpc>
                        <a:spcBef>
                          <a:spcPts val="650"/>
                        </a:spcBef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ATLETAS </a:t>
                      </a:r>
                      <a:r>
                        <a:rPr sz="800" spc="-6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BASQUETEBOL</a:t>
                      </a:r>
                      <a:r>
                        <a:rPr sz="800" spc="10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MASCUL</a:t>
                      </a:r>
                      <a:r>
                        <a:rPr sz="800" spc="-15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_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NO,  </a:t>
                      </a:r>
                      <a:r>
                        <a:rPr sz="800" spc="8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TLETAS</a:t>
                      </a:r>
                      <a:r>
                        <a:rPr sz="800" spc="5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VOLE</a:t>
                      </a:r>
                      <a:r>
                        <a:rPr sz="800" spc="6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BOL</a:t>
                      </a:r>
                      <a:r>
                        <a:rPr sz="800" spc="3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FEM</a:t>
                      </a:r>
                      <a:r>
                        <a:rPr sz="800" spc="1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7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NO</a:t>
                      </a:r>
                      <a:r>
                        <a:rPr sz="800" spc="1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E COM</a:t>
                      </a:r>
                      <a:r>
                        <a:rPr sz="800" spc="1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SSAO</a:t>
                      </a:r>
                      <a:r>
                        <a:rPr sz="800" spc="1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TECN</a:t>
                      </a:r>
                      <a:r>
                        <a:rPr sz="800" spc="1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CA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59">
                      <a:solidFill>
                        <a:srgbClr val="131313"/>
                      </a:solidFill>
                      <a:prstDash val="solid"/>
                    </a:lnL>
                    <a:lnR w="12159">
                      <a:solidFill>
                        <a:srgbClr val="181818"/>
                      </a:solidFill>
                      <a:prstDash val="solid"/>
                    </a:lnR>
                    <a:lnT w="9119">
                      <a:solidFill>
                        <a:srgbClr val="1F2323"/>
                      </a:solidFill>
                      <a:prstDash val="solid"/>
                    </a:lnT>
                    <a:lnB w="6079">
                      <a:solidFill>
                        <a:srgbClr val="1F1F1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92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120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59">
                      <a:solidFill>
                        <a:srgbClr val="181818"/>
                      </a:solidFill>
                      <a:prstDash val="solid"/>
                    </a:lnL>
                    <a:lnT w="6079">
                      <a:solidFill>
                        <a:srgbClr val="2B2B2F"/>
                      </a:solidFill>
                      <a:prstDash val="solid"/>
                    </a:lnT>
                    <a:lnB w="22817">
                      <a:solidFill>
                        <a:srgbClr val="1F1F1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7178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00" spc="8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62,70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119">
                      <a:solidFill>
                        <a:srgbClr val="232323"/>
                      </a:solidFill>
                      <a:prstDash val="solid"/>
                    </a:lnT>
                    <a:lnB w="3039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63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800" spc="-2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524,00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3039">
                      <a:solidFill>
                        <a:srgbClr val="232323"/>
                      </a:solidFill>
                      <a:prstDash val="solid"/>
                    </a:lnR>
                    <a:lnT w="9119">
                      <a:solidFill>
                        <a:srgbClr val="232323"/>
                      </a:solidFill>
                      <a:prstDash val="solid"/>
                    </a:lnT>
                    <a:lnB w="3039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768</Words>
  <Application>Microsoft Office PowerPoint</Application>
  <PresentationFormat>Benutzerdefiniert</PresentationFormat>
  <Paragraphs>150</Paragraphs>
  <Slides>2</Slides>
  <Notes>2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3" baseType="lpstr">
      <vt:lpstr>Office Theme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2018-06-25T17:52:24Z</dcterms:created>
  <dcterms:modified xsi:type="dcterms:W3CDTF">2018-06-25T15:52:32Z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