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5516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987552" y="573023"/>
            <a:ext cx="499872" cy="5852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522976" y="573023"/>
            <a:ext cx="804672" cy="3779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486655" y="6681216"/>
            <a:ext cx="2011679" cy="79248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237826" y="582239"/>
            <a:ext cx="0" cy="705485"/>
          </a:xfrm>
          <a:custGeom>
            <a:avLst/>
            <a:gdLst/>
            <a:ahLst/>
            <a:cxnLst/>
            <a:rect l="l" t="t" r="r" b="b"/>
            <a:pathLst>
              <a:path h="705485">
                <a:moveTo>
                  <a:pt x="0" y="705290"/>
                </a:moveTo>
                <a:lnTo>
                  <a:pt x="0" y="0"/>
                </a:lnTo>
              </a:path>
            </a:pathLst>
          </a:custGeom>
          <a:ln w="88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6247546" y="582239"/>
            <a:ext cx="0" cy="708660"/>
          </a:xfrm>
          <a:custGeom>
            <a:avLst/>
            <a:gdLst/>
            <a:ahLst/>
            <a:cxnLst/>
            <a:rect l="l" t="t" r="r" b="b"/>
            <a:pathLst>
              <a:path h="708660">
                <a:moveTo>
                  <a:pt x="0" y="708291"/>
                </a:moveTo>
                <a:lnTo>
                  <a:pt x="0" y="0"/>
                </a:lnTo>
              </a:path>
            </a:pathLst>
          </a:custGeom>
          <a:ln w="5913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5233391" y="1284528"/>
            <a:ext cx="1017269" cy="0"/>
          </a:xfrm>
          <a:custGeom>
            <a:avLst/>
            <a:gdLst/>
            <a:ahLst/>
            <a:cxnLst/>
            <a:rect l="l" t="t" r="r" b="b"/>
            <a:pathLst>
              <a:path w="1017270">
                <a:moveTo>
                  <a:pt x="0" y="0"/>
                </a:moveTo>
                <a:lnTo>
                  <a:pt x="1017111" y="0"/>
                </a:lnTo>
              </a:path>
            </a:pathLst>
          </a:custGeom>
          <a:ln w="5913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4534128" y="7341020"/>
            <a:ext cx="0" cy="450215"/>
          </a:xfrm>
          <a:custGeom>
            <a:avLst/>
            <a:gdLst/>
            <a:ahLst/>
            <a:cxnLst/>
            <a:rect l="l" t="t" r="r" b="b"/>
            <a:pathLst>
              <a:path h="450215">
                <a:moveTo>
                  <a:pt x="0" y="450185"/>
                </a:moveTo>
                <a:lnTo>
                  <a:pt x="0" y="0"/>
                </a:lnTo>
              </a:path>
            </a:pathLst>
          </a:custGeom>
          <a:ln w="14783">
            <a:solidFill>
              <a:srgbClr val="2F3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99239" y="694293"/>
            <a:ext cx="1263650" cy="346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75"/>
              </a:lnSpc>
            </a:pPr>
            <a:r>
              <a:rPr sz="1150" b="1" spc="-10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15240">
              <a:lnSpc>
                <a:spcPts val="1375"/>
              </a:lnSpc>
            </a:pP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37826" y="582239"/>
            <a:ext cx="1010285" cy="702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430" algn="ctr">
              <a:lnSpc>
                <a:spcPct val="100000"/>
              </a:lnSpc>
            </a:pPr>
            <a:r>
              <a:rPr sz="700" b="1" spc="-35" dirty="0">
                <a:solidFill>
                  <a:srgbClr val="050505"/>
                </a:solidFill>
                <a:latin typeface="Times New Roman"/>
                <a:cs typeface="Times New Roman"/>
              </a:rPr>
              <a:t>FORMAÇÃO </a:t>
            </a:r>
            <a:r>
              <a:rPr sz="700" b="1" spc="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700" b="1" spc="-55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endParaRPr sz="700">
              <a:latin typeface="Times New Roman"/>
              <a:cs typeface="Times New Roman"/>
            </a:endParaRPr>
          </a:p>
          <a:p>
            <a:pPr marL="20320" algn="ctr">
              <a:lnSpc>
                <a:spcPct val="100000"/>
              </a:lnSpc>
              <a:spcBef>
                <a:spcPts val="150"/>
              </a:spcBef>
            </a:pPr>
            <a:r>
              <a:rPr sz="750" b="1" spc="-30" dirty="0">
                <a:solidFill>
                  <a:srgbClr val="050505"/>
                </a:solidFill>
                <a:latin typeface="Times New Roman"/>
                <a:cs typeface="Times New Roman"/>
              </a:rPr>
              <a:t>ATLUAS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3090" y="1812469"/>
            <a:ext cx="5961380" cy="3860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9845" algn="ctr">
              <a:lnSpc>
                <a:spcPts val="1370"/>
              </a:lnSpc>
            </a:pPr>
            <a:r>
              <a:rPr sz="1200" b="1" spc="-170" dirty="0">
                <a:solidFill>
                  <a:srgbClr val="050505"/>
                </a:solidFill>
                <a:latin typeface="Times New Roman"/>
                <a:cs typeface="Times New Roman"/>
              </a:rPr>
              <a:t>ATA</a:t>
            </a:r>
            <a:r>
              <a:rPr sz="1200" b="1" spc="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7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200" b="1" spc="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ABERTURA</a:t>
            </a:r>
            <a:endParaRPr sz="1200">
              <a:latin typeface="Times New Roman"/>
              <a:cs typeface="Times New Roman"/>
            </a:endParaRPr>
          </a:p>
          <a:p>
            <a:pPr marR="1270" algn="ctr">
              <a:lnSpc>
                <a:spcPts val="1370"/>
              </a:lnSpc>
            </a:pPr>
            <a:r>
              <a:rPr sz="1200" b="1" spc="-135" dirty="0">
                <a:solidFill>
                  <a:srgbClr val="050505"/>
                </a:solidFill>
                <a:latin typeface="Times New Roman"/>
                <a:cs typeface="Times New Roman"/>
              </a:rPr>
              <a:t>EDITAL</a:t>
            </a:r>
            <a:r>
              <a:rPr sz="1200" b="1" spc="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5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200" b="1" spc="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35" dirty="0">
                <a:solidFill>
                  <a:srgbClr val="050505"/>
                </a:solidFill>
                <a:latin typeface="Times New Roman"/>
                <a:cs typeface="Times New Roman"/>
              </a:rPr>
              <a:t>LICITAÇÃO</a:t>
            </a:r>
            <a:r>
              <a:rPr sz="1200" b="1" spc="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80" dirty="0">
                <a:solidFill>
                  <a:srgbClr val="050505"/>
                </a:solidFill>
                <a:latin typeface="Times New Roman"/>
                <a:cs typeface="Times New Roman"/>
              </a:rPr>
              <a:t>_</a:t>
            </a:r>
            <a:r>
              <a:rPr sz="1200" b="1" spc="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30" dirty="0">
                <a:solidFill>
                  <a:srgbClr val="050505"/>
                </a:solidFill>
                <a:latin typeface="Times New Roman"/>
                <a:cs typeface="Times New Roman"/>
              </a:rPr>
              <a:t>CONCORRÊNCIA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30" dirty="0">
                <a:solidFill>
                  <a:srgbClr val="050505"/>
                </a:solidFill>
                <a:latin typeface="Times New Roman"/>
                <a:cs typeface="Times New Roman"/>
              </a:rPr>
              <a:t>Nº</a:t>
            </a:r>
            <a:r>
              <a:rPr sz="1200" b="1" spc="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90" dirty="0">
                <a:solidFill>
                  <a:srgbClr val="050505"/>
                </a:solidFill>
                <a:latin typeface="Times New Roman"/>
                <a:cs typeface="Times New Roman"/>
              </a:rPr>
              <a:t>009/</a:t>
            </a:r>
            <a:r>
              <a:rPr sz="1200" b="1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65" dirty="0">
                <a:solidFill>
                  <a:srgbClr val="050505"/>
                </a:solidFill>
                <a:latin typeface="Times New Roman"/>
                <a:cs typeface="Times New Roman"/>
              </a:rPr>
              <a:t>2016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6985" algn="just">
              <a:lnSpc>
                <a:spcPct val="94700"/>
              </a:lnSpc>
            </a:pP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A </a:t>
            </a:r>
            <a:r>
              <a:rPr sz="110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Aquisições,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constituída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através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Ato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Nomeação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-14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/20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6,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05/0</a:t>
            </a:r>
            <a:r>
              <a:rPr sz="1100" spc="-12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/20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6,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atendimento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artigo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4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°</a:t>
            </a:r>
            <a:r>
              <a:rPr sz="1100" spc="23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inciso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Times New Roman"/>
                <a:cs typeface="Times New Roman"/>
              </a:rPr>
              <a:t>III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150" spc="-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Regulamento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Contratações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Confederação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Brasileira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Clubes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4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50505"/>
                </a:solidFill>
                <a:latin typeface="Arial"/>
                <a:cs typeface="Arial"/>
              </a:rPr>
              <a:t>CBC,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representando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neste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ato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Clube,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promoveu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nesta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data,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às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3h30min,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abertura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envelopes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"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H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AB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LITAÇÃO</a:t>
            </a:r>
            <a:r>
              <a:rPr sz="1100" spc="-85" dirty="0">
                <a:solidFill>
                  <a:srgbClr val="050505"/>
                </a:solidFill>
                <a:latin typeface="Arial"/>
                <a:cs typeface="Arial"/>
              </a:rPr>
              <a:t>"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referente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à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fase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processo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licitatório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50505"/>
                </a:solidFill>
                <a:latin typeface="Arial"/>
                <a:cs typeface="Arial"/>
              </a:rPr>
              <a:t>CONCORRÊNCIA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200" b="1" spc="40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1125" b="1" spc="284" baseline="22222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125" b="1" baseline="22222" dirty="0">
                <a:solidFill>
                  <a:srgbClr val="050505"/>
                </a:solidFill>
                <a:latin typeface="Times New Roman"/>
                <a:cs typeface="Times New Roman"/>
              </a:rPr>
              <a:t>   </a:t>
            </a:r>
            <a:r>
              <a:rPr sz="1125" b="1" spc="-89" baseline="22222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90" dirty="0">
                <a:solidFill>
                  <a:srgbClr val="050505"/>
                </a:solidFill>
                <a:latin typeface="Times New Roman"/>
                <a:cs typeface="Times New Roman"/>
              </a:rPr>
              <a:t>009/</a:t>
            </a:r>
            <a:r>
              <a:rPr sz="1200" b="1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40" dirty="0">
                <a:solidFill>
                  <a:srgbClr val="050505"/>
                </a:solidFill>
                <a:latin typeface="Times New Roman"/>
                <a:cs typeface="Times New Roman"/>
              </a:rPr>
              <a:t>2016,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20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cujo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é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aquisição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160" dirty="0">
                <a:solidFill>
                  <a:srgbClr val="050505"/>
                </a:solidFill>
                <a:latin typeface="Times New Roman"/>
                <a:cs typeface="Times New Roman"/>
              </a:rPr>
              <a:t>CRONOM</a:t>
            </a:r>
            <a:r>
              <a:rPr sz="120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65" dirty="0">
                <a:solidFill>
                  <a:srgbClr val="050505"/>
                </a:solidFill>
                <a:latin typeface="Times New Roman"/>
                <a:cs typeface="Times New Roman"/>
              </a:rPr>
              <a:t>ETRO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05" dirty="0">
                <a:solidFill>
                  <a:srgbClr val="050505"/>
                </a:solidFill>
                <a:latin typeface="Times New Roman"/>
                <a:cs typeface="Times New Roman"/>
              </a:rPr>
              <a:t> DIGITAL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5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320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1200" b="1" spc="-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ESA,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CRONOMETRO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235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1200" b="1" spc="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CRONÔMETRO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60" dirty="0">
                <a:solidFill>
                  <a:srgbClr val="050505"/>
                </a:solidFill>
                <a:latin typeface="Times New Roman"/>
                <a:cs typeface="Times New Roman"/>
              </a:rPr>
              <a:t>NATAÇÃO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135" dirty="0">
                <a:solidFill>
                  <a:srgbClr val="050505"/>
                </a:solidFill>
                <a:latin typeface="Times New Roman"/>
                <a:cs typeface="Times New Roman"/>
              </a:rPr>
              <a:t>PROJ</a:t>
            </a:r>
            <a:r>
              <a:rPr sz="1200" b="1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90" dirty="0">
                <a:solidFill>
                  <a:srgbClr val="050505"/>
                </a:solidFill>
                <a:latin typeface="Times New Roman"/>
                <a:cs typeface="Times New Roman"/>
              </a:rPr>
              <a:t>ETO</a:t>
            </a:r>
            <a:r>
              <a:rPr sz="1200" b="1" spc="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55" dirty="0">
                <a:solidFill>
                  <a:srgbClr val="050505"/>
                </a:solidFill>
                <a:latin typeface="Times New Roman"/>
                <a:cs typeface="Times New Roman"/>
              </a:rPr>
              <a:t>MACKENZIE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35" dirty="0">
                <a:solidFill>
                  <a:srgbClr val="050505"/>
                </a:solidFill>
                <a:latin typeface="Times New Roman"/>
                <a:cs typeface="Times New Roman"/>
              </a:rPr>
              <a:t>FORMANDO</a:t>
            </a:r>
            <a:r>
              <a:rPr sz="1200" b="1" spc="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55" dirty="0">
                <a:solidFill>
                  <a:srgbClr val="050505"/>
                </a:solidFill>
                <a:latin typeface="Times New Roman"/>
                <a:cs typeface="Times New Roman"/>
              </a:rPr>
              <a:t>ATLETAS</a:t>
            </a:r>
            <a:r>
              <a:rPr sz="1200" b="1" spc="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OLÍM </a:t>
            </a:r>
            <a:r>
              <a:rPr sz="1200" b="1" spc="-85" dirty="0">
                <a:solidFill>
                  <a:srgbClr val="050505"/>
                </a:solidFill>
                <a:latin typeface="Times New Roman"/>
                <a:cs typeface="Times New Roman"/>
              </a:rPr>
              <a:t>PICOS</a:t>
            </a:r>
            <a:r>
              <a:rPr sz="1200" b="1" spc="8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65" dirty="0">
                <a:solidFill>
                  <a:srgbClr val="050505"/>
                </a:solidFill>
                <a:latin typeface="Times New Roman"/>
                <a:cs typeface="Times New Roman"/>
              </a:rPr>
              <a:t>III,CONVÊNIO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30" dirty="0">
                <a:solidFill>
                  <a:srgbClr val="050505"/>
                </a:solidFill>
                <a:latin typeface="Times New Roman"/>
                <a:cs typeface="Times New Roman"/>
              </a:rPr>
              <a:t>Nº</a:t>
            </a:r>
            <a:r>
              <a:rPr sz="1200" b="1" spc="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60" dirty="0">
                <a:solidFill>
                  <a:srgbClr val="050505"/>
                </a:solidFill>
                <a:latin typeface="Times New Roman"/>
                <a:cs typeface="Times New Roman"/>
              </a:rPr>
              <a:t>45,</a:t>
            </a:r>
            <a:r>
              <a:rPr sz="1200" b="1" spc="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celebrado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entre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155" dirty="0">
                <a:solidFill>
                  <a:srgbClr val="050505"/>
                </a:solidFill>
                <a:latin typeface="Times New Roman"/>
                <a:cs typeface="Times New Roman"/>
              </a:rPr>
              <a:t>MACKENZIE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20" dirty="0">
                <a:solidFill>
                  <a:srgbClr val="050505"/>
                </a:solidFill>
                <a:latin typeface="Times New Roman"/>
                <a:cs typeface="Times New Roman"/>
              </a:rPr>
              <a:t>ESPORTE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60" dirty="0">
                <a:solidFill>
                  <a:srgbClr val="050505"/>
                </a:solidFill>
                <a:latin typeface="Times New Roman"/>
                <a:cs typeface="Times New Roman"/>
              </a:rPr>
              <a:t>CLUBE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155" dirty="0">
                <a:solidFill>
                  <a:srgbClr val="050505"/>
                </a:solidFill>
                <a:latin typeface="Times New Roman"/>
                <a:cs typeface="Times New Roman"/>
              </a:rPr>
              <a:t>CON</a:t>
            </a:r>
            <a:r>
              <a:rPr sz="120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30" dirty="0">
                <a:solidFill>
                  <a:srgbClr val="050505"/>
                </a:solidFill>
                <a:latin typeface="Times New Roman"/>
                <a:cs typeface="Times New Roman"/>
              </a:rPr>
              <a:t>FEDERAÇÃOBRASILEIRA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200" b="1" spc="-1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30" dirty="0">
                <a:solidFill>
                  <a:srgbClr val="050505"/>
                </a:solidFill>
                <a:latin typeface="Times New Roman"/>
                <a:cs typeface="Times New Roman"/>
              </a:rPr>
              <a:t>CLUBES</a:t>
            </a:r>
            <a:r>
              <a:rPr sz="1200" b="1" spc="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37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200" b="1" spc="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125" dirty="0">
                <a:solidFill>
                  <a:srgbClr val="050505"/>
                </a:solidFill>
                <a:latin typeface="Times New Roman"/>
                <a:cs typeface="Times New Roman"/>
              </a:rPr>
              <a:t>CBC,</a:t>
            </a:r>
            <a:endParaRPr sz="1200">
              <a:latin typeface="Times New Roman"/>
              <a:cs typeface="Times New Roman"/>
            </a:endParaRPr>
          </a:p>
          <a:p>
            <a:pPr marL="24130" marR="12065" indent="-3175" algn="just">
              <a:lnSpc>
                <a:spcPts val="1300"/>
              </a:lnSpc>
              <a:spcBef>
                <a:spcPts val="20"/>
              </a:spcBef>
            </a:pP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para </a:t>
            </a:r>
            <a:r>
              <a:rPr sz="110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atendimento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unidade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Clube,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localizada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Rua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Congonhas,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n°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450,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Bairro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Santo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Antônio,</a:t>
            </a:r>
            <a:r>
              <a:rPr sz="110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60" dirty="0">
                <a:solidFill>
                  <a:srgbClr val="050505"/>
                </a:solidFill>
                <a:latin typeface="Arial"/>
                <a:cs typeface="Arial"/>
              </a:rPr>
              <a:t>CEP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30.330-100,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Horizonte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40" dirty="0">
                <a:solidFill>
                  <a:srgbClr val="1A1A1A"/>
                </a:solidFill>
                <a:latin typeface="Arial"/>
                <a:cs typeface="Arial"/>
              </a:rPr>
              <a:t>-</a:t>
            </a:r>
            <a:r>
              <a:rPr sz="1100" spc="-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MG.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050">
              <a:latin typeface="Times New Roman"/>
              <a:cs typeface="Times New Roman"/>
            </a:endParaRPr>
          </a:p>
          <a:p>
            <a:pPr marL="18415" marR="5080" indent="-3175" algn="just">
              <a:lnSpc>
                <a:spcPct val="102499"/>
              </a:lnSpc>
            </a:pP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A 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referida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reunião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ocorreu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Diretoria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Administração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entidade,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 localizada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Rua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Congonhas,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050" spc="232" baseline="23809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050" baseline="23809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2" baseline="23809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450,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Bairro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Santo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Antônio,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60" dirty="0">
                <a:solidFill>
                  <a:srgbClr val="050505"/>
                </a:solidFill>
                <a:latin typeface="Arial"/>
                <a:cs typeface="Arial"/>
              </a:rPr>
              <a:t>CEP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30.330-100,</a:t>
            </a:r>
            <a:r>
              <a:rPr sz="110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Horizonte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6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MG,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tendo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como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 membros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Sra.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Sandra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Michel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Braga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Sampaio,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Sra.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Suelem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Cliciane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Ribeiro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Sra.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Lilian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Cristiane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Gualberto,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não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havendo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representantes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nem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credenciamento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nenhuma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empresa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 interessada.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24130" marR="5080" indent="-6350" algn="just">
              <a:lnSpc>
                <a:spcPct val="93300"/>
              </a:lnSpc>
            </a:pP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A 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Aquisições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encerrou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reunião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informando,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vez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 que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 nenhum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proponente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interessado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compareceu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certame,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050505"/>
                </a:solidFill>
                <a:latin typeface="Times New Roman"/>
                <a:cs typeface="Times New Roman"/>
              </a:rPr>
              <a:t>CONCORRÊNCIA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200" b="1" spc="-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5" dirty="0">
                <a:solidFill>
                  <a:srgbClr val="050505"/>
                </a:solidFill>
                <a:latin typeface="Times New Roman"/>
                <a:cs typeface="Times New Roman"/>
              </a:rPr>
              <a:t>Nº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95" dirty="0">
                <a:solidFill>
                  <a:srgbClr val="050505"/>
                </a:solidFill>
                <a:latin typeface="Times New Roman"/>
                <a:cs typeface="Times New Roman"/>
              </a:rPr>
              <a:t>009/</a:t>
            </a:r>
            <a:r>
              <a:rPr sz="1200" b="1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65" dirty="0">
                <a:solidFill>
                  <a:srgbClr val="050505"/>
                </a:solidFill>
                <a:latin typeface="Times New Roman"/>
                <a:cs typeface="Times New Roman"/>
              </a:rPr>
              <a:t>2016</a:t>
            </a:r>
            <a:r>
              <a:rPr sz="12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será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 declarada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como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50505"/>
                </a:solidFill>
                <a:latin typeface="Arial"/>
                <a:cs typeface="Arial"/>
              </a:rPr>
              <a:t>Licitação</a:t>
            </a:r>
            <a:r>
              <a:rPr sz="1100" b="1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50505"/>
                </a:solidFill>
                <a:latin typeface="Arial"/>
                <a:cs typeface="Arial"/>
              </a:rPr>
              <a:t>Deserta.</a:t>
            </a:r>
            <a:endParaRPr sz="11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0830" y="6179693"/>
            <a:ext cx="222821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Horizonte,</a:t>
            </a:r>
            <a:r>
              <a:rPr sz="110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06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Julho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6.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92584" y="7167090"/>
            <a:ext cx="2602230" cy="516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86105">
              <a:lnSpc>
                <a:spcPts val="2775"/>
              </a:lnSpc>
              <a:tabLst>
                <a:tab pos="1165225" algn="l"/>
              </a:tabLst>
            </a:pPr>
            <a:r>
              <a:rPr sz="1100" b="1" spc="-60" dirty="0">
                <a:solidFill>
                  <a:srgbClr val="050505"/>
                </a:solidFill>
                <a:latin typeface="Arial"/>
                <a:cs typeface="Arial"/>
              </a:rPr>
              <a:t>n&lt;.ra	</a:t>
            </a:r>
            <a:r>
              <a:rPr sz="1100" b="1" spc="-575" dirty="0">
                <a:solidFill>
                  <a:srgbClr val="1A1A1A"/>
                </a:solidFill>
                <a:latin typeface="Arial"/>
                <a:cs typeface="Arial"/>
              </a:rPr>
              <a:t>h</a:t>
            </a:r>
            <a:r>
              <a:rPr sz="3600" i="1" spc="-3772" baseline="8101" dirty="0">
                <a:solidFill>
                  <a:srgbClr val="545460"/>
                </a:solidFill>
                <a:latin typeface="Times New Roman"/>
                <a:cs typeface="Times New Roman"/>
              </a:rPr>
              <a:t>@</a:t>
            </a:r>
            <a:r>
              <a:rPr sz="1100" b="1" spc="30" dirty="0">
                <a:solidFill>
                  <a:srgbClr val="1A1A1A"/>
                </a:solidFill>
                <a:latin typeface="Arial"/>
                <a:cs typeface="Arial"/>
              </a:rPr>
              <a:t>ei</a:t>
            </a:r>
            <a:r>
              <a:rPr sz="1100" b="1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00" b="1" spc="-434" dirty="0">
                <a:solidFill>
                  <a:srgbClr val="050505"/>
                </a:solidFill>
                <a:latin typeface="Arial"/>
                <a:cs typeface="Arial"/>
              </a:rPr>
              <a:t>B</a:t>
            </a:r>
            <a:r>
              <a:rPr sz="3600" i="1" spc="-1672" baseline="8101" dirty="0">
                <a:solidFill>
                  <a:srgbClr val="545460"/>
                </a:solidFill>
                <a:latin typeface="Times New Roman"/>
                <a:cs typeface="Times New Roman"/>
              </a:rPr>
              <a:t>Á</a:t>
            </a:r>
            <a:r>
              <a:rPr sz="1100" b="1" spc="-25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100" b="1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50505"/>
                </a:solidFill>
                <a:latin typeface="Arial"/>
                <a:cs typeface="Arial"/>
              </a:rPr>
              <a:t>Sampaio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ts val="1215"/>
              </a:lnSpc>
            </a:pP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Superintendência </a:t>
            </a:r>
            <a:r>
              <a:rPr sz="11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0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50045" y="7347174"/>
            <a:ext cx="174371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064895" algn="l"/>
              </a:tabLst>
            </a:pPr>
            <a:r>
              <a:rPr sz="1100" b="1" spc="-5" dirty="0">
                <a:solidFill>
                  <a:srgbClr val="050505"/>
                </a:solidFill>
                <a:latin typeface="Arial"/>
                <a:cs typeface="Arial"/>
              </a:rPr>
              <a:t>Lilian</a:t>
            </a:r>
            <a:r>
              <a:rPr sz="1100" b="1" spc="-10" dirty="0">
                <a:solidFill>
                  <a:srgbClr val="050505"/>
                </a:solidFill>
                <a:latin typeface="Arial"/>
                <a:cs typeface="Arial"/>
              </a:rPr>
              <a:t> Cristia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	Gualberto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98724" y="7509240"/>
            <a:ext cx="224726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45" dirty="0">
                <a:solidFill>
                  <a:srgbClr val="050505"/>
                </a:solidFill>
                <a:latin typeface="Arial"/>
                <a:cs typeface="Arial"/>
              </a:rPr>
              <a:t>R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presentante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50505"/>
                </a:solidFill>
                <a:latin typeface="Arial"/>
                <a:cs typeface="Arial"/>
              </a:rPr>
              <a:t>Co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são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87841" y="8252397"/>
            <a:ext cx="2244090" cy="6045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82880" algn="r">
              <a:lnSpc>
                <a:spcPts val="2345"/>
              </a:lnSpc>
            </a:pPr>
            <a:r>
              <a:rPr sz="2000" spc="130" dirty="0">
                <a:solidFill>
                  <a:srgbClr val="8789A1"/>
                </a:solidFill>
                <a:latin typeface="Times New Roman"/>
                <a:cs typeface="Times New Roman"/>
              </a:rPr>
              <a:t>-(]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ts val="1265"/>
              </a:lnSpc>
            </a:pPr>
            <a:r>
              <a:rPr sz="1100" b="1" spc="-10" dirty="0">
                <a:solidFill>
                  <a:srgbClr val="050505"/>
                </a:solidFill>
                <a:latin typeface="Arial"/>
                <a:cs typeface="Arial"/>
              </a:rPr>
              <a:t>Suélem</a:t>
            </a:r>
            <a:r>
              <a:rPr sz="1100" b="1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50505"/>
                </a:solidFill>
                <a:latin typeface="Arial"/>
                <a:cs typeface="Arial"/>
              </a:rPr>
              <a:t>Cliciane</a:t>
            </a:r>
            <a:r>
              <a:rPr sz="1100" b="1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50505"/>
                </a:solidFill>
                <a:latin typeface="Arial"/>
                <a:cs typeface="Arial"/>
              </a:rPr>
              <a:t>Ribeiro</a:t>
            </a:r>
            <a:endParaRPr sz="11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5"/>
              </a:spcBef>
            </a:pP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Representante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295</Words>
  <Application>Microsoft Office PowerPoint</Application>
  <PresentationFormat>Benutzerdefiniert</PresentationFormat>
  <Paragraphs>21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2018-06-25T17:32:44Z</dcterms:created>
  <dcterms:modified xsi:type="dcterms:W3CDTF">2018-06-25T15:32:47Z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