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7556500" cy="10693400"/>
  <p:notesSz cx="75565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9060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4954"/>
            <a:ext cx="6423025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8304"/>
            <a:ext cx="528954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7825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1597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11" Type="http://schemas.openxmlformats.org/officeDocument/2006/relationships/image" Target="../media/image5.jp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4.jp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823565" y="472339"/>
            <a:ext cx="714564" cy="81145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338294" y="5371342"/>
            <a:ext cx="1955967" cy="666119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4469053" y="5395566"/>
            <a:ext cx="1949912" cy="532895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1059735" y="6285742"/>
            <a:ext cx="1980190" cy="1217181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4408497" y="6485578"/>
            <a:ext cx="1737965" cy="502617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4381574" y="5445879"/>
            <a:ext cx="0" cy="396875"/>
          </a:xfrm>
          <a:custGeom>
            <a:avLst/>
            <a:gdLst/>
            <a:ahLst/>
            <a:cxnLst/>
            <a:rect l="l" t="t" r="r" b="b"/>
            <a:pathLst>
              <a:path h="396875">
                <a:moveTo>
                  <a:pt x="0" y="396720"/>
                </a:moveTo>
                <a:lnTo>
                  <a:pt x="0" y="0"/>
                </a:lnTo>
              </a:path>
            </a:pathLst>
          </a:custGeom>
          <a:ln w="11947">
            <a:solidFill>
              <a:srgbClr val="ACA8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830318" y="5830577"/>
            <a:ext cx="508000" cy="0"/>
          </a:xfrm>
          <a:custGeom>
            <a:avLst/>
            <a:gdLst/>
            <a:ahLst/>
            <a:cxnLst/>
            <a:rect l="l" t="t" r="r" b="b"/>
            <a:pathLst>
              <a:path w="508000">
                <a:moveTo>
                  <a:pt x="0" y="0"/>
                </a:moveTo>
                <a:lnTo>
                  <a:pt x="507749" y="0"/>
                </a:lnTo>
              </a:path>
            </a:pathLst>
          </a:custGeom>
          <a:ln w="5973">
            <a:solidFill>
              <a:srgbClr val="6464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3942522" y="5836588"/>
            <a:ext cx="483870" cy="0"/>
          </a:xfrm>
          <a:custGeom>
            <a:avLst/>
            <a:gdLst/>
            <a:ahLst/>
            <a:cxnLst/>
            <a:rect l="l" t="t" r="r" b="b"/>
            <a:pathLst>
              <a:path w="483870">
                <a:moveTo>
                  <a:pt x="0" y="0"/>
                </a:moveTo>
                <a:lnTo>
                  <a:pt x="483854" y="0"/>
                </a:lnTo>
              </a:path>
            </a:pathLst>
          </a:custGeom>
          <a:ln w="11947">
            <a:solidFill>
              <a:srgbClr val="5474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2974812" y="6930573"/>
            <a:ext cx="591820" cy="0"/>
          </a:xfrm>
          <a:custGeom>
            <a:avLst/>
            <a:gdLst/>
            <a:ahLst/>
            <a:cxnLst/>
            <a:rect l="l" t="t" r="r" b="b"/>
            <a:pathLst>
              <a:path w="591820">
                <a:moveTo>
                  <a:pt x="0" y="0"/>
                </a:moveTo>
                <a:lnTo>
                  <a:pt x="591378" y="0"/>
                </a:lnTo>
              </a:path>
            </a:pathLst>
          </a:custGeom>
          <a:ln w="5973">
            <a:solidFill>
              <a:srgbClr val="5B60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3954468" y="6927567"/>
            <a:ext cx="2688590" cy="0"/>
          </a:xfrm>
          <a:custGeom>
            <a:avLst/>
            <a:gdLst/>
            <a:ahLst/>
            <a:cxnLst/>
            <a:rect l="l" t="t" r="r" b="b"/>
            <a:pathLst>
              <a:path w="2688590">
                <a:moveTo>
                  <a:pt x="0" y="0"/>
                </a:moveTo>
                <a:lnTo>
                  <a:pt x="2688083" y="0"/>
                </a:lnTo>
              </a:path>
            </a:pathLst>
          </a:custGeom>
          <a:ln w="11947">
            <a:solidFill>
              <a:srgbClr val="5B5B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825" y="427735"/>
            <a:ext cx="680084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9482"/>
            <a:ext cx="680084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9210" y="9944862"/>
            <a:ext cx="2418079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825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0680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47788" y="472338"/>
            <a:ext cx="702453" cy="79934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298675" y="9798008"/>
            <a:ext cx="302781" cy="69034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091962" y="9931231"/>
            <a:ext cx="308837" cy="56922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83346" y="1658659"/>
            <a:ext cx="6049645" cy="84658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91440" algn="ctr">
              <a:lnSpc>
                <a:spcPts val="1510"/>
              </a:lnSpc>
            </a:pPr>
            <a:r>
              <a:rPr sz="1300" b="1" spc="-150" dirty="0">
                <a:solidFill>
                  <a:srgbClr val="38363D"/>
                </a:solidFill>
                <a:latin typeface="Times New Roman"/>
                <a:cs typeface="Times New Roman"/>
              </a:rPr>
              <a:t>A</a:t>
            </a:r>
            <a:r>
              <a:rPr sz="1300" b="1" spc="-130" dirty="0">
                <a:solidFill>
                  <a:srgbClr val="38363D"/>
                </a:solidFill>
                <a:latin typeface="Times New Roman"/>
                <a:cs typeface="Times New Roman"/>
              </a:rPr>
              <a:t>TA</a:t>
            </a:r>
            <a:r>
              <a:rPr sz="1300" b="1" spc="65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300" b="1" spc="-145" dirty="0">
                <a:solidFill>
                  <a:srgbClr val="38363D"/>
                </a:solidFill>
                <a:latin typeface="Times New Roman"/>
                <a:cs typeface="Times New Roman"/>
              </a:rPr>
              <a:t>DE</a:t>
            </a:r>
            <a:r>
              <a:rPr sz="1300" b="1" spc="10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300" b="1" spc="-125" dirty="0">
                <a:solidFill>
                  <a:srgbClr val="38363D"/>
                </a:solidFill>
                <a:latin typeface="Times New Roman"/>
                <a:cs typeface="Times New Roman"/>
              </a:rPr>
              <a:t>ABE</a:t>
            </a:r>
            <a:r>
              <a:rPr sz="1300" b="1" spc="-145" dirty="0">
                <a:solidFill>
                  <a:srgbClr val="38363D"/>
                </a:solidFill>
                <a:latin typeface="Times New Roman"/>
                <a:cs typeface="Times New Roman"/>
              </a:rPr>
              <a:t>R</a:t>
            </a:r>
            <a:r>
              <a:rPr sz="1300" b="1" spc="-120" dirty="0">
                <a:solidFill>
                  <a:srgbClr val="38363D"/>
                </a:solidFill>
                <a:latin typeface="Times New Roman"/>
                <a:cs typeface="Times New Roman"/>
              </a:rPr>
              <a:t>TURA</a:t>
            </a:r>
            <a:endParaRPr sz="1300">
              <a:latin typeface="Times New Roman"/>
              <a:cs typeface="Times New Roman"/>
            </a:endParaRPr>
          </a:p>
          <a:p>
            <a:pPr marR="57150" algn="ctr">
              <a:lnSpc>
                <a:spcPts val="1510"/>
              </a:lnSpc>
            </a:pPr>
            <a:r>
              <a:rPr sz="1300" b="1" spc="-125" dirty="0">
                <a:solidFill>
                  <a:srgbClr val="38363D"/>
                </a:solidFill>
                <a:latin typeface="Times New Roman"/>
                <a:cs typeface="Times New Roman"/>
              </a:rPr>
              <a:t>EDITAL</a:t>
            </a:r>
            <a:r>
              <a:rPr sz="1300" b="1" spc="65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300" b="1" spc="-145" dirty="0">
                <a:solidFill>
                  <a:srgbClr val="38363D"/>
                </a:solidFill>
                <a:latin typeface="Times New Roman"/>
                <a:cs typeface="Times New Roman"/>
              </a:rPr>
              <a:t>DE</a:t>
            </a:r>
            <a:r>
              <a:rPr sz="1300" b="1" spc="55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300" b="1" spc="-135" dirty="0">
                <a:solidFill>
                  <a:srgbClr val="38363D"/>
                </a:solidFill>
                <a:latin typeface="Times New Roman"/>
                <a:cs typeface="Times New Roman"/>
              </a:rPr>
              <a:t>LICITAÇÃO</a:t>
            </a:r>
            <a:r>
              <a:rPr sz="1300" b="1" spc="75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300" b="1" spc="145" dirty="0">
                <a:solidFill>
                  <a:srgbClr val="525256"/>
                </a:solidFill>
                <a:latin typeface="Times New Roman"/>
                <a:cs typeface="Times New Roman"/>
              </a:rPr>
              <a:t>_</a:t>
            </a:r>
            <a:r>
              <a:rPr sz="1300" b="1" spc="-5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300" b="1" spc="-150" dirty="0">
                <a:solidFill>
                  <a:srgbClr val="38363D"/>
                </a:solidFill>
                <a:latin typeface="Times New Roman"/>
                <a:cs typeface="Times New Roman"/>
              </a:rPr>
              <a:t>C</a:t>
            </a:r>
            <a:r>
              <a:rPr sz="1300" b="1" spc="-100" dirty="0">
                <a:solidFill>
                  <a:srgbClr val="38363D"/>
                </a:solidFill>
                <a:latin typeface="Times New Roman"/>
                <a:cs typeface="Times New Roman"/>
              </a:rPr>
              <a:t>ON</a:t>
            </a:r>
            <a:r>
              <a:rPr sz="1300" b="1" spc="-150" dirty="0">
                <a:solidFill>
                  <a:srgbClr val="38363D"/>
                </a:solidFill>
                <a:latin typeface="Times New Roman"/>
                <a:cs typeface="Times New Roman"/>
              </a:rPr>
              <a:t>C</a:t>
            </a:r>
            <a:r>
              <a:rPr sz="1300" b="1" spc="-110" dirty="0">
                <a:solidFill>
                  <a:srgbClr val="38363D"/>
                </a:solidFill>
                <a:latin typeface="Times New Roman"/>
                <a:cs typeface="Times New Roman"/>
              </a:rPr>
              <a:t>ORRENCIA</a:t>
            </a:r>
            <a:r>
              <a:rPr sz="1300" b="1" spc="110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300" b="1" spc="-100" dirty="0">
                <a:solidFill>
                  <a:srgbClr val="38363D"/>
                </a:solidFill>
                <a:latin typeface="Times New Roman"/>
                <a:cs typeface="Times New Roman"/>
              </a:rPr>
              <a:t>N</a:t>
            </a:r>
            <a:r>
              <a:rPr sz="1300" b="1" spc="280" dirty="0">
                <a:solidFill>
                  <a:srgbClr val="525256"/>
                </a:solidFill>
                <a:latin typeface="Times New Roman"/>
                <a:cs typeface="Times New Roman"/>
              </a:rPr>
              <a:t>º</a:t>
            </a:r>
            <a:r>
              <a:rPr sz="1300" b="1" spc="-55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300" b="1" spc="110" dirty="0">
                <a:solidFill>
                  <a:srgbClr val="38363D"/>
                </a:solidFill>
                <a:latin typeface="Times New Roman"/>
                <a:cs typeface="Times New Roman"/>
              </a:rPr>
              <a:t>00</a:t>
            </a:r>
            <a:r>
              <a:rPr sz="1300" b="1" spc="120" dirty="0">
                <a:solidFill>
                  <a:srgbClr val="38363D"/>
                </a:solidFill>
                <a:latin typeface="Times New Roman"/>
                <a:cs typeface="Times New Roman"/>
              </a:rPr>
              <a:t>4</a:t>
            </a:r>
            <a:r>
              <a:rPr sz="1300" b="1" spc="135" dirty="0">
                <a:solidFill>
                  <a:srgbClr val="525256"/>
                </a:solidFill>
                <a:latin typeface="Times New Roman"/>
                <a:cs typeface="Times New Roman"/>
              </a:rPr>
              <a:t>/</a:t>
            </a:r>
            <a:r>
              <a:rPr sz="1300" b="1" spc="-175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300" b="1" spc="50" dirty="0">
                <a:solidFill>
                  <a:srgbClr val="38363D"/>
                </a:solidFill>
                <a:latin typeface="Times New Roman"/>
                <a:cs typeface="Times New Roman"/>
              </a:rPr>
              <a:t>2</a:t>
            </a:r>
            <a:r>
              <a:rPr sz="1300" b="1" spc="155" dirty="0">
                <a:solidFill>
                  <a:srgbClr val="38363D"/>
                </a:solidFill>
                <a:latin typeface="Times New Roman"/>
                <a:cs typeface="Times New Roman"/>
              </a:rPr>
              <a:t>0</a:t>
            </a:r>
            <a:r>
              <a:rPr sz="1300" b="1" spc="85" dirty="0">
                <a:solidFill>
                  <a:srgbClr val="38363D"/>
                </a:solidFill>
                <a:latin typeface="Times New Roman"/>
                <a:cs typeface="Times New Roman"/>
              </a:rPr>
              <a:t>1</a:t>
            </a:r>
            <a:r>
              <a:rPr sz="1300" b="1" spc="145" dirty="0">
                <a:solidFill>
                  <a:srgbClr val="38363D"/>
                </a:solidFill>
                <a:latin typeface="Times New Roman"/>
                <a:cs typeface="Times New Roman"/>
              </a:rPr>
              <a:t>6</a:t>
            </a: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8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 marR="60325" algn="just">
              <a:lnSpc>
                <a:spcPct val="103699"/>
              </a:lnSpc>
            </a:pPr>
            <a:r>
              <a:rPr sz="1150" spc="-95" dirty="0">
                <a:solidFill>
                  <a:srgbClr val="525256"/>
                </a:solidFill>
                <a:latin typeface="Arial"/>
                <a:cs typeface="Arial"/>
              </a:rPr>
              <a:t>A </a:t>
            </a:r>
            <a:r>
              <a:rPr sz="1150" spc="3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Comissão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7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525256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0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Aqu</a:t>
            </a:r>
            <a:r>
              <a:rPr sz="1150" spc="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s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içõe</a:t>
            </a:r>
            <a:r>
              <a:rPr sz="1150" spc="-65" dirty="0">
                <a:solidFill>
                  <a:srgbClr val="525256"/>
                </a:solidFill>
                <a:latin typeface="Arial"/>
                <a:cs typeface="Arial"/>
              </a:rPr>
              <a:t>s</a:t>
            </a:r>
            <a:r>
              <a:rPr sz="1150" spc="405" dirty="0">
                <a:solidFill>
                  <a:srgbClr val="525256"/>
                </a:solidFill>
                <a:latin typeface="Arial"/>
                <a:cs typeface="Arial"/>
              </a:rPr>
              <a:t>,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const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50" dirty="0">
                <a:solidFill>
                  <a:srgbClr val="525256"/>
                </a:solidFill>
                <a:latin typeface="Arial"/>
                <a:cs typeface="Arial"/>
              </a:rPr>
              <a:t>tu</a:t>
            </a:r>
            <a:r>
              <a:rPr sz="1150" spc="-90" dirty="0">
                <a:solidFill>
                  <a:srgbClr val="525256"/>
                </a:solidFill>
                <a:latin typeface="Arial"/>
                <a:cs typeface="Arial"/>
              </a:rPr>
              <a:t>í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da </a:t>
            </a:r>
            <a:r>
              <a:rPr sz="1150" spc="-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através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d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Ato 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525256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Nomeação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0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.</a:t>
            </a:r>
            <a:r>
              <a:rPr sz="1200" spc="284" baseline="20833" dirty="0">
                <a:solidFill>
                  <a:srgbClr val="525256"/>
                </a:solidFill>
                <a:latin typeface="Times New Roman"/>
                <a:cs typeface="Times New Roman"/>
              </a:rPr>
              <a:t>0</a:t>
            </a:r>
            <a:r>
              <a:rPr sz="1200" baseline="20833" dirty="0">
                <a:solidFill>
                  <a:srgbClr val="525256"/>
                </a:solidFill>
                <a:latin typeface="Times New Roman"/>
                <a:cs typeface="Times New Roman"/>
              </a:rPr>
              <a:t>  </a:t>
            </a:r>
            <a:r>
              <a:rPr sz="1200" spc="30" baseline="20833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150" spc="105" dirty="0">
                <a:solidFill>
                  <a:srgbClr val="525256"/>
                </a:solidFill>
                <a:latin typeface="Arial"/>
                <a:cs typeface="Arial"/>
              </a:rPr>
              <a:t>0</a:t>
            </a:r>
            <a:r>
              <a:rPr sz="1150" spc="-130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spc="50" dirty="0">
                <a:solidFill>
                  <a:srgbClr val="525256"/>
                </a:solidFill>
                <a:latin typeface="Arial"/>
                <a:cs typeface="Arial"/>
              </a:rPr>
              <a:t>/20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6</a:t>
            </a:r>
            <a:r>
              <a:rPr sz="1150" spc="405" dirty="0">
                <a:solidFill>
                  <a:srgbClr val="525256"/>
                </a:solidFill>
                <a:latin typeface="Arial"/>
                <a:cs typeface="Arial"/>
              </a:rPr>
              <a:t>,</a:t>
            </a:r>
            <a:r>
              <a:rPr sz="1150" spc="-6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525256"/>
                </a:solidFill>
                <a:latin typeface="Arial"/>
                <a:cs typeface="Arial"/>
              </a:rPr>
              <a:t>de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525256"/>
                </a:solidFill>
                <a:latin typeface="Arial"/>
                <a:cs typeface="Arial"/>
              </a:rPr>
              <a:t>0</a:t>
            </a:r>
            <a:r>
              <a:rPr sz="1150" spc="-50" dirty="0">
                <a:solidFill>
                  <a:srgbClr val="525256"/>
                </a:solidFill>
                <a:latin typeface="Arial"/>
                <a:cs typeface="Arial"/>
              </a:rPr>
              <a:t>5</a:t>
            </a:r>
            <a:r>
              <a:rPr sz="1150" spc="140" dirty="0">
                <a:solidFill>
                  <a:srgbClr val="6E6E72"/>
                </a:solidFill>
                <a:latin typeface="Arial"/>
                <a:cs typeface="Arial"/>
              </a:rPr>
              <a:t>/</a:t>
            </a:r>
            <a:r>
              <a:rPr sz="1150" spc="105" dirty="0">
                <a:solidFill>
                  <a:srgbClr val="525256"/>
                </a:solidFill>
                <a:latin typeface="Arial"/>
                <a:cs typeface="Arial"/>
              </a:rPr>
              <a:t>0</a:t>
            </a:r>
            <a:r>
              <a:rPr sz="1150" spc="-130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spc="140" dirty="0">
                <a:solidFill>
                  <a:srgbClr val="6E6E72"/>
                </a:solidFill>
                <a:latin typeface="Arial"/>
                <a:cs typeface="Arial"/>
              </a:rPr>
              <a:t>/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20</a:t>
            </a:r>
            <a:r>
              <a:rPr sz="1150" spc="-145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spc="60" dirty="0">
                <a:solidFill>
                  <a:srgbClr val="525256"/>
                </a:solidFill>
                <a:latin typeface="Arial"/>
                <a:cs typeface="Arial"/>
              </a:rPr>
              <a:t>6</a:t>
            </a:r>
            <a:r>
              <a:rPr sz="1150" spc="405" dirty="0">
                <a:solidFill>
                  <a:srgbClr val="6E6E72"/>
                </a:solidFill>
                <a:latin typeface="Arial"/>
                <a:cs typeface="Arial"/>
              </a:rPr>
              <a:t>,</a:t>
            </a:r>
            <a:r>
              <a:rPr sz="1150" spc="-65" dirty="0">
                <a:solidFill>
                  <a:srgbClr val="6E6E72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em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150" spc="-55" dirty="0">
                <a:solidFill>
                  <a:srgbClr val="525256"/>
                </a:solidFill>
                <a:latin typeface="Arial"/>
                <a:cs typeface="Arial"/>
              </a:rPr>
              <a:t>t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-150" dirty="0">
                <a:solidFill>
                  <a:srgbClr val="525256"/>
                </a:solidFill>
                <a:latin typeface="Arial"/>
                <a:cs typeface="Arial"/>
              </a:rPr>
              <a:t>d</a:t>
            </a:r>
            <a:r>
              <a:rPr sz="1150" spc="-9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30" dirty="0">
                <a:solidFill>
                  <a:srgbClr val="525256"/>
                </a:solidFill>
                <a:latin typeface="Arial"/>
                <a:cs typeface="Arial"/>
              </a:rPr>
              <a:t>me</a:t>
            </a:r>
            <a:r>
              <a:rPr sz="1150" spc="-105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to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ao </a:t>
            </a:r>
            <a:r>
              <a:rPr sz="1150" spc="-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45" dirty="0">
                <a:solidFill>
                  <a:srgbClr val="525256"/>
                </a:solidFill>
                <a:latin typeface="Arial"/>
                <a:cs typeface="Arial"/>
              </a:rPr>
              <a:t>ar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t</a:t>
            </a:r>
            <a:r>
              <a:rPr sz="1150" spc="-25" dirty="0">
                <a:solidFill>
                  <a:srgbClr val="6E6E72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go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4</a:t>
            </a:r>
            <a:r>
              <a:rPr sz="1150" spc="95" dirty="0">
                <a:solidFill>
                  <a:srgbClr val="525256"/>
                </a:solidFill>
                <a:latin typeface="Arial"/>
                <a:cs typeface="Arial"/>
              </a:rPr>
              <a:t>°</a:t>
            </a:r>
            <a:r>
              <a:rPr sz="1150" spc="405" dirty="0">
                <a:solidFill>
                  <a:srgbClr val="525256"/>
                </a:solidFill>
                <a:latin typeface="Arial"/>
                <a:cs typeface="Arial"/>
              </a:rPr>
              <a:t>,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60" dirty="0">
                <a:solidFill>
                  <a:srgbClr val="525256"/>
                </a:solidFill>
                <a:latin typeface="Arial"/>
                <a:cs typeface="Arial"/>
              </a:rPr>
              <a:t>c</a:t>
            </a:r>
            <a:r>
              <a:rPr sz="1150" spc="-5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s</a:t>
            </a:r>
            <a:r>
              <a:rPr sz="1150" spc="-560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150" spc="-109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300" dirty="0">
                <a:solidFill>
                  <a:srgbClr val="525256"/>
                </a:solidFill>
                <a:latin typeface="Arial"/>
                <a:cs typeface="Arial"/>
              </a:rPr>
              <a:t>II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Reg</a:t>
            </a:r>
            <a:r>
              <a:rPr sz="1150" spc="-90" dirty="0">
                <a:solidFill>
                  <a:srgbClr val="525256"/>
                </a:solidFill>
                <a:latin typeface="Arial"/>
                <a:cs typeface="Arial"/>
              </a:rPr>
              <a:t>u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ame</a:t>
            </a:r>
            <a:r>
              <a:rPr sz="1150" spc="-75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95" dirty="0">
                <a:solidFill>
                  <a:srgbClr val="525256"/>
                </a:solidFill>
                <a:latin typeface="Arial"/>
                <a:cs typeface="Arial"/>
              </a:rPr>
              <a:t>t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525256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Compras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2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Co</a:t>
            </a:r>
            <a:r>
              <a:rPr sz="1150" spc="-125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tra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t</a:t>
            </a:r>
            <a:r>
              <a:rPr sz="1150" spc="-35" dirty="0">
                <a:solidFill>
                  <a:srgbClr val="38363D"/>
                </a:solidFill>
                <a:latin typeface="Arial"/>
                <a:cs typeface="Arial"/>
              </a:rPr>
              <a:t>a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ções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 da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 </a:t>
            </a:r>
            <a:r>
              <a:rPr sz="1150" spc="-50" dirty="0">
                <a:solidFill>
                  <a:srgbClr val="525256"/>
                </a:solidFill>
                <a:latin typeface="Arial"/>
                <a:cs typeface="Arial"/>
              </a:rPr>
              <a:t>C</a:t>
            </a:r>
            <a:r>
              <a:rPr sz="1150" spc="-65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150" spc="-40" dirty="0">
                <a:solidFill>
                  <a:srgbClr val="38363D"/>
                </a:solidFill>
                <a:latin typeface="Arial"/>
                <a:cs typeface="Arial"/>
              </a:rPr>
              <a:t>n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fede</a:t>
            </a:r>
            <a:r>
              <a:rPr sz="1150" spc="35" dirty="0">
                <a:solidFill>
                  <a:srgbClr val="525256"/>
                </a:solidFill>
                <a:latin typeface="Arial"/>
                <a:cs typeface="Arial"/>
              </a:rPr>
              <a:t>r</a:t>
            </a:r>
            <a:r>
              <a:rPr sz="1150" spc="-35" dirty="0">
                <a:solidFill>
                  <a:srgbClr val="38363D"/>
                </a:solidFill>
                <a:latin typeface="Arial"/>
                <a:cs typeface="Arial"/>
              </a:rPr>
              <a:t>a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ção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Bras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ra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de </a:t>
            </a:r>
            <a:r>
              <a:rPr sz="1150" spc="-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C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ubes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465" dirty="0">
                <a:solidFill>
                  <a:srgbClr val="525256"/>
                </a:solidFill>
                <a:latin typeface="Arial"/>
                <a:cs typeface="Arial"/>
              </a:rPr>
              <a:t>-</a:t>
            </a:r>
            <a:r>
              <a:rPr sz="1150" spc="14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525256"/>
                </a:solidFill>
                <a:latin typeface="Arial"/>
                <a:cs typeface="Arial"/>
              </a:rPr>
              <a:t>C</a:t>
            </a:r>
            <a:r>
              <a:rPr sz="1150" spc="-120" dirty="0">
                <a:solidFill>
                  <a:srgbClr val="38363D"/>
                </a:solidFill>
                <a:latin typeface="Arial"/>
                <a:cs typeface="Arial"/>
              </a:rPr>
              <a:t>B</a:t>
            </a:r>
            <a:r>
              <a:rPr sz="1150" spc="-135" dirty="0">
                <a:solidFill>
                  <a:srgbClr val="525256"/>
                </a:solidFill>
                <a:latin typeface="Arial"/>
                <a:cs typeface="Arial"/>
              </a:rPr>
              <a:t>C</a:t>
            </a:r>
            <a:r>
              <a:rPr sz="1150" spc="405" dirty="0">
                <a:solidFill>
                  <a:srgbClr val="525256"/>
                </a:solidFill>
                <a:latin typeface="Arial"/>
                <a:cs typeface="Arial"/>
              </a:rPr>
              <a:t>,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representando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6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nes</a:t>
            </a:r>
            <a:r>
              <a:rPr sz="1150" spc="-85" dirty="0">
                <a:solidFill>
                  <a:srgbClr val="525256"/>
                </a:solidFill>
                <a:latin typeface="Arial"/>
                <a:cs typeface="Arial"/>
              </a:rPr>
              <a:t>t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ato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Macke</a:t>
            </a:r>
            <a:r>
              <a:rPr sz="1150" spc="-90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z</a:t>
            </a:r>
            <a:r>
              <a:rPr sz="1150" spc="-4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Esp</a:t>
            </a:r>
            <a:r>
              <a:rPr sz="1150" spc="-120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150" spc="130" dirty="0">
                <a:solidFill>
                  <a:srgbClr val="38363D"/>
                </a:solidFill>
                <a:latin typeface="Arial"/>
                <a:cs typeface="Arial"/>
              </a:rPr>
              <a:t>r</a:t>
            </a:r>
            <a:r>
              <a:rPr sz="1150" spc="-40" dirty="0">
                <a:solidFill>
                  <a:srgbClr val="38363D"/>
                </a:solidFill>
                <a:latin typeface="Arial"/>
                <a:cs typeface="Arial"/>
              </a:rPr>
              <a:t>t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e 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C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u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b</a:t>
            </a:r>
            <a:r>
              <a:rPr sz="1150" spc="25" dirty="0">
                <a:solidFill>
                  <a:srgbClr val="525256"/>
                </a:solidFill>
                <a:latin typeface="Arial"/>
                <a:cs typeface="Arial"/>
              </a:rPr>
              <a:t>e,</a:t>
            </a:r>
            <a:r>
              <a:rPr sz="1150" spc="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prom</a:t>
            </a:r>
            <a:r>
              <a:rPr sz="1150" spc="-110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veu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nesta</a:t>
            </a:r>
            <a:r>
              <a:rPr sz="1150" spc="1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data,</a:t>
            </a:r>
            <a:r>
              <a:rPr sz="1150" spc="11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às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spc="50" dirty="0">
                <a:solidFill>
                  <a:srgbClr val="525256"/>
                </a:solidFill>
                <a:latin typeface="Arial"/>
                <a:cs typeface="Arial"/>
              </a:rPr>
              <a:t>3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h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30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m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470" dirty="0">
                <a:solidFill>
                  <a:srgbClr val="525256"/>
                </a:solidFill>
                <a:latin typeface="Arial"/>
                <a:cs typeface="Arial"/>
              </a:rPr>
              <a:t>,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150" spc="10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150" spc="-65" dirty="0">
                <a:solidFill>
                  <a:srgbClr val="525256"/>
                </a:solidFill>
                <a:latin typeface="Arial"/>
                <a:cs typeface="Arial"/>
              </a:rPr>
              <a:t>b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ert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ura</a:t>
            </a:r>
            <a:r>
              <a:rPr sz="1150" spc="13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dos</a:t>
            </a:r>
            <a:r>
              <a:rPr sz="1150" spc="10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-114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ve</a:t>
            </a:r>
            <a:r>
              <a:rPr sz="1150" spc="-65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op</a:t>
            </a:r>
            <a:r>
              <a:rPr sz="1150" spc="-45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60" dirty="0">
                <a:solidFill>
                  <a:srgbClr val="6E6E72"/>
                </a:solidFill>
                <a:latin typeface="Arial"/>
                <a:cs typeface="Arial"/>
              </a:rPr>
              <a:t>s</a:t>
            </a:r>
            <a:endParaRPr sz="1150">
              <a:latin typeface="Arial"/>
              <a:cs typeface="Arial"/>
            </a:endParaRPr>
          </a:p>
          <a:p>
            <a:pPr marL="12700" marR="60960" indent="5715" algn="just">
              <a:lnSpc>
                <a:spcPct val="90500"/>
              </a:lnSpc>
              <a:spcBef>
                <a:spcPts val="35"/>
              </a:spcBef>
            </a:pP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de </a:t>
            </a:r>
            <a:r>
              <a:rPr sz="1150" spc="-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300" b="1" spc="-75" dirty="0">
                <a:solidFill>
                  <a:srgbClr val="525256"/>
                </a:solidFill>
                <a:latin typeface="Times New Roman"/>
                <a:cs typeface="Times New Roman"/>
              </a:rPr>
              <a:t>"</a:t>
            </a:r>
            <a:r>
              <a:rPr sz="1300" b="1" spc="-130" dirty="0">
                <a:solidFill>
                  <a:srgbClr val="38363D"/>
                </a:solidFill>
                <a:latin typeface="Times New Roman"/>
                <a:cs typeface="Times New Roman"/>
              </a:rPr>
              <a:t>HABILITAÇÃO</a:t>
            </a:r>
            <a:r>
              <a:rPr sz="1300" b="1" spc="-165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300" b="1" spc="-215" dirty="0">
                <a:solidFill>
                  <a:srgbClr val="525256"/>
                </a:solidFill>
                <a:latin typeface="Times New Roman"/>
                <a:cs typeface="Times New Roman"/>
              </a:rPr>
              <a:t>"</a:t>
            </a:r>
            <a:r>
              <a:rPr sz="1300" b="1" spc="175" dirty="0">
                <a:solidFill>
                  <a:srgbClr val="525256"/>
                </a:solidFill>
                <a:latin typeface="Times New Roman"/>
                <a:cs typeface="Times New Roman"/>
              </a:rPr>
              <a:t>,</a:t>
            </a:r>
            <a:r>
              <a:rPr sz="1300" b="1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300" b="1" spc="15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refere</a:t>
            </a:r>
            <a:r>
              <a:rPr sz="1150" spc="-80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95" dirty="0">
                <a:solidFill>
                  <a:srgbClr val="525256"/>
                </a:solidFill>
                <a:latin typeface="Arial"/>
                <a:cs typeface="Arial"/>
              </a:rPr>
              <a:t>t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à </a:t>
            </a:r>
            <a:r>
              <a:rPr sz="1150" spc="3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fase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8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processo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7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150" spc="-8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c</a:t>
            </a:r>
            <a:r>
              <a:rPr sz="1150" spc="-6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tatór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300" b="1" spc="-150" dirty="0">
                <a:solidFill>
                  <a:srgbClr val="38363D"/>
                </a:solidFill>
                <a:latin typeface="Times New Roman"/>
                <a:cs typeface="Times New Roman"/>
              </a:rPr>
              <a:t>C</a:t>
            </a:r>
            <a:r>
              <a:rPr sz="1300" b="1" spc="-100" dirty="0">
                <a:solidFill>
                  <a:srgbClr val="38363D"/>
                </a:solidFill>
                <a:latin typeface="Times New Roman"/>
                <a:cs typeface="Times New Roman"/>
              </a:rPr>
              <a:t>ON</a:t>
            </a:r>
            <a:r>
              <a:rPr sz="1300" b="1" spc="-150" dirty="0">
                <a:solidFill>
                  <a:srgbClr val="38363D"/>
                </a:solidFill>
                <a:latin typeface="Times New Roman"/>
                <a:cs typeface="Times New Roman"/>
              </a:rPr>
              <a:t>C</a:t>
            </a:r>
            <a:r>
              <a:rPr sz="1300" b="1" spc="-114" dirty="0">
                <a:solidFill>
                  <a:srgbClr val="38363D"/>
                </a:solidFill>
                <a:latin typeface="Times New Roman"/>
                <a:cs typeface="Times New Roman"/>
              </a:rPr>
              <a:t>ORRÊN</a:t>
            </a:r>
            <a:r>
              <a:rPr sz="1300" b="1" spc="-75" dirty="0">
                <a:solidFill>
                  <a:srgbClr val="38363D"/>
                </a:solidFill>
                <a:latin typeface="Times New Roman"/>
                <a:cs typeface="Times New Roman"/>
              </a:rPr>
              <a:t>C</a:t>
            </a:r>
            <a:r>
              <a:rPr sz="1300" b="1" spc="5" dirty="0">
                <a:solidFill>
                  <a:srgbClr val="525256"/>
                </a:solidFill>
                <a:latin typeface="Times New Roman"/>
                <a:cs typeface="Times New Roman"/>
              </a:rPr>
              <a:t>I</a:t>
            </a:r>
            <a:r>
              <a:rPr sz="1300" b="1" spc="-145" dirty="0">
                <a:solidFill>
                  <a:srgbClr val="38363D"/>
                </a:solidFill>
                <a:latin typeface="Times New Roman"/>
                <a:cs typeface="Times New Roman"/>
              </a:rPr>
              <a:t>A</a:t>
            </a:r>
            <a:r>
              <a:rPr sz="1300" b="1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300" b="1" spc="95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300" b="1" spc="-55" dirty="0">
                <a:solidFill>
                  <a:srgbClr val="38363D"/>
                </a:solidFill>
                <a:latin typeface="Times New Roman"/>
                <a:cs typeface="Times New Roman"/>
              </a:rPr>
              <a:t>N</a:t>
            </a:r>
            <a:r>
              <a:rPr sz="1300" b="1" spc="145" dirty="0">
                <a:solidFill>
                  <a:srgbClr val="525256"/>
                </a:solidFill>
                <a:latin typeface="Times New Roman"/>
                <a:cs typeface="Times New Roman"/>
              </a:rPr>
              <a:t>.º</a:t>
            </a:r>
            <a:r>
              <a:rPr sz="1300" b="1" spc="125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300" b="1" spc="105" dirty="0">
                <a:solidFill>
                  <a:srgbClr val="38363D"/>
                </a:solidFill>
                <a:latin typeface="Times New Roman"/>
                <a:cs typeface="Times New Roman"/>
              </a:rPr>
              <a:t>004/</a:t>
            </a:r>
            <a:r>
              <a:rPr sz="1300" b="1" spc="-200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300" b="1" spc="120" dirty="0">
                <a:solidFill>
                  <a:srgbClr val="38363D"/>
                </a:solidFill>
                <a:latin typeface="Times New Roman"/>
                <a:cs typeface="Times New Roman"/>
              </a:rPr>
              <a:t>20</a:t>
            </a:r>
            <a:r>
              <a:rPr sz="1300" b="1" spc="40" dirty="0">
                <a:solidFill>
                  <a:srgbClr val="38363D"/>
                </a:solidFill>
                <a:latin typeface="Times New Roman"/>
                <a:cs typeface="Times New Roman"/>
              </a:rPr>
              <a:t>1</a:t>
            </a:r>
            <a:r>
              <a:rPr sz="1300" b="1" spc="90" dirty="0">
                <a:solidFill>
                  <a:srgbClr val="38363D"/>
                </a:solidFill>
                <a:latin typeface="Times New Roman"/>
                <a:cs typeface="Times New Roman"/>
              </a:rPr>
              <a:t>6</a:t>
            </a:r>
            <a:r>
              <a:rPr sz="1300" b="1" spc="-20" dirty="0">
                <a:solidFill>
                  <a:srgbClr val="525256"/>
                </a:solidFill>
                <a:latin typeface="Times New Roman"/>
                <a:cs typeface="Times New Roman"/>
              </a:rPr>
              <a:t>,</a:t>
            </a:r>
            <a:r>
              <a:rPr sz="1300" b="1" spc="110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150" spc="50" dirty="0">
                <a:solidFill>
                  <a:srgbClr val="525256"/>
                </a:solidFill>
                <a:latin typeface="Arial"/>
                <a:cs typeface="Arial"/>
              </a:rPr>
              <a:t>cu</a:t>
            </a:r>
            <a:r>
              <a:rPr sz="1150" spc="-90" dirty="0">
                <a:solidFill>
                  <a:srgbClr val="525256"/>
                </a:solidFill>
                <a:latin typeface="Arial"/>
                <a:cs typeface="Arial"/>
              </a:rPr>
              <a:t>j</a:t>
            </a:r>
            <a:r>
              <a:rPr sz="1150" spc="95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525256"/>
                </a:solidFill>
                <a:latin typeface="Arial"/>
                <a:cs typeface="Arial"/>
              </a:rPr>
              <a:t>obj</a:t>
            </a:r>
            <a:r>
              <a:rPr sz="1150" spc="-75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95" dirty="0">
                <a:solidFill>
                  <a:srgbClr val="525256"/>
                </a:solidFill>
                <a:latin typeface="Arial"/>
                <a:cs typeface="Arial"/>
              </a:rPr>
              <a:t>t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150" spc="7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350" spc="40" dirty="0">
                <a:solidFill>
                  <a:srgbClr val="525256"/>
                </a:solidFill>
                <a:latin typeface="Times New Roman"/>
                <a:cs typeface="Times New Roman"/>
              </a:rPr>
              <a:t>é</a:t>
            </a:r>
            <a:r>
              <a:rPr sz="1350" spc="45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150" spc="7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aq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u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s</a:t>
            </a:r>
            <a:r>
              <a:rPr sz="1150" spc="-6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ção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525256"/>
                </a:solidFill>
                <a:latin typeface="Arial"/>
                <a:cs typeface="Arial"/>
              </a:rPr>
              <a:t>de</a:t>
            </a:r>
            <a:r>
              <a:rPr sz="1150" spc="8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8363D"/>
                </a:solidFill>
                <a:latin typeface="Arial"/>
                <a:cs typeface="Arial"/>
              </a:rPr>
              <a:t>BOMBAS</a:t>
            </a:r>
            <a:r>
              <a:rPr sz="1000" spc="40" dirty="0">
                <a:solidFill>
                  <a:srgbClr val="38363D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525256"/>
                </a:solidFill>
                <a:latin typeface="Arial"/>
                <a:cs typeface="Arial"/>
              </a:rPr>
              <a:t>D</a:t>
            </a:r>
            <a:r>
              <a:rPr sz="1000" spc="10" dirty="0">
                <a:solidFill>
                  <a:srgbClr val="38363D"/>
                </a:solidFill>
                <a:latin typeface="Arial"/>
                <a:cs typeface="Arial"/>
              </a:rPr>
              <a:t>E</a:t>
            </a:r>
            <a:r>
              <a:rPr sz="1000" spc="-30" dirty="0">
                <a:solidFill>
                  <a:srgbClr val="38363D"/>
                </a:solidFill>
                <a:latin typeface="Arial"/>
                <a:cs typeface="Arial"/>
              </a:rPr>
              <a:t> AQU</a:t>
            </a:r>
            <a:r>
              <a:rPr sz="1000" spc="25" dirty="0">
                <a:solidFill>
                  <a:srgbClr val="38363D"/>
                </a:solidFill>
                <a:latin typeface="Arial"/>
                <a:cs typeface="Arial"/>
              </a:rPr>
              <a:t>E</a:t>
            </a:r>
            <a:r>
              <a:rPr sz="1000" spc="-315" dirty="0">
                <a:solidFill>
                  <a:srgbClr val="525256"/>
                </a:solidFill>
                <a:latin typeface="Arial"/>
                <a:cs typeface="Arial"/>
              </a:rPr>
              <a:t>C</a:t>
            </a:r>
            <a:r>
              <a:rPr sz="1000" spc="-290" dirty="0">
                <a:solidFill>
                  <a:srgbClr val="38363D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38363D"/>
                </a:solidFill>
                <a:latin typeface="Arial"/>
                <a:cs typeface="Arial"/>
              </a:rPr>
              <a:t>M</a:t>
            </a:r>
            <a:r>
              <a:rPr sz="1000" spc="-70" dirty="0">
                <a:solidFill>
                  <a:srgbClr val="38363D"/>
                </a:solidFill>
                <a:latin typeface="Arial"/>
                <a:cs typeface="Arial"/>
              </a:rPr>
              <a:t>E</a:t>
            </a:r>
            <a:r>
              <a:rPr sz="1000" spc="-15" dirty="0">
                <a:solidFill>
                  <a:srgbClr val="38363D"/>
                </a:solidFill>
                <a:latin typeface="Arial"/>
                <a:cs typeface="Arial"/>
              </a:rPr>
              <a:t>NTO</a:t>
            </a:r>
            <a:r>
              <a:rPr sz="1000" spc="65" dirty="0">
                <a:solidFill>
                  <a:srgbClr val="38363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8363D"/>
                </a:solidFill>
                <a:latin typeface="Arial"/>
                <a:cs typeface="Arial"/>
              </a:rPr>
              <a:t>PARA</a:t>
            </a:r>
            <a:r>
              <a:rPr sz="1000" spc="60" dirty="0">
                <a:solidFill>
                  <a:srgbClr val="38363D"/>
                </a:solidFill>
                <a:latin typeface="Arial"/>
                <a:cs typeface="Arial"/>
              </a:rPr>
              <a:t> </a:t>
            </a:r>
            <a:r>
              <a:rPr sz="1000" spc="-310" dirty="0">
                <a:solidFill>
                  <a:srgbClr val="38363D"/>
                </a:solidFill>
                <a:latin typeface="Arial"/>
                <a:cs typeface="Arial"/>
              </a:rPr>
              <a:t>P</a:t>
            </a:r>
            <a:r>
              <a:rPr sz="1000" spc="-29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000" spc="-70" dirty="0">
                <a:solidFill>
                  <a:srgbClr val="38363D"/>
                </a:solidFill>
                <a:latin typeface="Arial"/>
                <a:cs typeface="Arial"/>
              </a:rPr>
              <a:t>S</a:t>
            </a:r>
            <a:r>
              <a:rPr sz="1000" spc="-270" dirty="0">
                <a:solidFill>
                  <a:srgbClr val="525256"/>
                </a:solidFill>
                <a:latin typeface="Arial"/>
                <a:cs typeface="Arial"/>
              </a:rPr>
              <a:t>C</a:t>
            </a:r>
            <a:r>
              <a:rPr sz="1000" spc="-290" dirty="0">
                <a:solidFill>
                  <a:srgbClr val="38363D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38363D"/>
                </a:solidFill>
                <a:latin typeface="Arial"/>
                <a:cs typeface="Arial"/>
              </a:rPr>
              <a:t>NA</a:t>
            </a:r>
            <a:r>
              <a:rPr sz="1000" spc="50" dirty="0">
                <a:solidFill>
                  <a:srgbClr val="38363D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6E6E72"/>
                </a:solidFill>
                <a:latin typeface="Arial"/>
                <a:cs typeface="Arial"/>
              </a:rPr>
              <a:t>e</a:t>
            </a:r>
            <a:r>
              <a:rPr sz="1150" spc="-70" dirty="0">
                <a:solidFill>
                  <a:srgbClr val="6E6E72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525256"/>
                </a:solidFill>
                <a:latin typeface="Arial"/>
                <a:cs typeface="Arial"/>
              </a:rPr>
              <a:t>C</a:t>
            </a:r>
            <a:r>
              <a:rPr sz="1000" spc="-25" dirty="0">
                <a:solidFill>
                  <a:srgbClr val="38363D"/>
                </a:solidFill>
                <a:latin typeface="Arial"/>
                <a:cs typeface="Arial"/>
              </a:rPr>
              <a:t>A</a:t>
            </a:r>
            <a:r>
              <a:rPr sz="1000" spc="60" dirty="0">
                <a:solidFill>
                  <a:srgbClr val="525256"/>
                </a:solidFill>
                <a:latin typeface="Arial"/>
                <a:cs typeface="Arial"/>
              </a:rPr>
              <a:t>PA</a:t>
            </a:r>
            <a:r>
              <a:rPr sz="1000" spc="2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525256"/>
                </a:solidFill>
                <a:latin typeface="Arial"/>
                <a:cs typeface="Arial"/>
              </a:rPr>
              <a:t>T</a:t>
            </a:r>
            <a:r>
              <a:rPr sz="1000" spc="5" dirty="0">
                <a:solidFill>
                  <a:srgbClr val="525256"/>
                </a:solidFill>
                <a:latin typeface="Arial"/>
                <a:cs typeface="Arial"/>
              </a:rPr>
              <a:t>É</a:t>
            </a:r>
            <a:r>
              <a:rPr sz="1000" spc="10" dirty="0">
                <a:solidFill>
                  <a:srgbClr val="38363D"/>
                </a:solidFill>
                <a:latin typeface="Arial"/>
                <a:cs typeface="Arial"/>
              </a:rPr>
              <a:t>R</a:t>
            </a:r>
            <a:r>
              <a:rPr sz="1000" spc="-480" dirty="0">
                <a:solidFill>
                  <a:srgbClr val="38363D"/>
                </a:solidFill>
                <a:latin typeface="Arial"/>
                <a:cs typeface="Arial"/>
              </a:rPr>
              <a:t>M</a:t>
            </a:r>
            <a:r>
              <a:rPr sz="1000" spc="-45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525256"/>
                </a:solidFill>
                <a:latin typeface="Arial"/>
                <a:cs typeface="Arial"/>
              </a:rPr>
              <a:t>C</a:t>
            </a:r>
            <a:r>
              <a:rPr sz="1000" spc="10" dirty="0">
                <a:solidFill>
                  <a:srgbClr val="38363D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38363D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38363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8363D"/>
                </a:solidFill>
                <a:latin typeface="Arial"/>
                <a:cs typeface="Arial"/>
              </a:rPr>
              <a:t>PARA </a:t>
            </a:r>
            <a:r>
              <a:rPr sz="1000" spc="-80" dirty="0">
                <a:solidFill>
                  <a:srgbClr val="38363D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525256"/>
                </a:solidFill>
                <a:latin typeface="Arial"/>
                <a:cs typeface="Arial"/>
              </a:rPr>
              <a:t>C</a:t>
            </a:r>
            <a:r>
              <a:rPr sz="1000" spc="-45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000" spc="25" dirty="0">
                <a:solidFill>
                  <a:srgbClr val="38363D"/>
                </a:solidFill>
                <a:latin typeface="Arial"/>
                <a:cs typeface="Arial"/>
              </a:rPr>
              <a:t>B</a:t>
            </a:r>
            <a:r>
              <a:rPr sz="1000" spc="75" dirty="0">
                <a:solidFill>
                  <a:srgbClr val="525256"/>
                </a:solidFill>
                <a:latin typeface="Arial"/>
                <a:cs typeface="Arial"/>
              </a:rPr>
              <a:t>R</a:t>
            </a:r>
            <a:r>
              <a:rPr sz="1000" spc="-10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000" spc="65" dirty="0">
                <a:solidFill>
                  <a:srgbClr val="38363D"/>
                </a:solidFill>
                <a:latin typeface="Arial"/>
                <a:cs typeface="Arial"/>
              </a:rPr>
              <a:t>R</a:t>
            </a:r>
            <a:r>
              <a:rPr sz="1000" spc="100" dirty="0">
                <a:solidFill>
                  <a:srgbClr val="38363D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38363D"/>
                </a:solidFill>
                <a:latin typeface="Arial"/>
                <a:cs typeface="Arial"/>
              </a:rPr>
              <a:t>P</a:t>
            </a:r>
            <a:r>
              <a:rPr sz="1000" spc="-105" dirty="0">
                <a:solidFill>
                  <a:srgbClr val="38363D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38363D"/>
                </a:solidFill>
                <a:latin typeface="Arial"/>
                <a:cs typeface="Arial"/>
              </a:rPr>
              <a:t>S</a:t>
            </a:r>
            <a:r>
              <a:rPr sz="1000" spc="-25" dirty="0">
                <a:solidFill>
                  <a:srgbClr val="525256"/>
                </a:solidFill>
                <a:latin typeface="Arial"/>
                <a:cs typeface="Arial"/>
              </a:rPr>
              <a:t>C</a:t>
            </a:r>
            <a:r>
              <a:rPr sz="1000" dirty="0">
                <a:solidFill>
                  <a:srgbClr val="38363D"/>
                </a:solidFill>
                <a:latin typeface="Arial"/>
                <a:cs typeface="Arial"/>
              </a:rPr>
              <a:t>INA </a:t>
            </a:r>
            <a:r>
              <a:rPr sz="1000" spc="-90" dirty="0">
                <a:solidFill>
                  <a:srgbClr val="38363D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para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95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300" b="1" spc="-114" dirty="0">
                <a:solidFill>
                  <a:srgbClr val="38363D"/>
                </a:solidFill>
                <a:latin typeface="Times New Roman"/>
                <a:cs typeface="Times New Roman"/>
              </a:rPr>
              <a:t>PROJETO</a:t>
            </a:r>
            <a:r>
              <a:rPr sz="1300" b="1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300" b="1" spc="-60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300" b="1" spc="-155" dirty="0">
                <a:solidFill>
                  <a:srgbClr val="38363D"/>
                </a:solidFill>
                <a:latin typeface="Times New Roman"/>
                <a:cs typeface="Times New Roman"/>
              </a:rPr>
              <a:t>MACKENZIE</a:t>
            </a:r>
            <a:r>
              <a:rPr sz="1300" b="1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300" b="1" spc="30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300" b="1" spc="-130" dirty="0">
                <a:solidFill>
                  <a:srgbClr val="38363D"/>
                </a:solidFill>
                <a:latin typeface="Times New Roman"/>
                <a:cs typeface="Times New Roman"/>
              </a:rPr>
              <a:t>FORMANDO</a:t>
            </a:r>
            <a:r>
              <a:rPr sz="1300" b="1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300" b="1" spc="-75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300" b="1" spc="-170" dirty="0">
                <a:solidFill>
                  <a:srgbClr val="38363D"/>
                </a:solidFill>
                <a:latin typeface="Times New Roman"/>
                <a:cs typeface="Times New Roman"/>
              </a:rPr>
              <a:t>ATL</a:t>
            </a:r>
            <a:r>
              <a:rPr sz="1300" b="1" spc="-215" dirty="0">
                <a:solidFill>
                  <a:srgbClr val="38363D"/>
                </a:solidFill>
                <a:latin typeface="Times New Roman"/>
                <a:cs typeface="Times New Roman"/>
              </a:rPr>
              <a:t>E</a:t>
            </a:r>
            <a:r>
              <a:rPr sz="1300" b="1" spc="-130" dirty="0">
                <a:solidFill>
                  <a:srgbClr val="525256"/>
                </a:solidFill>
                <a:latin typeface="Times New Roman"/>
                <a:cs typeface="Times New Roman"/>
              </a:rPr>
              <a:t>T</a:t>
            </a:r>
            <a:r>
              <a:rPr sz="1300" b="1" spc="-100" dirty="0">
                <a:solidFill>
                  <a:srgbClr val="38363D"/>
                </a:solidFill>
                <a:latin typeface="Times New Roman"/>
                <a:cs typeface="Times New Roman"/>
              </a:rPr>
              <a:t>A</a:t>
            </a:r>
            <a:r>
              <a:rPr sz="1300" b="1" spc="100" dirty="0">
                <a:solidFill>
                  <a:srgbClr val="525256"/>
                </a:solidFill>
                <a:latin typeface="Times New Roman"/>
                <a:cs typeface="Times New Roman"/>
              </a:rPr>
              <a:t>S</a:t>
            </a:r>
            <a:endParaRPr sz="1300">
              <a:latin typeface="Times New Roman"/>
              <a:cs typeface="Times New Roman"/>
            </a:endParaRPr>
          </a:p>
          <a:p>
            <a:pPr marL="18415" marR="9525">
              <a:lnSpc>
                <a:spcPts val="1420"/>
              </a:lnSpc>
              <a:spcBef>
                <a:spcPts val="20"/>
              </a:spcBef>
            </a:pPr>
            <a:r>
              <a:rPr sz="1300" b="1" spc="-85" dirty="0">
                <a:solidFill>
                  <a:srgbClr val="38363D"/>
                </a:solidFill>
                <a:latin typeface="Times New Roman"/>
                <a:cs typeface="Times New Roman"/>
              </a:rPr>
              <a:t>OLÍMPICOS</a:t>
            </a:r>
            <a:r>
              <a:rPr sz="1300" b="1" spc="120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350" spc="114" dirty="0">
                <a:solidFill>
                  <a:srgbClr val="38363D"/>
                </a:solidFill>
                <a:latin typeface="Times New Roman"/>
                <a:cs typeface="Times New Roman"/>
              </a:rPr>
              <a:t>II</a:t>
            </a:r>
            <a:r>
              <a:rPr sz="1350" spc="145" dirty="0">
                <a:solidFill>
                  <a:srgbClr val="38363D"/>
                </a:solidFill>
                <a:latin typeface="Times New Roman"/>
                <a:cs typeface="Times New Roman"/>
              </a:rPr>
              <a:t>I</a:t>
            </a:r>
            <a:r>
              <a:rPr sz="1350" spc="55" dirty="0">
                <a:solidFill>
                  <a:srgbClr val="525256"/>
                </a:solidFill>
                <a:latin typeface="Times New Roman"/>
                <a:cs typeface="Times New Roman"/>
              </a:rPr>
              <a:t>,</a:t>
            </a:r>
            <a:r>
              <a:rPr sz="1350" spc="15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convên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150" spc="114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350" dirty="0">
                <a:solidFill>
                  <a:srgbClr val="525256"/>
                </a:solidFill>
                <a:latin typeface="Arial"/>
                <a:cs typeface="Arial"/>
              </a:rPr>
              <a:t>°</a:t>
            </a:r>
            <a:r>
              <a:rPr sz="1150" spc="-15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45</a:t>
            </a:r>
            <a:r>
              <a:rPr sz="1150" spc="10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25" dirty="0">
                <a:solidFill>
                  <a:srgbClr val="525256"/>
                </a:solidFill>
                <a:latin typeface="Arial"/>
                <a:cs typeface="Arial"/>
              </a:rPr>
              <a:t>-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celebrado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-70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140" dirty="0">
                <a:solidFill>
                  <a:srgbClr val="38363D"/>
                </a:solidFill>
                <a:latin typeface="Arial"/>
                <a:cs typeface="Arial"/>
              </a:rPr>
              <a:t>t</a:t>
            </a:r>
            <a:r>
              <a:rPr sz="1150" spc="35" dirty="0">
                <a:solidFill>
                  <a:srgbClr val="525256"/>
                </a:solidFill>
                <a:latin typeface="Arial"/>
                <a:cs typeface="Arial"/>
              </a:rPr>
              <a:t>re </a:t>
            </a:r>
            <a:r>
              <a:rPr sz="1300" b="1" spc="-155" dirty="0">
                <a:solidFill>
                  <a:srgbClr val="38363D"/>
                </a:solidFill>
                <a:latin typeface="Times New Roman"/>
                <a:cs typeface="Times New Roman"/>
              </a:rPr>
              <a:t>MACKENZIE</a:t>
            </a:r>
            <a:r>
              <a:rPr sz="1300" b="1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300" b="1" spc="-20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300" b="1" spc="-125" dirty="0">
                <a:solidFill>
                  <a:srgbClr val="38363D"/>
                </a:solidFill>
                <a:latin typeface="Times New Roman"/>
                <a:cs typeface="Times New Roman"/>
              </a:rPr>
              <a:t>ESPORTE</a:t>
            </a:r>
            <a:r>
              <a:rPr sz="1300" b="1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300" b="1" spc="-125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300" b="1" spc="-145" dirty="0">
                <a:solidFill>
                  <a:srgbClr val="38363D"/>
                </a:solidFill>
                <a:latin typeface="Times New Roman"/>
                <a:cs typeface="Times New Roman"/>
              </a:rPr>
              <a:t>CLUBE</a:t>
            </a:r>
            <a:r>
              <a:rPr sz="1300" b="1" spc="125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e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a </a:t>
            </a:r>
            <a:r>
              <a:rPr sz="1300" b="1" spc="-150" dirty="0">
                <a:solidFill>
                  <a:srgbClr val="38363D"/>
                </a:solidFill>
                <a:latin typeface="Times New Roman"/>
                <a:cs typeface="Times New Roman"/>
              </a:rPr>
              <a:t>C</a:t>
            </a:r>
            <a:r>
              <a:rPr sz="1300" b="1" spc="-140" dirty="0">
                <a:solidFill>
                  <a:srgbClr val="38363D"/>
                </a:solidFill>
                <a:latin typeface="Times New Roman"/>
                <a:cs typeface="Times New Roman"/>
              </a:rPr>
              <a:t>ONFEDERAÇÃO</a:t>
            </a:r>
            <a:r>
              <a:rPr sz="1300" b="1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300" b="1" spc="140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300" b="1" spc="-120" dirty="0">
                <a:solidFill>
                  <a:srgbClr val="38363D"/>
                </a:solidFill>
                <a:latin typeface="Times New Roman"/>
                <a:cs typeface="Times New Roman"/>
              </a:rPr>
              <a:t>BR</a:t>
            </a:r>
            <a:r>
              <a:rPr sz="1300" b="1" spc="-155" dirty="0">
                <a:solidFill>
                  <a:srgbClr val="38363D"/>
                </a:solidFill>
                <a:latin typeface="Times New Roman"/>
                <a:cs typeface="Times New Roman"/>
              </a:rPr>
              <a:t>A</a:t>
            </a:r>
            <a:r>
              <a:rPr sz="1300" b="1" spc="-85" dirty="0">
                <a:solidFill>
                  <a:srgbClr val="38363D"/>
                </a:solidFill>
                <a:latin typeface="Times New Roman"/>
                <a:cs typeface="Times New Roman"/>
              </a:rPr>
              <a:t>SILEIRA</a:t>
            </a:r>
            <a:r>
              <a:rPr sz="1300" b="1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300" b="1" spc="-35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300" b="1" spc="-130" dirty="0">
                <a:solidFill>
                  <a:srgbClr val="38363D"/>
                </a:solidFill>
                <a:latin typeface="Times New Roman"/>
                <a:cs typeface="Times New Roman"/>
              </a:rPr>
              <a:t>DE</a:t>
            </a:r>
            <a:r>
              <a:rPr sz="1300" b="1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300" b="1" spc="-114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300" b="1" spc="-125" dirty="0">
                <a:solidFill>
                  <a:srgbClr val="38363D"/>
                </a:solidFill>
                <a:latin typeface="Times New Roman"/>
                <a:cs typeface="Times New Roman"/>
              </a:rPr>
              <a:t>CLUBES</a:t>
            </a:r>
            <a:r>
              <a:rPr sz="1300" b="1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300" b="1" spc="-120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300" b="1" spc="540" dirty="0">
                <a:solidFill>
                  <a:srgbClr val="38363D"/>
                </a:solidFill>
                <a:latin typeface="Times New Roman"/>
                <a:cs typeface="Times New Roman"/>
              </a:rPr>
              <a:t>-</a:t>
            </a:r>
            <a:r>
              <a:rPr sz="1300" b="1" spc="10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300" b="1" spc="-110" dirty="0">
                <a:solidFill>
                  <a:srgbClr val="38363D"/>
                </a:solidFill>
                <a:latin typeface="Times New Roman"/>
                <a:cs typeface="Times New Roman"/>
              </a:rPr>
              <a:t>CB</a:t>
            </a:r>
            <a:r>
              <a:rPr sz="1300" b="1" spc="-125" dirty="0">
                <a:solidFill>
                  <a:srgbClr val="38363D"/>
                </a:solidFill>
                <a:latin typeface="Times New Roman"/>
                <a:cs typeface="Times New Roman"/>
              </a:rPr>
              <a:t>C</a:t>
            </a:r>
            <a:r>
              <a:rPr sz="1300" b="1" spc="-20" dirty="0">
                <a:solidFill>
                  <a:srgbClr val="525256"/>
                </a:solidFill>
                <a:latin typeface="Times New Roman"/>
                <a:cs typeface="Times New Roman"/>
              </a:rPr>
              <a:t>,</a:t>
            </a:r>
            <a:r>
              <a:rPr sz="1300" b="1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300" b="1" spc="-70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p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ara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at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-40" dirty="0">
                <a:solidFill>
                  <a:srgbClr val="38363D"/>
                </a:solidFill>
                <a:latin typeface="Arial"/>
                <a:cs typeface="Arial"/>
              </a:rPr>
              <a:t>n</a:t>
            </a:r>
            <a:r>
              <a:rPr sz="1150" spc="75" dirty="0">
                <a:solidFill>
                  <a:srgbClr val="525256"/>
                </a:solidFill>
                <a:latin typeface="Arial"/>
                <a:cs typeface="Arial"/>
              </a:rPr>
              <a:t>d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30" dirty="0">
                <a:solidFill>
                  <a:srgbClr val="525256"/>
                </a:solidFill>
                <a:latin typeface="Arial"/>
                <a:cs typeface="Arial"/>
              </a:rPr>
              <a:t>me</a:t>
            </a:r>
            <a:r>
              <a:rPr sz="1150" spc="-105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95" dirty="0">
                <a:solidFill>
                  <a:srgbClr val="525256"/>
                </a:solidFill>
                <a:latin typeface="Arial"/>
                <a:cs typeface="Arial"/>
              </a:rPr>
              <a:t>to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a </a:t>
            </a:r>
            <a:r>
              <a:rPr sz="1150" spc="-6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un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dade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do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Macke</a:t>
            </a:r>
            <a:r>
              <a:rPr sz="1150" spc="-155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zie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Espor</a:t>
            </a:r>
            <a:r>
              <a:rPr sz="1150" spc="-85" dirty="0">
                <a:solidFill>
                  <a:srgbClr val="525256"/>
                </a:solidFill>
                <a:latin typeface="Arial"/>
                <a:cs typeface="Arial"/>
              </a:rPr>
              <a:t>t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C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u</a:t>
            </a:r>
            <a:r>
              <a:rPr sz="1150" spc="-70" dirty="0">
                <a:solidFill>
                  <a:srgbClr val="525256"/>
                </a:solidFill>
                <a:latin typeface="Arial"/>
                <a:cs typeface="Arial"/>
              </a:rPr>
              <a:t>b</a:t>
            </a:r>
            <a:r>
              <a:rPr sz="1150" spc="25" dirty="0">
                <a:solidFill>
                  <a:srgbClr val="525256"/>
                </a:solidFill>
                <a:latin typeface="Arial"/>
                <a:cs typeface="Arial"/>
              </a:rPr>
              <a:t>e,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loca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zada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na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525256"/>
                </a:solidFill>
                <a:latin typeface="Arial"/>
                <a:cs typeface="Arial"/>
              </a:rPr>
              <a:t>Rua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Congonhas,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 </a:t>
            </a:r>
            <a:r>
              <a:rPr sz="1150" spc="60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-55" dirty="0">
                <a:solidFill>
                  <a:srgbClr val="525256"/>
                </a:solidFill>
                <a:latin typeface="Arial"/>
                <a:cs typeface="Arial"/>
              </a:rPr>
              <a:t>.</a:t>
            </a:r>
            <a:r>
              <a:rPr sz="1200" spc="367" baseline="24305" dirty="0">
                <a:solidFill>
                  <a:srgbClr val="525256"/>
                </a:solidFill>
                <a:latin typeface="Times New Roman"/>
                <a:cs typeface="Times New Roman"/>
              </a:rPr>
              <a:t>0</a:t>
            </a:r>
            <a:r>
              <a:rPr sz="1200" baseline="24305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200" spc="104" baseline="24305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45</a:t>
            </a:r>
            <a:r>
              <a:rPr sz="1150" spc="0" dirty="0">
                <a:solidFill>
                  <a:srgbClr val="525256"/>
                </a:solidFill>
                <a:latin typeface="Arial"/>
                <a:cs typeface="Arial"/>
              </a:rPr>
              <a:t>0</a:t>
            </a:r>
            <a:r>
              <a:rPr sz="1150" spc="405" dirty="0">
                <a:solidFill>
                  <a:srgbClr val="525256"/>
                </a:solidFill>
                <a:latin typeface="Arial"/>
                <a:cs typeface="Arial"/>
              </a:rPr>
              <a:t>,</a:t>
            </a:r>
            <a:r>
              <a:rPr sz="1150" spc="-114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Ba</a:t>
            </a:r>
            <a:r>
              <a:rPr sz="1150" spc="-5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30" dirty="0">
                <a:solidFill>
                  <a:srgbClr val="525256"/>
                </a:solidFill>
                <a:latin typeface="Arial"/>
                <a:cs typeface="Arial"/>
              </a:rPr>
              <a:t>r</a:t>
            </a:r>
            <a:r>
              <a:rPr sz="1150" spc="-15" dirty="0">
                <a:solidFill>
                  <a:srgbClr val="38363D"/>
                </a:solidFill>
                <a:latin typeface="Arial"/>
                <a:cs typeface="Arial"/>
              </a:rPr>
              <a:t>r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Sa</a:t>
            </a:r>
            <a:r>
              <a:rPr sz="1150" spc="-110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to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Antôni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150" spc="530" dirty="0">
                <a:solidFill>
                  <a:srgbClr val="525256"/>
                </a:solidFill>
                <a:latin typeface="Arial"/>
                <a:cs typeface="Arial"/>
              </a:rPr>
              <a:t>, </a:t>
            </a:r>
            <a:r>
              <a:rPr sz="1150" spc="-130" dirty="0">
                <a:solidFill>
                  <a:srgbClr val="525256"/>
                </a:solidFill>
                <a:latin typeface="Arial"/>
                <a:cs typeface="Arial"/>
              </a:rPr>
              <a:t>CEP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30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.</a:t>
            </a:r>
            <a:r>
              <a:rPr sz="1150" spc="30" dirty="0">
                <a:solidFill>
                  <a:srgbClr val="525256"/>
                </a:solidFill>
                <a:latin typeface="Arial"/>
                <a:cs typeface="Arial"/>
              </a:rPr>
              <a:t>3</a:t>
            </a:r>
            <a:r>
              <a:rPr sz="1150" spc="-50" dirty="0">
                <a:solidFill>
                  <a:srgbClr val="525256"/>
                </a:solidFill>
                <a:latin typeface="Arial"/>
                <a:cs typeface="Arial"/>
              </a:rPr>
              <a:t>3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0</a:t>
            </a:r>
            <a:r>
              <a:rPr sz="1150" spc="125" dirty="0">
                <a:solidFill>
                  <a:srgbClr val="38363D"/>
                </a:solidFill>
                <a:latin typeface="Arial"/>
                <a:cs typeface="Arial"/>
              </a:rPr>
              <a:t>-</a:t>
            </a:r>
            <a:r>
              <a:rPr sz="1150" spc="-85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spc="30" dirty="0">
                <a:solidFill>
                  <a:srgbClr val="525256"/>
                </a:solidFill>
                <a:latin typeface="Arial"/>
                <a:cs typeface="Arial"/>
              </a:rPr>
              <a:t>0</a:t>
            </a:r>
            <a:r>
              <a:rPr sz="1150" spc="-50" dirty="0">
                <a:solidFill>
                  <a:srgbClr val="525256"/>
                </a:solidFill>
                <a:latin typeface="Arial"/>
                <a:cs typeface="Arial"/>
              </a:rPr>
              <a:t>0</a:t>
            </a:r>
            <a:r>
              <a:rPr sz="1150" spc="530" dirty="0">
                <a:solidFill>
                  <a:srgbClr val="525256"/>
                </a:solidFill>
                <a:latin typeface="Arial"/>
                <a:cs typeface="Arial"/>
              </a:rPr>
              <a:t>,</a:t>
            </a:r>
            <a:r>
              <a:rPr sz="1150" spc="-9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em</a:t>
            </a:r>
            <a:r>
              <a:rPr sz="1150" spc="6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Be</a:t>
            </a:r>
            <a:r>
              <a:rPr sz="1150" spc="-145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150" spc="2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Hor</a:t>
            </a:r>
            <a:r>
              <a:rPr sz="1150" spc="-12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zo</a:t>
            </a:r>
            <a:r>
              <a:rPr sz="1150" spc="-70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te</a:t>
            </a:r>
            <a:r>
              <a:rPr sz="1150" spc="-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520" dirty="0">
                <a:solidFill>
                  <a:srgbClr val="38363D"/>
                </a:solidFill>
                <a:latin typeface="Arial"/>
                <a:cs typeface="Arial"/>
              </a:rPr>
              <a:t>-</a:t>
            </a:r>
            <a:r>
              <a:rPr sz="1150" spc="-155" dirty="0">
                <a:solidFill>
                  <a:srgbClr val="38363D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MG.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9"/>
              </a:spcBef>
            </a:pPr>
            <a:endParaRPr sz="1200">
              <a:latin typeface="Times New Roman"/>
              <a:cs typeface="Times New Roman"/>
            </a:endParaRPr>
          </a:p>
          <a:p>
            <a:pPr marL="24130" marR="13970">
              <a:lnSpc>
                <a:spcPct val="102600"/>
              </a:lnSpc>
            </a:pPr>
            <a:r>
              <a:rPr sz="1150" spc="-95" dirty="0">
                <a:solidFill>
                  <a:srgbClr val="525256"/>
                </a:solidFill>
                <a:latin typeface="Arial"/>
                <a:cs typeface="Arial"/>
              </a:rPr>
              <a:t>A </a:t>
            </a:r>
            <a:r>
              <a:rPr sz="1150" spc="-6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ref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30" dirty="0">
                <a:solidFill>
                  <a:srgbClr val="38363D"/>
                </a:solidFill>
                <a:latin typeface="Arial"/>
                <a:cs typeface="Arial"/>
              </a:rPr>
              <a:t>r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ida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reu</a:t>
            </a:r>
            <a:r>
              <a:rPr sz="1150" spc="-40" dirty="0">
                <a:solidFill>
                  <a:srgbClr val="38363D"/>
                </a:solidFill>
                <a:latin typeface="Arial"/>
                <a:cs typeface="Arial"/>
              </a:rPr>
              <a:t>n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ão</a:t>
            </a:r>
            <a:r>
              <a:rPr sz="1150" spc="13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ocorreu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a </a:t>
            </a:r>
            <a:r>
              <a:rPr sz="1150" spc="-11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Dire</a:t>
            </a:r>
            <a:r>
              <a:rPr sz="1150" spc="-90" dirty="0">
                <a:solidFill>
                  <a:srgbClr val="525256"/>
                </a:solidFill>
                <a:latin typeface="Arial"/>
                <a:cs typeface="Arial"/>
              </a:rPr>
              <a:t>t</a:t>
            </a:r>
            <a:r>
              <a:rPr sz="1150" spc="35" dirty="0">
                <a:solidFill>
                  <a:srgbClr val="525256"/>
                </a:solidFill>
                <a:latin typeface="Arial"/>
                <a:cs typeface="Arial"/>
              </a:rPr>
              <a:t>or</a:t>
            </a:r>
            <a:r>
              <a:rPr sz="1150" spc="-4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a </a:t>
            </a:r>
            <a:r>
              <a:rPr sz="1150" spc="-16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525256"/>
                </a:solidFill>
                <a:latin typeface="Arial"/>
                <a:cs typeface="Arial"/>
              </a:rPr>
              <a:t>de</a:t>
            </a:r>
            <a:r>
              <a:rPr sz="1150" spc="8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Ad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m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65" dirty="0">
                <a:solidFill>
                  <a:srgbClr val="525256"/>
                </a:solidFill>
                <a:latin typeface="Arial"/>
                <a:cs typeface="Arial"/>
              </a:rPr>
              <a:t>s</a:t>
            </a:r>
            <a:r>
              <a:rPr sz="1150" spc="95" dirty="0">
                <a:solidFill>
                  <a:srgbClr val="38363D"/>
                </a:solidFill>
                <a:latin typeface="Arial"/>
                <a:cs typeface="Arial"/>
              </a:rPr>
              <a:t>t</a:t>
            </a:r>
            <a:r>
              <a:rPr sz="1150" spc="35" dirty="0">
                <a:solidFill>
                  <a:srgbClr val="525256"/>
                </a:solidFill>
                <a:latin typeface="Arial"/>
                <a:cs typeface="Arial"/>
              </a:rPr>
              <a:t>r</a:t>
            </a:r>
            <a:r>
              <a:rPr sz="1150" spc="-85" dirty="0">
                <a:solidFill>
                  <a:srgbClr val="38363D"/>
                </a:solidFill>
                <a:latin typeface="Arial"/>
                <a:cs typeface="Arial"/>
              </a:rPr>
              <a:t>a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ção</a:t>
            </a:r>
            <a:r>
              <a:rPr sz="1150" spc="13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da</a:t>
            </a:r>
            <a:r>
              <a:rPr sz="1150" spc="13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nt</a:t>
            </a:r>
            <a:r>
              <a:rPr sz="1150" spc="-8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30" dirty="0">
                <a:solidFill>
                  <a:srgbClr val="525256"/>
                </a:solidFill>
                <a:latin typeface="Arial"/>
                <a:cs typeface="Arial"/>
              </a:rPr>
              <a:t>da</a:t>
            </a:r>
            <a:r>
              <a:rPr sz="1150" spc="-70" dirty="0">
                <a:solidFill>
                  <a:srgbClr val="525256"/>
                </a:solidFill>
                <a:latin typeface="Arial"/>
                <a:cs typeface="Arial"/>
              </a:rPr>
              <a:t>d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e,</a:t>
            </a:r>
            <a:r>
              <a:rPr sz="1150" spc="14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oca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izada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a </a:t>
            </a:r>
            <a:r>
              <a:rPr sz="1150" spc="-11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Rua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Con</a:t>
            </a:r>
            <a:r>
              <a:rPr sz="1150" spc="-90" dirty="0">
                <a:solidFill>
                  <a:srgbClr val="525256"/>
                </a:solidFill>
                <a:latin typeface="Arial"/>
                <a:cs typeface="Arial"/>
              </a:rPr>
              <a:t>g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onh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as,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-130" dirty="0">
                <a:solidFill>
                  <a:srgbClr val="525256"/>
                </a:solidFill>
                <a:latin typeface="Arial"/>
                <a:cs typeface="Arial"/>
              </a:rPr>
              <a:t>.</a:t>
            </a:r>
            <a:r>
              <a:rPr sz="1200" spc="367" baseline="24305" dirty="0">
                <a:solidFill>
                  <a:srgbClr val="525256"/>
                </a:solidFill>
                <a:latin typeface="Times New Roman"/>
                <a:cs typeface="Times New Roman"/>
              </a:rPr>
              <a:t>0</a:t>
            </a:r>
            <a:r>
              <a:rPr sz="1200" baseline="24305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200" spc="104" baseline="24305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45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0</a:t>
            </a:r>
            <a:r>
              <a:rPr sz="1150" spc="405" dirty="0">
                <a:solidFill>
                  <a:srgbClr val="525256"/>
                </a:solidFill>
                <a:latin typeface="Arial"/>
                <a:cs typeface="Arial"/>
              </a:rPr>
              <a:t>,</a:t>
            </a:r>
            <a:r>
              <a:rPr sz="1150" spc="-114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38363D"/>
                </a:solidFill>
                <a:latin typeface="Arial"/>
                <a:cs typeface="Arial"/>
              </a:rPr>
              <a:t>B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50" dirty="0">
                <a:solidFill>
                  <a:srgbClr val="525256"/>
                </a:solidFill>
                <a:latin typeface="Arial"/>
                <a:cs typeface="Arial"/>
              </a:rPr>
              <a:t>rro</a:t>
            </a:r>
            <a:r>
              <a:rPr sz="1150" spc="13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Sa</a:t>
            </a:r>
            <a:r>
              <a:rPr sz="1150" spc="-130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to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150" spc="-85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95" dirty="0">
                <a:solidFill>
                  <a:srgbClr val="525256"/>
                </a:solidFill>
                <a:latin typeface="Arial"/>
                <a:cs typeface="Arial"/>
              </a:rPr>
              <a:t>t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ôn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50" dirty="0">
                <a:solidFill>
                  <a:srgbClr val="525256"/>
                </a:solidFill>
                <a:latin typeface="Arial"/>
                <a:cs typeface="Arial"/>
              </a:rPr>
              <a:t>o,</a:t>
            </a:r>
            <a:r>
              <a:rPr sz="1150" spc="10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525256"/>
                </a:solidFill>
                <a:latin typeface="Arial"/>
                <a:cs typeface="Arial"/>
              </a:rPr>
              <a:t>C</a:t>
            </a:r>
            <a:r>
              <a:rPr sz="1150" spc="-125" dirty="0">
                <a:solidFill>
                  <a:srgbClr val="38363D"/>
                </a:solidFill>
                <a:latin typeface="Arial"/>
                <a:cs typeface="Arial"/>
              </a:rPr>
              <a:t>E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P</a:t>
            </a:r>
            <a:r>
              <a:rPr sz="1150" spc="114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30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.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33</a:t>
            </a:r>
            <a:r>
              <a:rPr sz="1150" spc="0" dirty="0">
                <a:solidFill>
                  <a:srgbClr val="525256"/>
                </a:solidFill>
                <a:latin typeface="Arial"/>
                <a:cs typeface="Arial"/>
              </a:rPr>
              <a:t>0</a:t>
            </a:r>
            <a:r>
              <a:rPr sz="1150" spc="75" dirty="0">
                <a:solidFill>
                  <a:srgbClr val="38363D"/>
                </a:solidFill>
                <a:latin typeface="Arial"/>
                <a:cs typeface="Arial"/>
              </a:rPr>
              <a:t>-</a:t>
            </a:r>
            <a:r>
              <a:rPr sz="1150" spc="-130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spc="35" dirty="0">
                <a:solidFill>
                  <a:srgbClr val="525256"/>
                </a:solidFill>
                <a:latin typeface="Arial"/>
                <a:cs typeface="Arial"/>
              </a:rPr>
              <a:t>00,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em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Be</a:t>
            </a:r>
            <a:r>
              <a:rPr sz="1150" spc="-95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Hor</a:t>
            </a:r>
            <a:r>
              <a:rPr sz="1150" spc="-8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z</a:t>
            </a:r>
            <a:r>
              <a:rPr sz="1150" spc="-45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te</a:t>
            </a:r>
            <a:r>
              <a:rPr sz="1150" spc="14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465" dirty="0">
                <a:solidFill>
                  <a:srgbClr val="425B69"/>
                </a:solidFill>
                <a:latin typeface="Arial"/>
                <a:cs typeface="Arial"/>
              </a:rPr>
              <a:t>-</a:t>
            </a:r>
            <a:r>
              <a:rPr sz="1150" spc="90" dirty="0">
                <a:solidFill>
                  <a:srgbClr val="425B69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525256"/>
                </a:solidFill>
                <a:latin typeface="Arial"/>
                <a:cs typeface="Arial"/>
              </a:rPr>
              <a:t>M</a:t>
            </a:r>
            <a:r>
              <a:rPr sz="1150" spc="-65" dirty="0">
                <a:solidFill>
                  <a:srgbClr val="525256"/>
                </a:solidFill>
                <a:latin typeface="Arial"/>
                <a:cs typeface="Arial"/>
              </a:rPr>
              <a:t>G</a:t>
            </a:r>
            <a:r>
              <a:rPr sz="1150" dirty="0">
                <a:solidFill>
                  <a:srgbClr val="6E6E72"/>
                </a:solidFill>
                <a:latin typeface="Arial"/>
                <a:cs typeface="Arial"/>
              </a:rPr>
              <a:t>.</a:t>
            </a:r>
            <a:r>
              <a:rPr sz="1150" spc="405" dirty="0">
                <a:solidFill>
                  <a:srgbClr val="6E6E72"/>
                </a:solidFill>
                <a:latin typeface="Arial"/>
                <a:cs typeface="Arial"/>
              </a:rPr>
              <a:t>, </a:t>
            </a:r>
            <a:r>
              <a:rPr sz="1150" spc="45" dirty="0">
                <a:solidFill>
                  <a:srgbClr val="525256"/>
                </a:solidFill>
                <a:latin typeface="Arial"/>
                <a:cs typeface="Arial"/>
              </a:rPr>
              <a:t>t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endo</a:t>
            </a:r>
            <a:r>
              <a:rPr sz="1150" spc="6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como</a:t>
            </a:r>
            <a:r>
              <a:rPr sz="1150" spc="1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membros</a:t>
            </a:r>
            <a:r>
              <a:rPr sz="1150" spc="8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525256"/>
                </a:solidFill>
                <a:latin typeface="Arial"/>
                <a:cs typeface="Arial"/>
              </a:rPr>
              <a:t>S</a:t>
            </a:r>
            <a:r>
              <a:rPr sz="1150" spc="-15" dirty="0">
                <a:solidFill>
                  <a:srgbClr val="38363D"/>
                </a:solidFill>
                <a:latin typeface="Arial"/>
                <a:cs typeface="Arial"/>
              </a:rPr>
              <a:t>r</a:t>
            </a:r>
            <a:r>
              <a:rPr sz="1150" spc="60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150" spc="190" dirty="0">
                <a:solidFill>
                  <a:srgbClr val="38363D"/>
                </a:solidFill>
                <a:latin typeface="Arial"/>
                <a:cs typeface="Arial"/>
              </a:rPr>
              <a:t>.</a:t>
            </a:r>
            <a:r>
              <a:rPr sz="1150" spc="-180" dirty="0">
                <a:solidFill>
                  <a:srgbClr val="38363D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Sandra</a:t>
            </a:r>
            <a:r>
              <a:rPr sz="1150" spc="10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M</a:t>
            </a:r>
            <a:r>
              <a:rPr sz="1150" spc="-10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chel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525256"/>
                </a:solidFill>
                <a:latin typeface="Arial"/>
                <a:cs typeface="Arial"/>
              </a:rPr>
              <a:t>B</a:t>
            </a:r>
            <a:r>
              <a:rPr sz="1150" spc="5" dirty="0">
                <a:solidFill>
                  <a:srgbClr val="38363D"/>
                </a:solidFill>
                <a:latin typeface="Arial"/>
                <a:cs typeface="Arial"/>
              </a:rPr>
              <a:t>r</a:t>
            </a:r>
            <a:r>
              <a:rPr sz="1150" spc="-55" dirty="0">
                <a:solidFill>
                  <a:srgbClr val="38363D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ga</a:t>
            </a:r>
            <a:r>
              <a:rPr sz="1150" spc="8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Sam</a:t>
            </a:r>
            <a:r>
              <a:rPr sz="1150" spc="-65" dirty="0">
                <a:solidFill>
                  <a:srgbClr val="525256"/>
                </a:solidFill>
                <a:latin typeface="Arial"/>
                <a:cs typeface="Arial"/>
              </a:rPr>
              <a:t>p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150" spc="-30" dirty="0">
                <a:solidFill>
                  <a:srgbClr val="38363D"/>
                </a:solidFill>
                <a:latin typeface="Arial"/>
                <a:cs typeface="Arial"/>
              </a:rPr>
              <a:t>i</a:t>
            </a:r>
            <a:r>
              <a:rPr sz="1150" spc="25" dirty="0">
                <a:solidFill>
                  <a:srgbClr val="525256"/>
                </a:solidFill>
                <a:latin typeface="Arial"/>
                <a:cs typeface="Arial"/>
              </a:rPr>
              <a:t>o,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Sr.</a:t>
            </a:r>
            <a:r>
              <a:rPr sz="1150" spc="11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525256"/>
                </a:solidFill>
                <a:latin typeface="Arial"/>
                <a:cs typeface="Arial"/>
              </a:rPr>
              <a:t>K</a:t>
            </a:r>
            <a:r>
              <a:rPr sz="1150" spc="-6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40" dirty="0">
                <a:solidFill>
                  <a:srgbClr val="38363D"/>
                </a:solidFill>
                <a:latin typeface="Arial"/>
                <a:cs typeface="Arial"/>
              </a:rPr>
              <a:t>l</a:t>
            </a:r>
            <a:r>
              <a:rPr sz="1150" spc="-135" dirty="0">
                <a:solidFill>
                  <a:srgbClr val="38363D"/>
                </a:solidFill>
                <a:latin typeface="Arial"/>
                <a:cs typeface="Arial"/>
              </a:rPr>
              <a:t>l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yson</a:t>
            </a:r>
            <a:r>
              <a:rPr sz="1150" spc="10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525256"/>
                </a:solidFill>
                <a:latin typeface="Arial"/>
                <a:cs typeface="Arial"/>
              </a:rPr>
              <a:t>S</a:t>
            </a:r>
            <a:r>
              <a:rPr sz="1150" spc="15" dirty="0">
                <a:solidFill>
                  <a:srgbClr val="38363D"/>
                </a:solidFill>
                <a:latin typeface="Arial"/>
                <a:cs typeface="Arial"/>
              </a:rPr>
              <a:t>a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gado</a:t>
            </a:r>
            <a:r>
              <a:rPr sz="1150" spc="6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525256"/>
                </a:solidFill>
                <a:latin typeface="Arial"/>
                <a:cs typeface="Arial"/>
              </a:rPr>
              <a:t>Gomes</a:t>
            </a:r>
            <a:r>
              <a:rPr sz="1150" spc="8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2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a </a:t>
            </a:r>
            <a:r>
              <a:rPr sz="1150" spc="7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525256"/>
                </a:solidFill>
                <a:latin typeface="Arial"/>
                <a:cs typeface="Arial"/>
              </a:rPr>
              <a:t>S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ra.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525256"/>
                </a:solidFill>
                <a:latin typeface="Arial"/>
                <a:cs typeface="Arial"/>
              </a:rPr>
              <a:t>Li</a:t>
            </a:r>
            <a:r>
              <a:rPr sz="1150" spc="-95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an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Cr</a:t>
            </a:r>
            <a:r>
              <a:rPr sz="1150" spc="-7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st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150" spc="-70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Gua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b</a:t>
            </a:r>
            <a:r>
              <a:rPr sz="1150" spc="45" dirty="0">
                <a:solidFill>
                  <a:srgbClr val="525256"/>
                </a:solidFill>
                <a:latin typeface="Arial"/>
                <a:cs typeface="Arial"/>
              </a:rPr>
              <a:t>er</a:t>
            </a:r>
            <a:r>
              <a:rPr sz="1150" spc="-50" dirty="0">
                <a:solidFill>
                  <a:srgbClr val="525256"/>
                </a:solidFill>
                <a:latin typeface="Arial"/>
                <a:cs typeface="Arial"/>
              </a:rPr>
              <a:t>t</a:t>
            </a:r>
            <a:r>
              <a:rPr sz="1150" spc="25" dirty="0">
                <a:solidFill>
                  <a:srgbClr val="525256"/>
                </a:solidFill>
                <a:latin typeface="Arial"/>
                <a:cs typeface="Arial"/>
              </a:rPr>
              <a:t>o,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com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6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pres</a:t>
            </a:r>
            <a:r>
              <a:rPr sz="1150" spc="-7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ça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 d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150" spc="35" dirty="0">
                <a:solidFill>
                  <a:srgbClr val="525256"/>
                </a:solidFill>
                <a:latin typeface="Arial"/>
                <a:cs typeface="Arial"/>
              </a:rPr>
              <a:t>(s)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se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g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u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85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95" dirty="0">
                <a:solidFill>
                  <a:srgbClr val="525256"/>
                </a:solidFill>
                <a:latin typeface="Arial"/>
                <a:cs typeface="Arial"/>
              </a:rPr>
              <a:t>t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35" dirty="0">
                <a:solidFill>
                  <a:srgbClr val="525256"/>
                </a:solidFill>
                <a:latin typeface="Arial"/>
                <a:cs typeface="Arial"/>
              </a:rPr>
              <a:t>(s)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repres</a:t>
            </a:r>
            <a:r>
              <a:rPr sz="1150" spc="-5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25" dirty="0">
                <a:solidFill>
                  <a:srgbClr val="525256"/>
                </a:solidFill>
                <a:latin typeface="Arial"/>
                <a:cs typeface="Arial"/>
              </a:rPr>
              <a:t>ta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45" dirty="0">
                <a:solidFill>
                  <a:srgbClr val="525256"/>
                </a:solidFill>
                <a:latin typeface="Arial"/>
                <a:cs typeface="Arial"/>
              </a:rPr>
              <a:t>t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50" dirty="0">
                <a:solidFill>
                  <a:srgbClr val="6E6E72"/>
                </a:solidFill>
                <a:latin typeface="Arial"/>
                <a:cs typeface="Arial"/>
              </a:rPr>
              <a:t>(</a:t>
            </a:r>
            <a:r>
              <a:rPr sz="1150" spc="-30" dirty="0">
                <a:solidFill>
                  <a:srgbClr val="6E6E72"/>
                </a:solidFill>
                <a:latin typeface="Arial"/>
                <a:cs typeface="Arial"/>
              </a:rPr>
              <a:t>s</a:t>
            </a:r>
            <a:r>
              <a:rPr sz="1150" spc="200" dirty="0">
                <a:solidFill>
                  <a:srgbClr val="6E6E72"/>
                </a:solidFill>
                <a:latin typeface="Arial"/>
                <a:cs typeface="Arial"/>
              </a:rPr>
              <a:t>)</a:t>
            </a:r>
            <a:r>
              <a:rPr sz="1150" spc="165" dirty="0">
                <a:solidFill>
                  <a:srgbClr val="6E6E72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de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v</a:t>
            </a:r>
            <a:r>
              <a:rPr sz="1150" spc="20" dirty="0">
                <a:solidFill>
                  <a:srgbClr val="6E6E72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dame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95" dirty="0">
                <a:solidFill>
                  <a:srgbClr val="38363D"/>
                </a:solidFill>
                <a:latin typeface="Arial"/>
                <a:cs typeface="Arial"/>
              </a:rPr>
              <a:t>t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credenc</a:t>
            </a:r>
            <a:r>
              <a:rPr sz="1150" spc="2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ado</a:t>
            </a:r>
            <a:r>
              <a:rPr sz="1150" spc="0" dirty="0">
                <a:solidFill>
                  <a:srgbClr val="525256"/>
                </a:solidFill>
                <a:latin typeface="Arial"/>
                <a:cs typeface="Arial"/>
              </a:rPr>
              <a:t>(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s</a:t>
            </a:r>
            <a:r>
              <a:rPr sz="1150" spc="90" dirty="0">
                <a:solidFill>
                  <a:srgbClr val="525256"/>
                </a:solidFill>
                <a:latin typeface="Arial"/>
                <a:cs typeface="Arial"/>
              </a:rPr>
              <a:t>)</a:t>
            </a:r>
            <a:r>
              <a:rPr sz="1150" spc="190" dirty="0">
                <a:solidFill>
                  <a:srgbClr val="38363D"/>
                </a:solidFill>
                <a:latin typeface="Arial"/>
                <a:cs typeface="Arial"/>
              </a:rPr>
              <a:t>: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6"/>
              </a:spcBef>
            </a:pPr>
            <a:endParaRPr sz="1150">
              <a:latin typeface="Times New Roman"/>
              <a:cs typeface="Times New Roman"/>
            </a:endParaRPr>
          </a:p>
          <a:p>
            <a:pPr marL="41910">
              <a:lnSpc>
                <a:spcPts val="1490"/>
              </a:lnSpc>
            </a:pPr>
            <a:r>
              <a:rPr sz="1300" b="1" spc="-170" dirty="0">
                <a:solidFill>
                  <a:srgbClr val="38363D"/>
                </a:solidFill>
                <a:latin typeface="Times New Roman"/>
                <a:cs typeface="Times New Roman"/>
              </a:rPr>
              <a:t>NOM</a:t>
            </a:r>
            <a:r>
              <a:rPr sz="1300" b="1" spc="-20" dirty="0">
                <a:solidFill>
                  <a:srgbClr val="38363D"/>
                </a:solidFill>
                <a:latin typeface="Times New Roman"/>
                <a:cs typeface="Times New Roman"/>
              </a:rPr>
              <a:t>E</a:t>
            </a:r>
            <a:r>
              <a:rPr sz="1300" b="1" spc="125" dirty="0">
                <a:solidFill>
                  <a:srgbClr val="525256"/>
                </a:solidFill>
                <a:latin typeface="Times New Roman"/>
                <a:cs typeface="Times New Roman"/>
              </a:rPr>
              <a:t>:</a:t>
            </a:r>
            <a:r>
              <a:rPr sz="1300" b="1" spc="-140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Kefr</a:t>
            </a:r>
            <a:r>
              <a:rPr sz="1150" spc="-9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150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-8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Rafa</a:t>
            </a:r>
            <a:r>
              <a:rPr sz="1150" spc="-6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210" dirty="0">
                <a:solidFill>
                  <a:srgbClr val="6E6E72"/>
                </a:solidFill>
                <a:latin typeface="Arial"/>
                <a:cs typeface="Arial"/>
              </a:rPr>
              <a:t>l</a:t>
            </a:r>
            <a:r>
              <a:rPr sz="1150" spc="-135" dirty="0">
                <a:solidFill>
                  <a:srgbClr val="6E6E72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525256"/>
                </a:solidFill>
                <a:latin typeface="Arial"/>
                <a:cs typeface="Arial"/>
              </a:rPr>
              <a:t>Rocha</a:t>
            </a:r>
            <a:r>
              <a:rPr sz="1150" spc="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525256"/>
                </a:solidFill>
                <a:latin typeface="Arial"/>
                <a:cs typeface="Arial"/>
              </a:rPr>
              <a:t>F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il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ho</a:t>
            </a:r>
            <a:endParaRPr sz="1150">
              <a:latin typeface="Arial"/>
              <a:cs typeface="Arial"/>
            </a:endParaRPr>
          </a:p>
          <a:p>
            <a:pPr marL="36195">
              <a:lnSpc>
                <a:spcPts val="1440"/>
              </a:lnSpc>
            </a:pPr>
            <a:r>
              <a:rPr sz="1300" spc="30" dirty="0">
                <a:solidFill>
                  <a:srgbClr val="38363D"/>
                </a:solidFill>
                <a:latin typeface="Times New Roman"/>
                <a:cs typeface="Times New Roman"/>
              </a:rPr>
              <a:t>C</a:t>
            </a:r>
            <a:r>
              <a:rPr sz="1300" spc="50" dirty="0">
                <a:solidFill>
                  <a:srgbClr val="38363D"/>
                </a:solidFill>
                <a:latin typeface="Times New Roman"/>
                <a:cs typeface="Times New Roman"/>
              </a:rPr>
              <a:t>I</a:t>
            </a:r>
            <a:r>
              <a:rPr sz="1300" spc="220" dirty="0">
                <a:solidFill>
                  <a:srgbClr val="525256"/>
                </a:solidFill>
                <a:latin typeface="Times New Roman"/>
                <a:cs typeface="Times New Roman"/>
              </a:rPr>
              <a:t>:</a:t>
            </a:r>
            <a:r>
              <a:rPr sz="1300" spc="-215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M</a:t>
            </a:r>
            <a:r>
              <a:rPr sz="1150" spc="-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525256"/>
                </a:solidFill>
                <a:latin typeface="Arial"/>
                <a:cs typeface="Arial"/>
              </a:rPr>
              <a:t>3</a:t>
            </a:r>
            <a:r>
              <a:rPr sz="1150" spc="-130" dirty="0">
                <a:solidFill>
                  <a:srgbClr val="38363D"/>
                </a:solidFill>
                <a:latin typeface="Arial"/>
                <a:cs typeface="Arial"/>
              </a:rPr>
              <a:t>.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963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.</a:t>
            </a:r>
            <a:r>
              <a:rPr sz="1150" spc="80" dirty="0">
                <a:solidFill>
                  <a:srgbClr val="525256"/>
                </a:solidFill>
                <a:latin typeface="Arial"/>
                <a:cs typeface="Arial"/>
              </a:rPr>
              <a:t>5</a:t>
            </a:r>
            <a:r>
              <a:rPr sz="1150" spc="-105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spc="75" dirty="0">
                <a:solidFill>
                  <a:srgbClr val="525256"/>
                </a:solidFill>
                <a:latin typeface="Arial"/>
                <a:cs typeface="Arial"/>
              </a:rPr>
              <a:t>7</a:t>
            </a:r>
            <a:endParaRPr sz="1150">
              <a:latin typeface="Arial"/>
              <a:cs typeface="Arial"/>
            </a:endParaRPr>
          </a:p>
          <a:p>
            <a:pPr marL="36195">
              <a:lnSpc>
                <a:spcPts val="1465"/>
              </a:lnSpc>
            </a:pPr>
            <a:r>
              <a:rPr sz="1300" b="1" spc="-100" dirty="0">
                <a:solidFill>
                  <a:srgbClr val="38363D"/>
                </a:solidFill>
                <a:latin typeface="Times New Roman"/>
                <a:cs typeface="Times New Roman"/>
              </a:rPr>
              <a:t>C</a:t>
            </a:r>
            <a:r>
              <a:rPr sz="1300" b="1" spc="-55" dirty="0">
                <a:solidFill>
                  <a:srgbClr val="525256"/>
                </a:solidFill>
                <a:latin typeface="Times New Roman"/>
                <a:cs typeface="Times New Roman"/>
              </a:rPr>
              <a:t>P</a:t>
            </a:r>
            <a:r>
              <a:rPr sz="1300" b="1" spc="-105" dirty="0">
                <a:solidFill>
                  <a:srgbClr val="38363D"/>
                </a:solidFill>
                <a:latin typeface="Times New Roman"/>
                <a:cs typeface="Times New Roman"/>
              </a:rPr>
              <a:t>F</a:t>
            </a:r>
            <a:r>
              <a:rPr sz="1300" b="1" spc="125" dirty="0">
                <a:solidFill>
                  <a:srgbClr val="525256"/>
                </a:solidFill>
                <a:latin typeface="Times New Roman"/>
                <a:cs typeface="Times New Roman"/>
              </a:rPr>
              <a:t>:</a:t>
            </a:r>
            <a:r>
              <a:rPr sz="1300" b="1" spc="-190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736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.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955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.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05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6</a:t>
            </a:r>
            <a:r>
              <a:rPr sz="1150" spc="30" dirty="0">
                <a:solidFill>
                  <a:srgbClr val="38363D"/>
                </a:solidFill>
                <a:latin typeface="Arial"/>
                <a:cs typeface="Arial"/>
              </a:rPr>
              <a:t>-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72</a:t>
            </a:r>
            <a:endParaRPr sz="1150">
              <a:latin typeface="Arial"/>
              <a:cs typeface="Arial"/>
            </a:endParaRPr>
          </a:p>
          <a:p>
            <a:pPr marL="41910">
              <a:lnSpc>
                <a:spcPts val="1510"/>
              </a:lnSpc>
            </a:pPr>
            <a:r>
              <a:rPr sz="1300" b="1" spc="-130" dirty="0">
                <a:solidFill>
                  <a:srgbClr val="38363D"/>
                </a:solidFill>
                <a:latin typeface="Times New Roman"/>
                <a:cs typeface="Times New Roman"/>
              </a:rPr>
              <a:t>EMPRES</a:t>
            </a:r>
            <a:r>
              <a:rPr sz="1300" b="1" dirty="0">
                <a:solidFill>
                  <a:srgbClr val="38363D"/>
                </a:solidFill>
                <a:latin typeface="Times New Roman"/>
                <a:cs typeface="Times New Roman"/>
              </a:rPr>
              <a:t>A</a:t>
            </a:r>
            <a:r>
              <a:rPr sz="1300" b="1" spc="125" dirty="0">
                <a:solidFill>
                  <a:srgbClr val="525256"/>
                </a:solidFill>
                <a:latin typeface="Times New Roman"/>
                <a:cs typeface="Times New Roman"/>
              </a:rPr>
              <a:t>:</a:t>
            </a:r>
            <a:r>
              <a:rPr sz="1300" b="1" spc="-140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M</a:t>
            </a:r>
            <a:r>
              <a:rPr sz="1150" spc="-55" dirty="0">
                <a:solidFill>
                  <a:srgbClr val="525256"/>
                </a:solidFill>
                <a:latin typeface="Arial"/>
                <a:cs typeface="Arial"/>
              </a:rPr>
              <a:t>u</a:t>
            </a:r>
            <a:r>
              <a:rPr sz="1150" spc="-40" dirty="0">
                <a:solidFill>
                  <a:srgbClr val="38363D"/>
                </a:solidFill>
                <a:latin typeface="Arial"/>
                <a:cs typeface="Arial"/>
              </a:rPr>
              <a:t>n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Água</a:t>
            </a:r>
            <a:r>
              <a:rPr sz="1150" spc="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Show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Comérc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150" spc="7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tda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8"/>
              </a:spcBef>
            </a:pPr>
            <a:endParaRPr sz="1250">
              <a:latin typeface="Times New Roman"/>
              <a:cs typeface="Times New Roman"/>
            </a:endParaRPr>
          </a:p>
          <a:p>
            <a:pPr marL="41910" marR="43180">
              <a:lnSpc>
                <a:spcPts val="1370"/>
              </a:lnSpc>
            </a:pP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Par</a:t>
            </a:r>
            <a:r>
              <a:rPr sz="1150" spc="-55" dirty="0">
                <a:solidFill>
                  <a:srgbClr val="525256"/>
                </a:solidFill>
                <a:latin typeface="Arial"/>
                <a:cs typeface="Arial"/>
              </a:rPr>
              <a:t>t</a:t>
            </a:r>
            <a:r>
              <a:rPr sz="1150" spc="-25" dirty="0">
                <a:solidFill>
                  <a:srgbClr val="6E6E72"/>
                </a:solidFill>
                <a:latin typeface="Arial"/>
                <a:cs typeface="Arial"/>
              </a:rPr>
              <a:t>i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c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p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aram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da </a:t>
            </a:r>
            <a:r>
              <a:rPr sz="1150" spc="-9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300" b="1" spc="-120" dirty="0">
                <a:solidFill>
                  <a:srgbClr val="38363D"/>
                </a:solidFill>
                <a:latin typeface="Times New Roman"/>
                <a:cs typeface="Times New Roman"/>
              </a:rPr>
              <a:t>CON</a:t>
            </a:r>
            <a:r>
              <a:rPr sz="1300" b="1" spc="-155" dirty="0">
                <a:solidFill>
                  <a:srgbClr val="38363D"/>
                </a:solidFill>
                <a:latin typeface="Times New Roman"/>
                <a:cs typeface="Times New Roman"/>
              </a:rPr>
              <a:t>C</a:t>
            </a:r>
            <a:r>
              <a:rPr sz="1300" b="1" spc="-114" dirty="0">
                <a:solidFill>
                  <a:srgbClr val="38363D"/>
                </a:solidFill>
                <a:latin typeface="Times New Roman"/>
                <a:cs typeface="Times New Roman"/>
              </a:rPr>
              <a:t>ORRÊNCIA</a:t>
            </a:r>
            <a:r>
              <a:rPr sz="1300" b="1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300" b="1" spc="45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300" b="1" spc="-55" dirty="0">
                <a:solidFill>
                  <a:srgbClr val="38363D"/>
                </a:solidFill>
                <a:latin typeface="Times New Roman"/>
                <a:cs typeface="Times New Roman"/>
              </a:rPr>
              <a:t>N</a:t>
            </a:r>
            <a:r>
              <a:rPr sz="1300" b="1" spc="145" dirty="0">
                <a:solidFill>
                  <a:srgbClr val="525256"/>
                </a:solidFill>
                <a:latin typeface="Times New Roman"/>
                <a:cs typeface="Times New Roman"/>
              </a:rPr>
              <a:t>.º</a:t>
            </a:r>
            <a:r>
              <a:rPr sz="1300" b="1" spc="120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300" b="1" spc="120" dirty="0">
                <a:solidFill>
                  <a:srgbClr val="38363D"/>
                </a:solidFill>
                <a:latin typeface="Times New Roman"/>
                <a:cs typeface="Times New Roman"/>
              </a:rPr>
              <a:t>004/</a:t>
            </a:r>
            <a:r>
              <a:rPr sz="1300" b="1" spc="-150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300" b="1" spc="90" dirty="0">
                <a:solidFill>
                  <a:srgbClr val="38363D"/>
                </a:solidFill>
                <a:latin typeface="Times New Roman"/>
                <a:cs typeface="Times New Roman"/>
              </a:rPr>
              <a:t>20</a:t>
            </a:r>
            <a:r>
              <a:rPr sz="1300" b="1" spc="65" dirty="0">
                <a:solidFill>
                  <a:srgbClr val="38363D"/>
                </a:solidFill>
                <a:latin typeface="Times New Roman"/>
                <a:cs typeface="Times New Roman"/>
              </a:rPr>
              <a:t>16,</a:t>
            </a:r>
            <a:r>
              <a:rPr sz="1300" b="1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300" b="1" spc="-125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através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envio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525256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0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envelopes,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150" spc="10" dirty="0">
                <a:solidFill>
                  <a:srgbClr val="6E6E72"/>
                </a:solidFill>
                <a:latin typeface="Arial"/>
                <a:cs typeface="Arial"/>
              </a:rPr>
              <a:t>s</a:t>
            </a:r>
            <a:r>
              <a:rPr sz="1150" spc="5" dirty="0">
                <a:solidFill>
                  <a:srgbClr val="6E6E72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empre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s</a:t>
            </a:r>
            <a:r>
              <a:rPr sz="1150" spc="-35" dirty="0">
                <a:solidFill>
                  <a:srgbClr val="38363D"/>
                </a:solidFill>
                <a:latin typeface="Arial"/>
                <a:cs typeface="Arial"/>
              </a:rPr>
              <a:t>a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s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525256"/>
                </a:solidFill>
                <a:latin typeface="Arial"/>
                <a:cs typeface="Arial"/>
              </a:rPr>
              <a:t>s</a:t>
            </a:r>
            <a:r>
              <a:rPr sz="1150" spc="15" dirty="0">
                <a:solidFill>
                  <a:srgbClr val="38363D"/>
                </a:solidFill>
                <a:latin typeface="Arial"/>
                <a:cs typeface="Arial"/>
              </a:rPr>
              <a:t>e</a:t>
            </a:r>
            <a:r>
              <a:rPr sz="1150" spc="5" dirty="0">
                <a:solidFill>
                  <a:srgbClr val="38363D"/>
                </a:solidFill>
                <a:latin typeface="Arial"/>
                <a:cs typeface="Arial"/>
              </a:rPr>
              <a:t>g</a:t>
            </a:r>
            <a:r>
              <a:rPr sz="1150" spc="35" dirty="0">
                <a:solidFill>
                  <a:srgbClr val="525256"/>
                </a:solidFill>
                <a:latin typeface="Arial"/>
                <a:cs typeface="Arial"/>
              </a:rPr>
              <a:t>uir: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100">
              <a:latin typeface="Times New Roman"/>
              <a:cs typeface="Times New Roman"/>
            </a:endParaRPr>
          </a:p>
          <a:p>
            <a:pPr marL="53975">
              <a:lnSpc>
                <a:spcPct val="100000"/>
              </a:lnSpc>
            </a:pPr>
            <a:r>
              <a:rPr sz="1300" b="1" spc="-160" dirty="0">
                <a:solidFill>
                  <a:srgbClr val="38363D"/>
                </a:solidFill>
                <a:latin typeface="Times New Roman"/>
                <a:cs typeface="Times New Roman"/>
              </a:rPr>
              <a:t>RAZÃO</a:t>
            </a:r>
            <a:r>
              <a:rPr sz="1300" b="1" spc="80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300" b="1" spc="-25" dirty="0">
                <a:solidFill>
                  <a:srgbClr val="38363D"/>
                </a:solidFill>
                <a:latin typeface="Times New Roman"/>
                <a:cs typeface="Times New Roman"/>
              </a:rPr>
              <a:t>S</a:t>
            </a:r>
            <a:r>
              <a:rPr sz="1300" b="1" spc="-114" dirty="0">
                <a:solidFill>
                  <a:srgbClr val="38363D"/>
                </a:solidFill>
                <a:latin typeface="Times New Roman"/>
                <a:cs typeface="Times New Roman"/>
              </a:rPr>
              <a:t>OCIA</a:t>
            </a:r>
            <a:r>
              <a:rPr sz="1300" b="1" spc="-30" dirty="0">
                <a:solidFill>
                  <a:srgbClr val="38363D"/>
                </a:solidFill>
                <a:latin typeface="Times New Roman"/>
                <a:cs typeface="Times New Roman"/>
              </a:rPr>
              <a:t>L</a:t>
            </a:r>
            <a:r>
              <a:rPr sz="1300" b="1" spc="-65" dirty="0">
                <a:solidFill>
                  <a:srgbClr val="525256"/>
                </a:solidFill>
                <a:latin typeface="Times New Roman"/>
                <a:cs typeface="Times New Roman"/>
              </a:rPr>
              <a:t>:</a:t>
            </a:r>
            <a:r>
              <a:rPr sz="1300" b="1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150" spc="-150" dirty="0">
                <a:solidFill>
                  <a:srgbClr val="38363D"/>
                </a:solidFill>
                <a:latin typeface="Arial"/>
                <a:cs typeface="Arial"/>
              </a:rPr>
              <a:t>F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artai 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P</a:t>
            </a:r>
            <a:r>
              <a:rPr sz="1150" spc="-114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sc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nas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tda</a:t>
            </a:r>
            <a:r>
              <a:rPr sz="1150" spc="6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25" dirty="0">
                <a:solidFill>
                  <a:srgbClr val="38363D"/>
                </a:solidFill>
                <a:latin typeface="Arial"/>
                <a:cs typeface="Arial"/>
              </a:rPr>
              <a:t>-</a:t>
            </a:r>
            <a:r>
              <a:rPr sz="1150" spc="10" dirty="0">
                <a:solidFill>
                  <a:srgbClr val="38363D"/>
                </a:solidFill>
                <a:latin typeface="Arial"/>
                <a:cs typeface="Arial"/>
              </a:rPr>
              <a:t> </a:t>
            </a:r>
            <a:r>
              <a:rPr sz="1300" b="1" spc="-70" dirty="0">
                <a:solidFill>
                  <a:srgbClr val="38363D"/>
                </a:solidFill>
                <a:latin typeface="Times New Roman"/>
                <a:cs typeface="Times New Roman"/>
              </a:rPr>
              <a:t>CNPJ:</a:t>
            </a:r>
            <a:r>
              <a:rPr sz="1300" b="1" spc="55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150" spc="30" dirty="0">
                <a:solidFill>
                  <a:srgbClr val="525256"/>
                </a:solidFill>
                <a:latin typeface="Arial"/>
                <a:cs typeface="Arial"/>
              </a:rPr>
              <a:t>0</a:t>
            </a:r>
            <a:r>
              <a:rPr sz="1150" spc="-5" dirty="0">
                <a:solidFill>
                  <a:srgbClr val="525256"/>
                </a:solidFill>
                <a:latin typeface="Arial"/>
                <a:cs typeface="Arial"/>
              </a:rPr>
              <a:t>4</a:t>
            </a:r>
            <a:r>
              <a:rPr sz="1150" dirty="0">
                <a:solidFill>
                  <a:srgbClr val="6E6E72"/>
                </a:solidFill>
                <a:latin typeface="Arial"/>
                <a:cs typeface="Arial"/>
              </a:rPr>
              <a:t>.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226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.</a:t>
            </a:r>
            <a:r>
              <a:rPr sz="1150" spc="75" dirty="0">
                <a:solidFill>
                  <a:srgbClr val="525256"/>
                </a:solidFill>
                <a:latin typeface="Arial"/>
                <a:cs typeface="Arial"/>
              </a:rPr>
              <a:t>6</a:t>
            </a:r>
            <a:r>
              <a:rPr sz="1150" spc="-5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spc="-130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/000</a:t>
            </a:r>
            <a:r>
              <a:rPr sz="1150" spc="-45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spc="65" dirty="0">
                <a:solidFill>
                  <a:srgbClr val="525256"/>
                </a:solidFill>
                <a:latin typeface="Arial"/>
                <a:cs typeface="Arial"/>
              </a:rPr>
              <a:t>-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03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4"/>
              </a:spcBef>
            </a:pPr>
            <a:endParaRPr sz="1100">
              <a:latin typeface="Times New Roman"/>
              <a:cs typeface="Times New Roman"/>
            </a:endParaRPr>
          </a:p>
          <a:p>
            <a:pPr marL="53975">
              <a:lnSpc>
                <a:spcPct val="100000"/>
              </a:lnSpc>
            </a:pPr>
            <a:r>
              <a:rPr sz="1300" b="1" spc="-160" dirty="0">
                <a:solidFill>
                  <a:srgbClr val="38363D"/>
                </a:solidFill>
                <a:latin typeface="Times New Roman"/>
                <a:cs typeface="Times New Roman"/>
              </a:rPr>
              <a:t>RAZÃO</a:t>
            </a:r>
            <a:r>
              <a:rPr sz="1300" b="1" spc="80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300" b="1" spc="-100" dirty="0">
                <a:solidFill>
                  <a:srgbClr val="38363D"/>
                </a:solidFill>
                <a:latin typeface="Times New Roman"/>
                <a:cs typeface="Times New Roman"/>
              </a:rPr>
              <a:t>SOCIA</a:t>
            </a:r>
            <a:r>
              <a:rPr sz="1300" b="1" spc="-5" dirty="0">
                <a:solidFill>
                  <a:srgbClr val="38363D"/>
                </a:solidFill>
                <a:latin typeface="Times New Roman"/>
                <a:cs typeface="Times New Roman"/>
              </a:rPr>
              <a:t>L</a:t>
            </a:r>
            <a:r>
              <a:rPr sz="1300" b="1" spc="30" dirty="0">
                <a:solidFill>
                  <a:srgbClr val="525256"/>
                </a:solidFill>
                <a:latin typeface="Times New Roman"/>
                <a:cs typeface="Times New Roman"/>
              </a:rPr>
              <a:t>:</a:t>
            </a:r>
            <a:r>
              <a:rPr sz="1300" b="1" spc="-95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Mundo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Água</a:t>
            </a:r>
            <a:r>
              <a:rPr sz="1150" spc="9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S</a:t>
            </a:r>
            <a:r>
              <a:rPr sz="1150" spc="-85" dirty="0">
                <a:solidFill>
                  <a:srgbClr val="525256"/>
                </a:solidFill>
                <a:latin typeface="Arial"/>
                <a:cs typeface="Arial"/>
              </a:rPr>
              <a:t>h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ow</a:t>
            </a:r>
            <a:r>
              <a:rPr sz="1150" spc="3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Comércio</a:t>
            </a:r>
            <a:r>
              <a:rPr sz="1150" spc="10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38363D"/>
                </a:solidFill>
                <a:latin typeface="Arial"/>
                <a:cs typeface="Arial"/>
              </a:rPr>
              <a:t>L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tda</a:t>
            </a:r>
            <a:r>
              <a:rPr sz="1150" spc="6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25" dirty="0">
                <a:solidFill>
                  <a:srgbClr val="525256"/>
                </a:solidFill>
                <a:latin typeface="Arial"/>
                <a:cs typeface="Arial"/>
              </a:rPr>
              <a:t>-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38363D"/>
                </a:solidFill>
                <a:latin typeface="Arial"/>
                <a:cs typeface="Arial"/>
              </a:rPr>
              <a:t>C</a:t>
            </a:r>
            <a:r>
              <a:rPr sz="1150" spc="5" dirty="0">
                <a:solidFill>
                  <a:srgbClr val="38363D"/>
                </a:solidFill>
                <a:latin typeface="Arial"/>
                <a:cs typeface="Arial"/>
              </a:rPr>
              <a:t>N</a:t>
            </a:r>
            <a:r>
              <a:rPr sz="1150" spc="45" dirty="0">
                <a:solidFill>
                  <a:srgbClr val="38363D"/>
                </a:solidFill>
                <a:latin typeface="Arial"/>
                <a:cs typeface="Arial"/>
              </a:rPr>
              <a:t>P</a:t>
            </a:r>
            <a:r>
              <a:rPr sz="1150" spc="5" dirty="0">
                <a:solidFill>
                  <a:srgbClr val="38363D"/>
                </a:solidFill>
                <a:latin typeface="Arial"/>
                <a:cs typeface="Arial"/>
              </a:rPr>
              <a:t>J</a:t>
            </a:r>
            <a:r>
              <a:rPr sz="1150" spc="315" dirty="0">
                <a:solidFill>
                  <a:srgbClr val="525256"/>
                </a:solidFill>
                <a:latin typeface="Arial"/>
                <a:cs typeface="Arial"/>
              </a:rPr>
              <a:t>: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0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.</a:t>
            </a:r>
            <a:r>
              <a:rPr sz="1150" spc="70" dirty="0">
                <a:solidFill>
                  <a:srgbClr val="525256"/>
                </a:solidFill>
                <a:latin typeface="Arial"/>
                <a:cs typeface="Arial"/>
              </a:rPr>
              <a:t>2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spc="60" dirty="0">
                <a:solidFill>
                  <a:srgbClr val="525256"/>
                </a:solidFill>
                <a:latin typeface="Arial"/>
                <a:cs typeface="Arial"/>
              </a:rPr>
              <a:t>2</a:t>
            </a:r>
            <a:r>
              <a:rPr sz="1150" spc="-45" dirty="0">
                <a:solidFill>
                  <a:srgbClr val="38363D"/>
                </a:solidFill>
                <a:latin typeface="Arial"/>
                <a:cs typeface="Arial"/>
              </a:rPr>
              <a:t>.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705/000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-26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"/>
              </a:spcBef>
            </a:pPr>
            <a:endParaRPr sz="1100">
              <a:latin typeface="Times New Roman"/>
              <a:cs typeface="Times New Roman"/>
            </a:endParaRPr>
          </a:p>
          <a:p>
            <a:pPr marL="53975" marR="394970">
              <a:lnSpc>
                <a:spcPct val="100000"/>
              </a:lnSpc>
              <a:tabLst>
                <a:tab pos="2560955" algn="l"/>
              </a:tabLst>
            </a:pPr>
            <a:r>
              <a:rPr sz="1300" b="1" spc="-160" dirty="0">
                <a:solidFill>
                  <a:srgbClr val="38363D"/>
                </a:solidFill>
                <a:latin typeface="Times New Roman"/>
                <a:cs typeface="Times New Roman"/>
              </a:rPr>
              <a:t>RAZ</a:t>
            </a:r>
            <a:r>
              <a:rPr sz="1300" b="1" spc="-170" dirty="0">
                <a:solidFill>
                  <a:srgbClr val="38363D"/>
                </a:solidFill>
                <a:latin typeface="Times New Roman"/>
                <a:cs typeface="Times New Roman"/>
              </a:rPr>
              <a:t>Ã</a:t>
            </a:r>
            <a:r>
              <a:rPr sz="1300" b="1" spc="-65" dirty="0">
                <a:solidFill>
                  <a:srgbClr val="38363D"/>
                </a:solidFill>
                <a:latin typeface="Times New Roman"/>
                <a:cs typeface="Times New Roman"/>
              </a:rPr>
              <a:t>O</a:t>
            </a:r>
            <a:r>
              <a:rPr sz="1300" b="1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300" b="1" spc="120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300" b="1" spc="-25" dirty="0">
                <a:solidFill>
                  <a:srgbClr val="38363D"/>
                </a:solidFill>
                <a:latin typeface="Times New Roman"/>
                <a:cs typeface="Times New Roman"/>
              </a:rPr>
              <a:t>S</a:t>
            </a:r>
            <a:r>
              <a:rPr sz="1300" b="1" spc="-105" dirty="0">
                <a:solidFill>
                  <a:srgbClr val="38363D"/>
                </a:solidFill>
                <a:latin typeface="Times New Roman"/>
                <a:cs typeface="Times New Roman"/>
              </a:rPr>
              <a:t>OCIAL:</a:t>
            </a:r>
            <a:r>
              <a:rPr sz="1300" b="1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300" b="1" spc="130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G</a:t>
            </a:r>
            <a:r>
              <a:rPr sz="1150" spc="-80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150" spc="25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150" spc="-45" dirty="0">
                <a:solidFill>
                  <a:srgbClr val="525256"/>
                </a:solidFill>
                <a:latin typeface="Arial"/>
                <a:cs typeface="Arial"/>
              </a:rPr>
              <a:t>b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al </a:t>
            </a:r>
            <a:r>
              <a:rPr sz="1150" spc="14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525256"/>
                </a:solidFill>
                <a:latin typeface="Arial"/>
                <a:cs typeface="Arial"/>
              </a:rPr>
              <a:t>P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isc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nas	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-70" dirty="0">
                <a:solidFill>
                  <a:srgbClr val="525256"/>
                </a:solidFill>
                <a:latin typeface="Arial"/>
                <a:cs typeface="Arial"/>
              </a:rPr>
              <a:t>d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u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st</a:t>
            </a:r>
            <a:r>
              <a:rPr sz="1150" spc="-135" dirty="0">
                <a:solidFill>
                  <a:srgbClr val="525256"/>
                </a:solidFill>
                <a:latin typeface="Arial"/>
                <a:cs typeface="Arial"/>
              </a:rPr>
              <a:t>r</a:t>
            </a:r>
            <a:r>
              <a:rPr sz="1150" spc="-9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a </a:t>
            </a:r>
            <a:r>
              <a:rPr sz="1150" spc="1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6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525256"/>
                </a:solidFill>
                <a:latin typeface="Arial"/>
                <a:cs typeface="Arial"/>
              </a:rPr>
              <a:t>C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m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35" dirty="0">
                <a:solidFill>
                  <a:srgbClr val="525256"/>
                </a:solidFill>
                <a:latin typeface="Arial"/>
                <a:cs typeface="Arial"/>
              </a:rPr>
              <a:t>rc</a:t>
            </a:r>
            <a:r>
              <a:rPr sz="1150" spc="-7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2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Serv</a:t>
            </a:r>
            <a:r>
              <a:rPr sz="1150" spc="-5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ços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150" spc="95" dirty="0">
                <a:solidFill>
                  <a:srgbClr val="525256"/>
                </a:solidFill>
                <a:latin typeface="Arial"/>
                <a:cs typeface="Arial"/>
              </a:rPr>
              <a:t>t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da  </a:t>
            </a:r>
            <a:r>
              <a:rPr sz="1150" spc="-13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65" dirty="0">
                <a:solidFill>
                  <a:srgbClr val="38363D"/>
                </a:solidFill>
                <a:latin typeface="Arial"/>
                <a:cs typeface="Arial"/>
              </a:rPr>
              <a:t>-</a:t>
            </a:r>
            <a:r>
              <a:rPr sz="1150" dirty="0">
                <a:solidFill>
                  <a:srgbClr val="38363D"/>
                </a:solidFill>
                <a:latin typeface="Arial"/>
                <a:cs typeface="Arial"/>
              </a:rPr>
              <a:t> </a:t>
            </a:r>
            <a:r>
              <a:rPr sz="1150" spc="125" dirty="0">
                <a:solidFill>
                  <a:srgbClr val="38363D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525256"/>
                </a:solidFill>
                <a:latin typeface="Arial"/>
                <a:cs typeface="Arial"/>
              </a:rPr>
              <a:t>ME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38363D"/>
                </a:solidFill>
                <a:latin typeface="Arial"/>
                <a:cs typeface="Arial"/>
              </a:rPr>
              <a:t>CN</a:t>
            </a:r>
            <a:r>
              <a:rPr sz="1150" spc="-100" dirty="0">
                <a:solidFill>
                  <a:srgbClr val="38363D"/>
                </a:solidFill>
                <a:latin typeface="Arial"/>
                <a:cs typeface="Arial"/>
              </a:rPr>
              <a:t>P</a:t>
            </a:r>
            <a:r>
              <a:rPr sz="1150" spc="125" dirty="0">
                <a:solidFill>
                  <a:srgbClr val="38363D"/>
                </a:solidFill>
                <a:latin typeface="Arial"/>
                <a:cs typeface="Arial"/>
              </a:rPr>
              <a:t>J</a:t>
            </a:r>
            <a:r>
              <a:rPr sz="1150" spc="95" dirty="0">
                <a:solidFill>
                  <a:srgbClr val="525256"/>
                </a:solidFill>
                <a:latin typeface="Arial"/>
                <a:cs typeface="Arial"/>
              </a:rPr>
              <a:t>:</a:t>
            </a:r>
            <a:r>
              <a:rPr sz="1150" spc="-85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spc="30" dirty="0">
                <a:solidFill>
                  <a:srgbClr val="525256"/>
                </a:solidFill>
                <a:latin typeface="Arial"/>
                <a:cs typeface="Arial"/>
              </a:rPr>
              <a:t>9.</a:t>
            </a:r>
            <a:r>
              <a:rPr sz="1150" spc="-50" dirty="0">
                <a:solidFill>
                  <a:srgbClr val="525256"/>
                </a:solidFill>
                <a:latin typeface="Arial"/>
                <a:cs typeface="Arial"/>
              </a:rPr>
              <a:t>4</a:t>
            </a:r>
            <a:r>
              <a:rPr sz="1150" spc="80" dirty="0">
                <a:solidFill>
                  <a:srgbClr val="525256"/>
                </a:solidFill>
                <a:latin typeface="Arial"/>
                <a:cs typeface="Arial"/>
              </a:rPr>
              <a:t>3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spc="-45" dirty="0">
                <a:solidFill>
                  <a:srgbClr val="38363D"/>
                </a:solidFill>
                <a:latin typeface="Arial"/>
                <a:cs typeface="Arial"/>
              </a:rPr>
              <a:t>.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604/000</a:t>
            </a:r>
            <a:r>
              <a:rPr sz="1150" spc="-60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spc="70" dirty="0">
                <a:solidFill>
                  <a:srgbClr val="525256"/>
                </a:solidFill>
                <a:latin typeface="Arial"/>
                <a:cs typeface="Arial"/>
              </a:rPr>
              <a:t>-</a:t>
            </a:r>
            <a:r>
              <a:rPr sz="1150" spc="-70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spc="70" dirty="0">
                <a:solidFill>
                  <a:srgbClr val="525256"/>
                </a:solidFill>
                <a:latin typeface="Arial"/>
                <a:cs typeface="Arial"/>
              </a:rPr>
              <a:t>0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8"/>
              </a:spcBef>
            </a:pPr>
            <a:endParaRPr sz="1300">
              <a:latin typeface="Times New Roman"/>
              <a:cs typeface="Times New Roman"/>
            </a:endParaRPr>
          </a:p>
          <a:p>
            <a:pPr marL="53975" marR="29209" indent="-6350">
              <a:lnSpc>
                <a:spcPts val="1420"/>
              </a:lnSpc>
            </a:pPr>
            <a:r>
              <a:rPr sz="1150" spc="35" dirty="0">
                <a:solidFill>
                  <a:srgbClr val="525256"/>
                </a:solidFill>
                <a:latin typeface="Arial"/>
                <a:cs typeface="Arial"/>
              </a:rPr>
              <a:t>T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odos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os</a:t>
            </a:r>
            <a:r>
              <a:rPr sz="1150" spc="13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doc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u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mentos </a:t>
            </a:r>
            <a:r>
              <a:rPr sz="1150" spc="-10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recebidos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0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525256"/>
                </a:solidFill>
                <a:latin typeface="Arial"/>
                <a:cs typeface="Arial"/>
              </a:rPr>
              <a:t>re</a:t>
            </a:r>
            <a:r>
              <a:rPr sz="1150" spc="-80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150" spc="35" dirty="0">
                <a:solidFill>
                  <a:srgbClr val="525256"/>
                </a:solidFill>
                <a:latin typeface="Arial"/>
                <a:cs typeface="Arial"/>
              </a:rPr>
              <a:t>at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vos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450" spc="-105" dirty="0">
                <a:solidFill>
                  <a:srgbClr val="525256"/>
                </a:solidFill>
                <a:latin typeface="Times New Roman"/>
                <a:cs typeface="Times New Roman"/>
              </a:rPr>
              <a:t>à</a:t>
            </a:r>
            <a:r>
              <a:rPr sz="1450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450" spc="-150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fase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de </a:t>
            </a:r>
            <a:r>
              <a:rPr sz="1150" spc="-9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300" b="1" spc="-130" dirty="0">
                <a:solidFill>
                  <a:srgbClr val="38363D"/>
                </a:solidFill>
                <a:latin typeface="Times New Roman"/>
                <a:cs typeface="Times New Roman"/>
              </a:rPr>
              <a:t>HABILITAÇÃO</a:t>
            </a:r>
            <a:r>
              <a:rPr sz="1300" b="1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300" b="1" spc="-20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foram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14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verifi</a:t>
            </a:r>
            <a:r>
              <a:rPr sz="1150" spc="-15" dirty="0">
                <a:solidFill>
                  <a:srgbClr val="6E6E72"/>
                </a:solidFill>
                <a:latin typeface="Arial"/>
                <a:cs typeface="Arial"/>
              </a:rPr>
              <a:t>c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ados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2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dev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da</a:t>
            </a:r>
            <a:r>
              <a:rPr sz="1150" spc="-60" dirty="0">
                <a:solidFill>
                  <a:srgbClr val="525256"/>
                </a:solidFill>
                <a:latin typeface="Arial"/>
                <a:cs typeface="Arial"/>
              </a:rPr>
              <a:t>m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-70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te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65" dirty="0">
                <a:solidFill>
                  <a:srgbClr val="525256"/>
                </a:solidFill>
                <a:latin typeface="Arial"/>
                <a:cs typeface="Arial"/>
              </a:rPr>
              <a:t>v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stados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por</a:t>
            </a:r>
            <a:r>
              <a:rPr sz="1150" spc="-7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45" dirty="0">
                <a:solidFill>
                  <a:srgbClr val="525256"/>
                </a:solidFill>
                <a:latin typeface="Arial"/>
                <a:cs typeface="Arial"/>
              </a:rPr>
              <a:t>to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d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os</a:t>
            </a:r>
            <a:r>
              <a:rPr sz="1150" spc="-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os</a:t>
            </a:r>
            <a:r>
              <a:rPr sz="1150" spc="4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presen</a:t>
            </a:r>
            <a:r>
              <a:rPr sz="1150" spc="-75" dirty="0">
                <a:solidFill>
                  <a:srgbClr val="525256"/>
                </a:solidFill>
                <a:latin typeface="Arial"/>
                <a:cs typeface="Arial"/>
              </a:rPr>
              <a:t>t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s</a:t>
            </a:r>
            <a:r>
              <a:rPr sz="1150" spc="190" dirty="0">
                <a:solidFill>
                  <a:srgbClr val="38363D"/>
                </a:solidFill>
                <a:latin typeface="Arial"/>
                <a:cs typeface="Arial"/>
              </a:rPr>
              <a:t>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050">
              <a:latin typeface="Times New Roman"/>
              <a:cs typeface="Times New Roman"/>
            </a:endParaRPr>
          </a:p>
          <a:p>
            <a:pPr marL="53975">
              <a:lnSpc>
                <a:spcPct val="100000"/>
              </a:lnSpc>
            </a:pPr>
            <a:r>
              <a:rPr sz="1150" spc="-50" dirty="0">
                <a:solidFill>
                  <a:srgbClr val="525256"/>
                </a:solidFill>
                <a:latin typeface="Arial"/>
                <a:cs typeface="Arial"/>
              </a:rPr>
              <a:t>A  </a:t>
            </a:r>
            <a:r>
              <a:rPr sz="1150" spc="-10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em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p</a:t>
            </a:r>
            <a:r>
              <a:rPr sz="1150" spc="-15" dirty="0">
                <a:solidFill>
                  <a:srgbClr val="38363D"/>
                </a:solidFill>
                <a:latin typeface="Arial"/>
                <a:cs typeface="Arial"/>
              </a:rPr>
              <a:t>r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esa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 </a:t>
            </a:r>
            <a:r>
              <a:rPr sz="1150" spc="-8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525256"/>
                </a:solidFill>
                <a:latin typeface="Arial"/>
                <a:cs typeface="Arial"/>
              </a:rPr>
              <a:t>G</a:t>
            </a:r>
            <a:r>
              <a:rPr sz="1150" spc="-30" dirty="0">
                <a:solidFill>
                  <a:srgbClr val="38363D"/>
                </a:solidFill>
                <a:latin typeface="Arial"/>
                <a:cs typeface="Arial"/>
              </a:rPr>
              <a:t>l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obal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 </a:t>
            </a:r>
            <a:r>
              <a:rPr sz="1150" spc="-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525256"/>
                </a:solidFill>
                <a:latin typeface="Arial"/>
                <a:cs typeface="Arial"/>
              </a:rPr>
              <a:t>Pisc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na</a:t>
            </a:r>
            <a:r>
              <a:rPr sz="1150" spc="-235" dirty="0">
                <a:solidFill>
                  <a:srgbClr val="525256"/>
                </a:solidFill>
                <a:latin typeface="Arial"/>
                <a:cs typeface="Arial"/>
              </a:rPr>
              <a:t>s</a:t>
            </a:r>
            <a:r>
              <a:rPr sz="1150" spc="-88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38363D"/>
                </a:solidFill>
                <a:latin typeface="Arial"/>
                <a:cs typeface="Arial"/>
              </a:rPr>
              <a:t>n</a:t>
            </a:r>
            <a:r>
              <a:rPr sz="1150" spc="-40" dirty="0">
                <a:solidFill>
                  <a:srgbClr val="38363D"/>
                </a:solidFill>
                <a:latin typeface="Arial"/>
                <a:cs typeface="Arial"/>
              </a:rPr>
              <a:t>d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ú</a:t>
            </a:r>
            <a:r>
              <a:rPr sz="1150" spc="25" dirty="0">
                <a:solidFill>
                  <a:srgbClr val="525256"/>
                </a:solidFill>
                <a:latin typeface="Arial"/>
                <a:cs typeface="Arial"/>
              </a:rPr>
              <a:t>str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a  </a:t>
            </a:r>
            <a:r>
              <a:rPr sz="1150" spc="-10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 </a:t>
            </a:r>
            <a:r>
              <a:rPr sz="1150" spc="-16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Comercio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 </a:t>
            </a:r>
            <a:r>
              <a:rPr sz="1150" spc="-7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 </a:t>
            </a:r>
            <a:r>
              <a:rPr sz="1150" spc="-16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Serv</a:t>
            </a:r>
            <a:r>
              <a:rPr sz="1150" spc="-5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ços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 </a:t>
            </a:r>
            <a:r>
              <a:rPr sz="1150" spc="-7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38363D"/>
                </a:solidFill>
                <a:latin typeface="Arial"/>
                <a:cs typeface="Arial"/>
              </a:rPr>
              <a:t>L</a:t>
            </a:r>
            <a:r>
              <a:rPr sz="1150" spc="95" dirty="0">
                <a:solidFill>
                  <a:srgbClr val="525256"/>
                </a:solidFill>
                <a:latin typeface="Arial"/>
                <a:cs typeface="Arial"/>
              </a:rPr>
              <a:t>t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da  </a:t>
            </a:r>
            <a:r>
              <a:rPr sz="1150" spc="-13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405" dirty="0">
                <a:solidFill>
                  <a:srgbClr val="525256"/>
                </a:solidFill>
                <a:latin typeface="Arial"/>
                <a:cs typeface="Arial"/>
              </a:rPr>
              <a:t>-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5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525256"/>
                </a:solidFill>
                <a:latin typeface="Arial"/>
                <a:cs typeface="Arial"/>
              </a:rPr>
              <a:t>ME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 </a:t>
            </a:r>
            <a:r>
              <a:rPr sz="1150" spc="-13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25" dirty="0">
                <a:solidFill>
                  <a:srgbClr val="38363D"/>
                </a:solidFill>
                <a:latin typeface="Arial"/>
                <a:cs typeface="Arial"/>
              </a:rPr>
              <a:t>-</a:t>
            </a:r>
            <a:r>
              <a:rPr sz="1150" dirty="0">
                <a:solidFill>
                  <a:srgbClr val="38363D"/>
                </a:solidFill>
                <a:latin typeface="Arial"/>
                <a:cs typeface="Arial"/>
              </a:rPr>
              <a:t>  </a:t>
            </a:r>
            <a:r>
              <a:rPr sz="1150" spc="-160" dirty="0">
                <a:solidFill>
                  <a:srgbClr val="38363D"/>
                </a:solidFill>
                <a:latin typeface="Arial"/>
                <a:cs typeface="Arial"/>
              </a:rPr>
              <a:t> </a:t>
            </a:r>
            <a:r>
              <a:rPr sz="1300" b="1" spc="-110" dirty="0">
                <a:solidFill>
                  <a:srgbClr val="38363D"/>
                </a:solidFill>
                <a:latin typeface="Times New Roman"/>
                <a:cs typeface="Times New Roman"/>
              </a:rPr>
              <a:t>CNPJ</a:t>
            </a:r>
            <a:r>
              <a:rPr sz="1300" b="1" spc="-114" dirty="0">
                <a:solidFill>
                  <a:srgbClr val="38363D"/>
                </a:solidFill>
                <a:latin typeface="Times New Roman"/>
                <a:cs typeface="Times New Roman"/>
              </a:rPr>
              <a:t> </a:t>
            </a:r>
            <a:r>
              <a:rPr sz="1300" b="1" spc="125" dirty="0">
                <a:solidFill>
                  <a:srgbClr val="525256"/>
                </a:solidFill>
                <a:latin typeface="Times New Roman"/>
                <a:cs typeface="Times New Roman"/>
              </a:rPr>
              <a:t>:</a:t>
            </a:r>
            <a:endParaRPr sz="1300">
              <a:latin typeface="Times New Roman"/>
              <a:cs typeface="Times New Roman"/>
            </a:endParaRPr>
          </a:p>
          <a:p>
            <a:pPr marL="71755">
              <a:lnSpc>
                <a:spcPct val="100000"/>
              </a:lnSpc>
              <a:spcBef>
                <a:spcPts val="5"/>
              </a:spcBef>
            </a:pPr>
            <a:r>
              <a:rPr sz="1150" spc="-85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9.431.60</a:t>
            </a:r>
            <a:r>
              <a:rPr sz="1150" spc="-70" dirty="0">
                <a:solidFill>
                  <a:srgbClr val="525256"/>
                </a:solidFill>
                <a:latin typeface="Arial"/>
                <a:cs typeface="Arial"/>
              </a:rPr>
              <a:t>4</a:t>
            </a:r>
            <a:r>
              <a:rPr sz="1150" spc="140" dirty="0">
                <a:solidFill>
                  <a:srgbClr val="6E6E72"/>
                </a:solidFill>
                <a:latin typeface="Arial"/>
                <a:cs typeface="Arial"/>
              </a:rPr>
              <a:t>/</a:t>
            </a:r>
            <a:r>
              <a:rPr sz="1150" spc="50" dirty="0">
                <a:solidFill>
                  <a:srgbClr val="525256"/>
                </a:solidFill>
                <a:latin typeface="Arial"/>
                <a:cs typeface="Arial"/>
              </a:rPr>
              <a:t>000</a:t>
            </a:r>
            <a:r>
              <a:rPr sz="1150" spc="-140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spc="130" dirty="0">
                <a:solidFill>
                  <a:srgbClr val="6E6E72"/>
                </a:solidFill>
                <a:latin typeface="Arial"/>
                <a:cs typeface="Arial"/>
              </a:rPr>
              <a:t>-</a:t>
            </a:r>
            <a:r>
              <a:rPr sz="1150" spc="-85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0</a:t>
            </a:r>
            <a:r>
              <a:rPr sz="1150" spc="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não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aprese</a:t>
            </a:r>
            <a:r>
              <a:rPr sz="1150" spc="-65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50" dirty="0">
                <a:solidFill>
                  <a:srgbClr val="525256"/>
                </a:solidFill>
                <a:latin typeface="Arial"/>
                <a:cs typeface="Arial"/>
              </a:rPr>
              <a:t>to</a:t>
            </a:r>
            <a:r>
              <a:rPr sz="1150" spc="150" dirty="0">
                <a:solidFill>
                  <a:srgbClr val="525256"/>
                </a:solidFill>
                <a:latin typeface="Arial"/>
                <a:cs typeface="Arial"/>
              </a:rPr>
              <a:t>u</a:t>
            </a:r>
            <a:r>
              <a:rPr sz="1150" spc="-13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95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150" spc="-7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doc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u</a:t>
            </a:r>
            <a:r>
              <a:rPr sz="1150" spc="30" dirty="0">
                <a:solidFill>
                  <a:srgbClr val="525256"/>
                </a:solidFill>
                <a:latin typeface="Arial"/>
                <a:cs typeface="Arial"/>
              </a:rPr>
              <a:t>me</a:t>
            </a:r>
            <a:r>
              <a:rPr sz="1150" spc="-105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to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a</a:t>
            </a:r>
            <a:r>
              <a:rPr sz="1150" spc="-65" dirty="0">
                <a:solidFill>
                  <a:srgbClr val="525256"/>
                </a:solidFill>
                <a:latin typeface="Arial"/>
                <a:cs typeface="Arial"/>
              </a:rPr>
              <a:t>b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150" spc="-5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30" dirty="0">
                <a:solidFill>
                  <a:srgbClr val="6E6E72"/>
                </a:solidFill>
                <a:latin typeface="Arial"/>
                <a:cs typeface="Arial"/>
              </a:rPr>
              <a:t>x</a:t>
            </a:r>
            <a:r>
              <a:rPr sz="1150" spc="50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150" spc="315" dirty="0">
                <a:solidFill>
                  <a:srgbClr val="6E6E72"/>
                </a:solidFill>
                <a:latin typeface="Arial"/>
                <a:cs typeface="Arial"/>
              </a:rPr>
              <a:t>: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4"/>
              </a:spcBef>
            </a:pPr>
            <a:endParaRPr sz="1200">
              <a:latin typeface="Times New Roman"/>
              <a:cs typeface="Times New Roman"/>
            </a:endParaRPr>
          </a:p>
          <a:p>
            <a:pPr marL="71755">
              <a:lnSpc>
                <a:spcPct val="100000"/>
              </a:lnSpc>
            </a:pPr>
            <a:r>
              <a:rPr sz="1150" spc="105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spc="150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spc="405" dirty="0">
                <a:solidFill>
                  <a:srgbClr val="525256"/>
                </a:solidFill>
                <a:latin typeface="Arial"/>
                <a:cs typeface="Arial"/>
              </a:rPr>
              <a:t>-</a:t>
            </a:r>
            <a:r>
              <a:rPr sz="1150" spc="-8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Q</a:t>
            </a:r>
            <a:r>
              <a:rPr sz="1150" spc="-105" dirty="0">
                <a:solidFill>
                  <a:srgbClr val="525256"/>
                </a:solidFill>
                <a:latin typeface="Arial"/>
                <a:cs typeface="Arial"/>
              </a:rPr>
              <a:t>u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ificação</a:t>
            </a:r>
            <a:r>
              <a:rPr sz="1150" spc="7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70" dirty="0">
                <a:solidFill>
                  <a:srgbClr val="38363D"/>
                </a:solidFill>
                <a:latin typeface="Arial"/>
                <a:cs typeface="Arial"/>
              </a:rPr>
              <a:t>E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conômico</a:t>
            </a:r>
            <a:r>
              <a:rPr sz="1150" spc="4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38363D"/>
                </a:solidFill>
                <a:latin typeface="Arial"/>
                <a:cs typeface="Arial"/>
              </a:rPr>
              <a:t>F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nancei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ra</a:t>
            </a:r>
            <a:endParaRPr sz="1150">
              <a:latin typeface="Arial"/>
              <a:cs typeface="Arial"/>
            </a:endParaRPr>
          </a:p>
          <a:p>
            <a:pPr marL="66040">
              <a:lnSpc>
                <a:spcPts val="1090"/>
              </a:lnSpc>
              <a:spcBef>
                <a:spcPts val="130"/>
              </a:spcBef>
            </a:pP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150" spc="200" dirty="0">
                <a:solidFill>
                  <a:srgbClr val="6E6E72"/>
                </a:solidFill>
                <a:latin typeface="Arial"/>
                <a:cs typeface="Arial"/>
              </a:rPr>
              <a:t>)</a:t>
            </a:r>
            <a:r>
              <a:rPr sz="1150" spc="-114" dirty="0">
                <a:solidFill>
                  <a:srgbClr val="6E6E72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525256"/>
                </a:solidFill>
                <a:latin typeface="Arial"/>
                <a:cs typeface="Arial"/>
              </a:rPr>
              <a:t>C</a:t>
            </a:r>
            <a:r>
              <a:rPr sz="1150" spc="-114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95" dirty="0">
                <a:solidFill>
                  <a:srgbClr val="525256"/>
                </a:solidFill>
                <a:latin typeface="Arial"/>
                <a:cs typeface="Arial"/>
              </a:rPr>
              <a:t>r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t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dões</a:t>
            </a:r>
            <a:r>
              <a:rPr sz="1150" spc="6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egat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30" dirty="0">
                <a:solidFill>
                  <a:srgbClr val="525256"/>
                </a:solidFill>
                <a:latin typeface="Arial"/>
                <a:cs typeface="Arial"/>
              </a:rPr>
              <a:t>v</a:t>
            </a:r>
            <a:r>
              <a:rPr sz="1150" spc="-35" dirty="0">
                <a:solidFill>
                  <a:srgbClr val="38363D"/>
                </a:solidFill>
                <a:latin typeface="Arial"/>
                <a:cs typeface="Arial"/>
              </a:rPr>
              <a:t>a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s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de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f</a:t>
            </a:r>
            <a:r>
              <a:rPr sz="1150" spc="100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150" spc="-75" dirty="0">
                <a:solidFill>
                  <a:srgbClr val="38363D"/>
                </a:solidFill>
                <a:latin typeface="Arial"/>
                <a:cs typeface="Arial"/>
              </a:rPr>
              <a:t>l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ênc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as</a:t>
            </a:r>
            <a:r>
              <a:rPr sz="1150" spc="-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concordatas</a:t>
            </a:r>
            <a:r>
              <a:rPr sz="1150" spc="9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exped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das</a:t>
            </a:r>
            <a:r>
              <a:rPr sz="1150" spc="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pe</a:t>
            </a:r>
            <a:r>
              <a:rPr sz="1150" spc="-80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os</a:t>
            </a:r>
            <a:r>
              <a:rPr sz="1150" spc="-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75" dirty="0">
                <a:solidFill>
                  <a:srgbClr val="525256"/>
                </a:solidFill>
                <a:latin typeface="Arial"/>
                <a:cs typeface="Arial"/>
              </a:rPr>
              <a:t>d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65" dirty="0">
                <a:solidFill>
                  <a:srgbClr val="525256"/>
                </a:solidFill>
                <a:latin typeface="Arial"/>
                <a:cs typeface="Arial"/>
              </a:rPr>
              <a:t>s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tr</a:t>
            </a:r>
            <a:r>
              <a:rPr sz="1150" spc="3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35" dirty="0">
                <a:solidFill>
                  <a:srgbClr val="525256"/>
                </a:solidFill>
                <a:latin typeface="Arial"/>
                <a:cs typeface="Arial"/>
              </a:rPr>
              <a:t>bu</a:t>
            </a:r>
            <a:r>
              <a:rPr sz="1150" spc="-7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dores</a:t>
            </a:r>
            <a:r>
              <a:rPr sz="1150" spc="3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da</a:t>
            </a:r>
            <a:r>
              <a:rPr sz="1150" spc="3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sed</a:t>
            </a:r>
            <a:r>
              <a:rPr sz="1150" spc="25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190" dirty="0">
                <a:solidFill>
                  <a:srgbClr val="6E6E72"/>
                </a:solidFill>
                <a:latin typeface="Arial"/>
                <a:cs typeface="Arial"/>
              </a:rPr>
              <a:t>.</a:t>
            </a:r>
            <a:endParaRPr sz="1150">
              <a:latin typeface="Arial"/>
              <a:cs typeface="Arial"/>
            </a:endParaRPr>
          </a:p>
          <a:p>
            <a:pPr marR="271780" algn="ctr">
              <a:lnSpc>
                <a:spcPts val="4150"/>
              </a:lnSpc>
            </a:pPr>
            <a:r>
              <a:rPr sz="3700" spc="235" dirty="0">
                <a:solidFill>
                  <a:srgbClr val="665B8E"/>
                </a:solidFill>
                <a:latin typeface="Arial"/>
                <a:cs typeface="Arial"/>
              </a:rPr>
              <a:t>_s:::J</a:t>
            </a:r>
            <a:endParaRPr sz="37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57883" y="1307290"/>
            <a:ext cx="6068060" cy="3823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415" marR="57785" indent="-6350" algn="just">
              <a:lnSpc>
                <a:spcPts val="1420"/>
              </a:lnSpc>
            </a:pPr>
            <a:r>
              <a:rPr sz="1250" spc="-160" dirty="0">
                <a:solidFill>
                  <a:srgbClr val="505054"/>
                </a:solidFill>
                <a:latin typeface="Arial"/>
                <a:cs typeface="Arial"/>
              </a:rPr>
              <a:t>A </a:t>
            </a:r>
            <a:r>
              <a:rPr sz="1250" spc="-11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70" dirty="0">
                <a:solidFill>
                  <a:srgbClr val="505054"/>
                </a:solidFill>
                <a:latin typeface="Arial"/>
                <a:cs typeface="Arial"/>
              </a:rPr>
              <a:t>empresa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13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30" dirty="0">
                <a:solidFill>
                  <a:srgbClr val="505054"/>
                </a:solidFill>
                <a:latin typeface="Arial"/>
                <a:cs typeface="Arial"/>
              </a:rPr>
              <a:t>tam</a:t>
            </a:r>
            <a:r>
              <a:rPr sz="1250" spc="-45" dirty="0">
                <a:solidFill>
                  <a:srgbClr val="505054"/>
                </a:solidFill>
                <a:latin typeface="Arial"/>
                <a:cs typeface="Arial"/>
              </a:rPr>
              <a:t>b</a:t>
            </a:r>
            <a:r>
              <a:rPr sz="1250" spc="-55" dirty="0">
                <a:solidFill>
                  <a:srgbClr val="505054"/>
                </a:solidFill>
                <a:latin typeface="Arial"/>
                <a:cs typeface="Arial"/>
              </a:rPr>
              <a:t>ém</a:t>
            </a:r>
            <a:r>
              <a:rPr sz="1250" spc="13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55" dirty="0">
                <a:solidFill>
                  <a:srgbClr val="505054"/>
                </a:solidFill>
                <a:latin typeface="Arial"/>
                <a:cs typeface="Arial"/>
              </a:rPr>
              <a:t>apresen</a:t>
            </a:r>
            <a:r>
              <a:rPr sz="1250" spc="-40" dirty="0">
                <a:solidFill>
                  <a:srgbClr val="505054"/>
                </a:solidFill>
                <a:latin typeface="Arial"/>
                <a:cs typeface="Arial"/>
              </a:rPr>
              <a:t>t</a:t>
            </a:r>
            <a:r>
              <a:rPr sz="1250" spc="-35" dirty="0">
                <a:solidFill>
                  <a:srgbClr val="505054"/>
                </a:solidFill>
                <a:latin typeface="Arial"/>
                <a:cs typeface="Arial"/>
              </a:rPr>
              <a:t>ou</a:t>
            </a:r>
            <a:r>
              <a:rPr sz="1250" spc="114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70" dirty="0">
                <a:solidFill>
                  <a:srgbClr val="505054"/>
                </a:solidFill>
                <a:latin typeface="Arial"/>
                <a:cs typeface="Arial"/>
              </a:rPr>
              <a:t>as</a:t>
            </a:r>
            <a:r>
              <a:rPr sz="1250" spc="15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85" dirty="0">
                <a:solidFill>
                  <a:srgbClr val="505054"/>
                </a:solidFill>
                <a:latin typeface="Arial"/>
                <a:cs typeface="Arial"/>
              </a:rPr>
              <a:t>Cédu</a:t>
            </a:r>
            <a:r>
              <a:rPr sz="1250" spc="-75" dirty="0">
                <a:solidFill>
                  <a:srgbClr val="505054"/>
                </a:solidFill>
                <a:latin typeface="Arial"/>
                <a:cs typeface="Arial"/>
              </a:rPr>
              <a:t>l</a:t>
            </a:r>
            <a:r>
              <a:rPr sz="1250" spc="-40" dirty="0">
                <a:solidFill>
                  <a:srgbClr val="505054"/>
                </a:solidFill>
                <a:latin typeface="Arial"/>
                <a:cs typeface="Arial"/>
              </a:rPr>
              <a:t>as</a:t>
            </a:r>
            <a:r>
              <a:rPr sz="1250" spc="5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30" dirty="0">
                <a:solidFill>
                  <a:srgbClr val="505054"/>
                </a:solidFill>
                <a:latin typeface="Arial"/>
                <a:cs typeface="Arial"/>
              </a:rPr>
              <a:t>de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 </a:t>
            </a:r>
            <a:r>
              <a:rPr sz="1250" spc="-12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35" dirty="0">
                <a:solidFill>
                  <a:srgbClr val="505054"/>
                </a:solidFill>
                <a:latin typeface="Arial"/>
                <a:cs typeface="Arial"/>
              </a:rPr>
              <a:t>dent</a:t>
            </a:r>
            <a:r>
              <a:rPr sz="1250" spc="-30" dirty="0">
                <a:solidFill>
                  <a:srgbClr val="505054"/>
                </a:solidFill>
                <a:latin typeface="Arial"/>
                <a:cs typeface="Arial"/>
              </a:rPr>
              <a:t>i</a:t>
            </a:r>
            <a:r>
              <a:rPr sz="1250" spc="-45" dirty="0">
                <a:solidFill>
                  <a:srgbClr val="505054"/>
                </a:solidFill>
                <a:latin typeface="Arial"/>
                <a:cs typeface="Arial"/>
              </a:rPr>
              <a:t>da</a:t>
            </a:r>
            <a:r>
              <a:rPr sz="1250" spc="-125" dirty="0">
                <a:solidFill>
                  <a:srgbClr val="505054"/>
                </a:solidFill>
                <a:latin typeface="Arial"/>
                <a:cs typeface="Arial"/>
              </a:rPr>
              <a:t>d</a:t>
            </a:r>
            <a:r>
              <a:rPr sz="1250" spc="5" dirty="0">
                <a:solidFill>
                  <a:srgbClr val="505054"/>
                </a:solidFill>
                <a:latin typeface="Arial"/>
                <a:cs typeface="Arial"/>
              </a:rPr>
              <a:t>e</a:t>
            </a:r>
            <a:r>
              <a:rPr sz="1250" spc="12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50" dirty="0">
                <a:solidFill>
                  <a:srgbClr val="505054"/>
                </a:solidFill>
                <a:latin typeface="Arial"/>
                <a:cs typeface="Arial"/>
              </a:rPr>
              <a:t>dos</a:t>
            </a:r>
            <a:r>
              <a:rPr sz="1250" spc="13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35" dirty="0">
                <a:solidFill>
                  <a:srgbClr val="505054"/>
                </a:solidFill>
                <a:latin typeface="Arial"/>
                <a:cs typeface="Arial"/>
              </a:rPr>
              <a:t>repre</a:t>
            </a:r>
            <a:r>
              <a:rPr sz="1250" spc="-125" dirty="0">
                <a:solidFill>
                  <a:srgbClr val="505054"/>
                </a:solidFill>
                <a:latin typeface="Arial"/>
                <a:cs typeface="Arial"/>
              </a:rPr>
              <a:t>s</a:t>
            </a:r>
            <a:r>
              <a:rPr sz="1250" spc="-40" dirty="0">
                <a:solidFill>
                  <a:srgbClr val="505054"/>
                </a:solidFill>
                <a:latin typeface="Arial"/>
                <a:cs typeface="Arial"/>
              </a:rPr>
              <a:t>enta</a:t>
            </a:r>
            <a:r>
              <a:rPr sz="1250" spc="-100" dirty="0">
                <a:solidFill>
                  <a:srgbClr val="505054"/>
                </a:solidFill>
                <a:latin typeface="Arial"/>
                <a:cs typeface="Arial"/>
              </a:rPr>
              <a:t>n</a:t>
            </a:r>
            <a:r>
              <a:rPr sz="1250" spc="65" dirty="0">
                <a:solidFill>
                  <a:srgbClr val="505054"/>
                </a:solidFill>
                <a:latin typeface="Arial"/>
                <a:cs typeface="Arial"/>
              </a:rPr>
              <a:t>t</a:t>
            </a:r>
            <a:r>
              <a:rPr sz="1250" spc="-40" dirty="0">
                <a:solidFill>
                  <a:srgbClr val="505054"/>
                </a:solidFill>
                <a:latin typeface="Arial"/>
                <a:cs typeface="Arial"/>
              </a:rPr>
              <a:t>es</a:t>
            </a:r>
            <a:r>
              <a:rPr sz="1250" spc="1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45" dirty="0">
                <a:solidFill>
                  <a:srgbClr val="505054"/>
                </a:solidFill>
                <a:latin typeface="Arial"/>
                <a:cs typeface="Arial"/>
              </a:rPr>
              <a:t>l</a:t>
            </a:r>
            <a:r>
              <a:rPr sz="1250" spc="-50" dirty="0">
                <a:solidFill>
                  <a:srgbClr val="505054"/>
                </a:solidFill>
                <a:latin typeface="Arial"/>
                <a:cs typeface="Arial"/>
              </a:rPr>
              <a:t>ega</a:t>
            </a:r>
            <a:r>
              <a:rPr sz="1250" spc="-55" dirty="0">
                <a:solidFill>
                  <a:srgbClr val="505054"/>
                </a:solidFill>
                <a:latin typeface="Arial"/>
                <a:cs typeface="Arial"/>
              </a:rPr>
              <a:t>i</a:t>
            </a:r>
            <a:r>
              <a:rPr sz="1250" spc="-40" dirty="0">
                <a:solidFill>
                  <a:srgbClr val="505054"/>
                </a:solidFill>
                <a:latin typeface="Arial"/>
                <a:cs typeface="Arial"/>
              </a:rPr>
              <a:t>s</a:t>
            </a:r>
            <a:r>
              <a:rPr sz="1250" spc="9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55" dirty="0">
                <a:solidFill>
                  <a:srgbClr val="505054"/>
                </a:solidFill>
                <a:latin typeface="Arial"/>
                <a:cs typeface="Arial"/>
              </a:rPr>
              <a:t>em</a:t>
            </a:r>
            <a:r>
              <a:rPr sz="1250" spc="-35" dirty="0">
                <a:solidFill>
                  <a:srgbClr val="505054"/>
                </a:solidFill>
                <a:latin typeface="Arial"/>
                <a:cs typeface="Arial"/>
              </a:rPr>
              <a:t> có</a:t>
            </a:r>
            <a:r>
              <a:rPr sz="1250" spc="-105" dirty="0">
                <a:solidFill>
                  <a:srgbClr val="505054"/>
                </a:solidFill>
                <a:latin typeface="Arial"/>
                <a:cs typeface="Arial"/>
              </a:rPr>
              <a:t>p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i</a:t>
            </a:r>
            <a:r>
              <a:rPr sz="1250" spc="-105" dirty="0">
                <a:solidFill>
                  <a:srgbClr val="505054"/>
                </a:solidFill>
                <a:latin typeface="Arial"/>
                <a:cs typeface="Arial"/>
              </a:rPr>
              <a:t>a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175" dirty="0">
                <a:solidFill>
                  <a:srgbClr val="505054"/>
                </a:solidFill>
                <a:latin typeface="Arial"/>
                <a:cs typeface="Arial"/>
              </a:rPr>
              <a:t>s</a:t>
            </a:r>
            <a:r>
              <a:rPr sz="1250" spc="-60" dirty="0">
                <a:solidFill>
                  <a:srgbClr val="505054"/>
                </a:solidFill>
                <a:latin typeface="Arial"/>
                <a:cs typeface="Arial"/>
              </a:rPr>
              <a:t>i</a:t>
            </a:r>
            <a:r>
              <a:rPr sz="1250" spc="10" dirty="0">
                <a:solidFill>
                  <a:srgbClr val="505054"/>
                </a:solidFill>
                <a:latin typeface="Arial"/>
                <a:cs typeface="Arial"/>
              </a:rPr>
              <a:t>m</a:t>
            </a:r>
            <a:r>
              <a:rPr sz="1250" spc="-105" dirty="0">
                <a:solidFill>
                  <a:srgbClr val="505054"/>
                </a:solidFill>
                <a:latin typeface="Arial"/>
                <a:cs typeface="Arial"/>
              </a:rPr>
              <a:t>p</a:t>
            </a:r>
            <a:r>
              <a:rPr sz="1250" spc="-45" dirty="0">
                <a:solidFill>
                  <a:srgbClr val="505054"/>
                </a:solidFill>
                <a:latin typeface="Arial"/>
                <a:cs typeface="Arial"/>
              </a:rPr>
              <a:t>le</a:t>
            </a:r>
            <a:r>
              <a:rPr sz="1250" spc="-105" dirty="0">
                <a:solidFill>
                  <a:srgbClr val="505054"/>
                </a:solidFill>
                <a:latin typeface="Arial"/>
                <a:cs typeface="Arial"/>
              </a:rPr>
              <a:t>s</a:t>
            </a:r>
            <a:r>
              <a:rPr sz="1250" spc="355" dirty="0">
                <a:solidFill>
                  <a:srgbClr val="505054"/>
                </a:solidFill>
                <a:latin typeface="Arial"/>
                <a:cs typeface="Arial"/>
              </a:rPr>
              <a:t>,</a:t>
            </a:r>
            <a:r>
              <a:rPr sz="1250" spc="-40" dirty="0">
                <a:solidFill>
                  <a:srgbClr val="505054"/>
                </a:solidFill>
                <a:latin typeface="Arial"/>
                <a:cs typeface="Arial"/>
              </a:rPr>
              <a:t>n</a:t>
            </a:r>
            <a:r>
              <a:rPr sz="1250" spc="-60" dirty="0">
                <a:solidFill>
                  <a:srgbClr val="505054"/>
                </a:solidFill>
                <a:latin typeface="Arial"/>
                <a:cs typeface="Arial"/>
              </a:rPr>
              <a:t>ão</a:t>
            </a:r>
            <a:r>
              <a:rPr sz="1250" spc="2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25" dirty="0">
                <a:solidFill>
                  <a:srgbClr val="505054"/>
                </a:solidFill>
                <a:latin typeface="Arial"/>
                <a:cs typeface="Arial"/>
              </a:rPr>
              <a:t>a</a:t>
            </a:r>
            <a:r>
              <a:rPr sz="1250" spc="-95" dirty="0">
                <a:solidFill>
                  <a:srgbClr val="505054"/>
                </a:solidFill>
                <a:latin typeface="Arial"/>
                <a:cs typeface="Arial"/>
              </a:rPr>
              <a:t>t</a:t>
            </a:r>
            <a:r>
              <a:rPr sz="1250" spc="-45" dirty="0">
                <a:solidFill>
                  <a:srgbClr val="505054"/>
                </a:solidFill>
                <a:latin typeface="Arial"/>
                <a:cs typeface="Arial"/>
              </a:rPr>
              <a:t>ende</a:t>
            </a:r>
            <a:r>
              <a:rPr sz="1250" spc="-114" dirty="0">
                <a:solidFill>
                  <a:srgbClr val="505054"/>
                </a:solidFill>
                <a:latin typeface="Arial"/>
                <a:cs typeface="Arial"/>
              </a:rPr>
              <a:t>n</a:t>
            </a:r>
            <a:r>
              <a:rPr sz="1250" spc="-45" dirty="0">
                <a:solidFill>
                  <a:srgbClr val="505054"/>
                </a:solidFill>
                <a:latin typeface="Arial"/>
                <a:cs typeface="Arial"/>
              </a:rPr>
              <a:t>d</a:t>
            </a:r>
            <a:r>
              <a:rPr sz="1250" spc="40" dirty="0">
                <a:solidFill>
                  <a:srgbClr val="505054"/>
                </a:solidFill>
                <a:latin typeface="Arial"/>
                <a:cs typeface="Arial"/>
              </a:rPr>
              <a:t>o</a:t>
            </a:r>
            <a:r>
              <a:rPr sz="1250" spc="-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60" dirty="0">
                <a:solidFill>
                  <a:srgbClr val="505054"/>
                </a:solidFill>
                <a:latin typeface="Arial"/>
                <a:cs typeface="Arial"/>
              </a:rPr>
              <a:t>ao</a:t>
            </a:r>
            <a:r>
              <a:rPr sz="1250" spc="-3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45" dirty="0">
                <a:solidFill>
                  <a:srgbClr val="505054"/>
                </a:solidFill>
                <a:latin typeface="Arial"/>
                <a:cs typeface="Arial"/>
              </a:rPr>
              <a:t>di</a:t>
            </a:r>
            <a:r>
              <a:rPr sz="1250" spc="-65" dirty="0">
                <a:solidFill>
                  <a:srgbClr val="505054"/>
                </a:solidFill>
                <a:latin typeface="Arial"/>
                <a:cs typeface="Arial"/>
              </a:rPr>
              <a:t>sposto</a:t>
            </a:r>
            <a:r>
              <a:rPr sz="1250" spc="6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10" dirty="0">
                <a:solidFill>
                  <a:srgbClr val="505054"/>
                </a:solidFill>
                <a:latin typeface="Arial"/>
                <a:cs typeface="Arial"/>
              </a:rPr>
              <a:t>no</a:t>
            </a:r>
            <a:r>
              <a:rPr sz="1250" spc="-8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45" dirty="0">
                <a:solidFill>
                  <a:srgbClr val="505054"/>
                </a:solidFill>
                <a:latin typeface="Arial"/>
                <a:cs typeface="Arial"/>
              </a:rPr>
              <a:t>i</a:t>
            </a:r>
            <a:r>
              <a:rPr sz="1250" spc="10" dirty="0">
                <a:solidFill>
                  <a:srgbClr val="505054"/>
                </a:solidFill>
                <a:latin typeface="Arial"/>
                <a:cs typeface="Arial"/>
              </a:rPr>
              <a:t>t</a:t>
            </a:r>
            <a:r>
              <a:rPr sz="1250" spc="-35" dirty="0">
                <a:solidFill>
                  <a:srgbClr val="505054"/>
                </a:solidFill>
                <a:latin typeface="Arial"/>
                <a:cs typeface="Arial"/>
              </a:rPr>
              <a:t>e</a:t>
            </a:r>
            <a:r>
              <a:rPr sz="1250" spc="50" dirty="0">
                <a:solidFill>
                  <a:srgbClr val="505054"/>
                </a:solidFill>
                <a:latin typeface="Arial"/>
                <a:cs typeface="Arial"/>
              </a:rPr>
              <a:t>m</a:t>
            </a:r>
            <a:r>
              <a:rPr sz="1250" spc="-12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300" spc="95" dirty="0">
                <a:solidFill>
                  <a:srgbClr val="505054"/>
                </a:solidFill>
                <a:latin typeface="Times New Roman"/>
                <a:cs typeface="Times New Roman"/>
              </a:rPr>
              <a:t>9</a:t>
            </a:r>
            <a:r>
              <a:rPr sz="1300" dirty="0">
                <a:solidFill>
                  <a:srgbClr val="363438"/>
                </a:solidFill>
                <a:latin typeface="Times New Roman"/>
                <a:cs typeface="Times New Roman"/>
              </a:rPr>
              <a:t>.</a:t>
            </a:r>
            <a:r>
              <a:rPr sz="1300" spc="290" dirty="0">
                <a:solidFill>
                  <a:srgbClr val="505054"/>
                </a:solidFill>
                <a:latin typeface="Times New Roman"/>
                <a:cs typeface="Times New Roman"/>
              </a:rPr>
              <a:t>1</a:t>
            </a:r>
            <a:r>
              <a:rPr sz="1250" spc="-90" dirty="0">
                <a:solidFill>
                  <a:srgbClr val="505054"/>
                </a:solidFill>
                <a:latin typeface="Arial"/>
                <a:cs typeface="Arial"/>
              </a:rPr>
              <a:t>d</a:t>
            </a:r>
            <a:r>
              <a:rPr sz="1250" spc="40" dirty="0">
                <a:solidFill>
                  <a:srgbClr val="505054"/>
                </a:solidFill>
                <a:latin typeface="Arial"/>
                <a:cs typeface="Arial"/>
              </a:rPr>
              <a:t>o</a:t>
            </a:r>
            <a:r>
              <a:rPr sz="1250" spc="-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30" dirty="0">
                <a:solidFill>
                  <a:srgbClr val="505054"/>
                </a:solidFill>
                <a:latin typeface="Arial"/>
                <a:cs typeface="Arial"/>
              </a:rPr>
              <a:t>e</a:t>
            </a:r>
            <a:r>
              <a:rPr sz="1250" spc="-95" dirty="0">
                <a:solidFill>
                  <a:srgbClr val="505054"/>
                </a:solidFill>
                <a:latin typeface="Arial"/>
                <a:cs typeface="Arial"/>
              </a:rPr>
              <a:t>d</a:t>
            </a:r>
            <a:r>
              <a:rPr sz="1250" spc="-45" dirty="0">
                <a:solidFill>
                  <a:srgbClr val="505054"/>
                </a:solidFill>
                <a:latin typeface="Arial"/>
                <a:cs typeface="Arial"/>
              </a:rPr>
              <a:t>i</a:t>
            </a:r>
            <a:r>
              <a:rPr sz="1250" spc="5" dirty="0">
                <a:solidFill>
                  <a:srgbClr val="505054"/>
                </a:solidFill>
                <a:latin typeface="Arial"/>
                <a:cs typeface="Arial"/>
              </a:rPr>
              <a:t>tal</a:t>
            </a:r>
            <a:r>
              <a:rPr sz="1250" spc="-1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300" spc="15" dirty="0">
                <a:solidFill>
                  <a:srgbClr val="505054"/>
                </a:solidFill>
                <a:latin typeface="Times New Roman"/>
                <a:cs typeface="Times New Roman"/>
              </a:rPr>
              <a:t>0</a:t>
            </a:r>
            <a:r>
              <a:rPr sz="1300" spc="-105" dirty="0">
                <a:solidFill>
                  <a:srgbClr val="505054"/>
                </a:solidFill>
                <a:latin typeface="Times New Roman"/>
                <a:cs typeface="Times New Roman"/>
              </a:rPr>
              <a:t>4</a:t>
            </a:r>
            <a:r>
              <a:rPr sz="1300" spc="150" dirty="0">
                <a:solidFill>
                  <a:srgbClr val="747275"/>
                </a:solidFill>
                <a:latin typeface="Times New Roman"/>
                <a:cs typeface="Times New Roman"/>
              </a:rPr>
              <a:t>/</a:t>
            </a:r>
            <a:r>
              <a:rPr sz="1300" spc="10" dirty="0">
                <a:solidFill>
                  <a:srgbClr val="505054"/>
                </a:solidFill>
                <a:latin typeface="Times New Roman"/>
                <a:cs typeface="Times New Roman"/>
              </a:rPr>
              <a:t>20</a:t>
            </a:r>
            <a:r>
              <a:rPr sz="1300" spc="-55" dirty="0">
                <a:solidFill>
                  <a:srgbClr val="505054"/>
                </a:solidFill>
                <a:latin typeface="Times New Roman"/>
                <a:cs typeface="Times New Roman"/>
              </a:rPr>
              <a:t>1</a:t>
            </a:r>
            <a:r>
              <a:rPr sz="1300" spc="40" dirty="0">
                <a:solidFill>
                  <a:srgbClr val="505054"/>
                </a:solidFill>
                <a:latin typeface="Times New Roman"/>
                <a:cs typeface="Times New Roman"/>
              </a:rPr>
              <a:t>6:</a:t>
            </a: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9"/>
              </a:spcBef>
            </a:pPr>
            <a:endParaRPr sz="1250">
              <a:latin typeface="Times New Roman"/>
              <a:cs typeface="Times New Roman"/>
            </a:endParaRPr>
          </a:p>
          <a:p>
            <a:pPr marL="24130" marR="52069" algn="just">
              <a:lnSpc>
                <a:spcPts val="1420"/>
              </a:lnSpc>
            </a:pPr>
            <a:r>
              <a:rPr sz="1250" spc="-100" dirty="0">
                <a:solidFill>
                  <a:srgbClr val="505054"/>
                </a:solidFill>
                <a:latin typeface="Arial"/>
                <a:cs typeface="Arial"/>
              </a:rPr>
              <a:t>O </a:t>
            </a:r>
            <a:r>
              <a:rPr sz="1250" spc="-17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50" dirty="0">
                <a:solidFill>
                  <a:srgbClr val="505054"/>
                </a:solidFill>
                <a:latin typeface="Arial"/>
                <a:cs typeface="Arial"/>
              </a:rPr>
              <a:t>docu</a:t>
            </a:r>
            <a:r>
              <a:rPr sz="1250" spc="-130" dirty="0">
                <a:solidFill>
                  <a:srgbClr val="505054"/>
                </a:solidFill>
                <a:latin typeface="Arial"/>
                <a:cs typeface="Arial"/>
              </a:rPr>
              <a:t>m</a:t>
            </a:r>
            <a:r>
              <a:rPr sz="1250" spc="-25" dirty="0">
                <a:solidFill>
                  <a:srgbClr val="505054"/>
                </a:solidFill>
                <a:latin typeface="Arial"/>
                <a:cs typeface="Arial"/>
              </a:rPr>
              <a:t>ento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14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35" dirty="0">
                <a:solidFill>
                  <a:srgbClr val="505054"/>
                </a:solidFill>
                <a:latin typeface="Arial"/>
                <a:cs typeface="Arial"/>
              </a:rPr>
              <a:t>que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14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65" dirty="0">
                <a:solidFill>
                  <a:srgbClr val="505054"/>
                </a:solidFill>
                <a:latin typeface="Arial"/>
                <a:cs typeface="Arial"/>
              </a:rPr>
              <a:t>comprova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9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60" dirty="0">
                <a:solidFill>
                  <a:srgbClr val="505054"/>
                </a:solidFill>
                <a:latin typeface="Arial"/>
                <a:cs typeface="Arial"/>
              </a:rPr>
              <a:t>a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6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40" dirty="0">
                <a:solidFill>
                  <a:srgbClr val="505054"/>
                </a:solidFill>
                <a:latin typeface="Arial"/>
                <a:cs typeface="Arial"/>
              </a:rPr>
              <a:t>regulari</a:t>
            </a:r>
            <a:r>
              <a:rPr sz="1250" spc="-50" dirty="0">
                <a:solidFill>
                  <a:srgbClr val="505054"/>
                </a:solidFill>
                <a:latin typeface="Arial"/>
                <a:cs typeface="Arial"/>
              </a:rPr>
              <a:t>dade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13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80" dirty="0">
                <a:solidFill>
                  <a:srgbClr val="505054"/>
                </a:solidFill>
                <a:latin typeface="Arial"/>
                <a:cs typeface="Arial"/>
              </a:rPr>
              <a:t>da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10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70" dirty="0">
                <a:solidFill>
                  <a:srgbClr val="505054"/>
                </a:solidFill>
                <a:latin typeface="Arial"/>
                <a:cs typeface="Arial"/>
              </a:rPr>
              <a:t>empresa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4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55" dirty="0">
                <a:solidFill>
                  <a:srgbClr val="505054"/>
                </a:solidFill>
                <a:latin typeface="Arial"/>
                <a:cs typeface="Arial"/>
              </a:rPr>
              <a:t>com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16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60" dirty="0">
                <a:solidFill>
                  <a:srgbClr val="505054"/>
                </a:solidFill>
                <a:latin typeface="Arial"/>
                <a:cs typeface="Arial"/>
              </a:rPr>
              <a:t>a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6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95" dirty="0">
                <a:solidFill>
                  <a:srgbClr val="505054"/>
                </a:solidFill>
                <a:latin typeface="Arial"/>
                <a:cs typeface="Arial"/>
              </a:rPr>
              <a:t>Fazenda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8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110" dirty="0">
                <a:solidFill>
                  <a:srgbClr val="505054"/>
                </a:solidFill>
                <a:latin typeface="Arial"/>
                <a:cs typeface="Arial"/>
              </a:rPr>
              <a:t>E</a:t>
            </a:r>
            <a:r>
              <a:rPr sz="1250" spc="-229" dirty="0">
                <a:solidFill>
                  <a:srgbClr val="505054"/>
                </a:solidFill>
                <a:latin typeface="Arial"/>
                <a:cs typeface="Arial"/>
              </a:rPr>
              <a:t>s</a:t>
            </a:r>
            <a:r>
              <a:rPr sz="1250" spc="65" dirty="0">
                <a:solidFill>
                  <a:srgbClr val="505054"/>
                </a:solidFill>
                <a:latin typeface="Arial"/>
                <a:cs typeface="Arial"/>
              </a:rPr>
              <a:t>t</a:t>
            </a:r>
            <a:r>
              <a:rPr sz="1250" spc="-45" dirty="0">
                <a:solidFill>
                  <a:srgbClr val="505054"/>
                </a:solidFill>
                <a:latin typeface="Arial"/>
                <a:cs typeface="Arial"/>
              </a:rPr>
              <a:t>adual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15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45" dirty="0">
                <a:solidFill>
                  <a:srgbClr val="505054"/>
                </a:solidFill>
                <a:latin typeface="Arial"/>
                <a:cs typeface="Arial"/>
              </a:rPr>
              <a:t>e</a:t>
            </a:r>
            <a:r>
              <a:rPr sz="1250" spc="-155" dirty="0">
                <a:solidFill>
                  <a:srgbClr val="505054"/>
                </a:solidFill>
                <a:latin typeface="Arial"/>
                <a:cs typeface="Arial"/>
              </a:rPr>
              <a:t>s</a:t>
            </a:r>
            <a:r>
              <a:rPr sz="1250" spc="-10" dirty="0">
                <a:solidFill>
                  <a:srgbClr val="505054"/>
                </a:solidFill>
                <a:latin typeface="Arial"/>
                <a:cs typeface="Arial"/>
              </a:rPr>
              <a:t>tá</a:t>
            </a:r>
            <a:r>
              <a:rPr sz="1250" spc="-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50" dirty="0">
                <a:solidFill>
                  <a:srgbClr val="505054"/>
                </a:solidFill>
                <a:latin typeface="Arial"/>
                <a:cs typeface="Arial"/>
              </a:rPr>
              <a:t>pos</a:t>
            </a:r>
            <a:r>
              <a:rPr sz="1250" spc="-130" dirty="0">
                <a:solidFill>
                  <a:srgbClr val="505054"/>
                </a:solidFill>
                <a:latin typeface="Arial"/>
                <a:cs typeface="Arial"/>
              </a:rPr>
              <a:t>i</a:t>
            </a:r>
            <a:r>
              <a:rPr sz="1250" spc="-95" dirty="0">
                <a:solidFill>
                  <a:srgbClr val="505054"/>
                </a:solidFill>
                <a:latin typeface="Arial"/>
                <a:cs typeface="Arial"/>
              </a:rPr>
              <a:t>t</a:t>
            </a:r>
            <a:r>
              <a:rPr sz="1250" spc="-204" dirty="0">
                <a:solidFill>
                  <a:srgbClr val="747275"/>
                </a:solidFill>
                <a:latin typeface="Arial"/>
                <a:cs typeface="Arial"/>
              </a:rPr>
              <a:t>i</a:t>
            </a:r>
            <a:r>
              <a:rPr sz="1250" spc="-15" dirty="0">
                <a:solidFill>
                  <a:srgbClr val="505054"/>
                </a:solidFill>
                <a:latin typeface="Arial"/>
                <a:cs typeface="Arial"/>
              </a:rPr>
              <a:t>vo,</a:t>
            </a:r>
            <a:r>
              <a:rPr sz="1250" spc="2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60" dirty="0">
                <a:solidFill>
                  <a:srgbClr val="505054"/>
                </a:solidFill>
                <a:latin typeface="Arial"/>
                <a:cs typeface="Arial"/>
              </a:rPr>
              <a:t>não</a:t>
            </a:r>
            <a:r>
              <a:rPr sz="1250" spc="-5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10" dirty="0">
                <a:solidFill>
                  <a:srgbClr val="505054"/>
                </a:solidFill>
                <a:latin typeface="Arial"/>
                <a:cs typeface="Arial"/>
              </a:rPr>
              <a:t>a</a:t>
            </a:r>
            <a:r>
              <a:rPr sz="1250" spc="-80" dirty="0">
                <a:solidFill>
                  <a:srgbClr val="505054"/>
                </a:solidFill>
                <a:latin typeface="Arial"/>
                <a:cs typeface="Arial"/>
              </a:rPr>
              <a:t>t</a:t>
            </a:r>
            <a:r>
              <a:rPr sz="1250" spc="-25" dirty="0">
                <a:solidFill>
                  <a:srgbClr val="505054"/>
                </a:solidFill>
                <a:latin typeface="Arial"/>
                <a:cs typeface="Arial"/>
              </a:rPr>
              <a:t>en</a:t>
            </a:r>
            <a:r>
              <a:rPr sz="1250" spc="-120" dirty="0">
                <a:solidFill>
                  <a:srgbClr val="505054"/>
                </a:solidFill>
                <a:latin typeface="Arial"/>
                <a:cs typeface="Arial"/>
              </a:rPr>
              <a:t>d</a:t>
            </a:r>
            <a:r>
              <a:rPr sz="1250" spc="-45" dirty="0">
                <a:solidFill>
                  <a:srgbClr val="505054"/>
                </a:solidFill>
                <a:latin typeface="Arial"/>
                <a:cs typeface="Arial"/>
              </a:rPr>
              <a:t>endo </a:t>
            </a:r>
            <a:r>
              <a:rPr sz="1250" spc="-60" dirty="0">
                <a:solidFill>
                  <a:srgbClr val="505054"/>
                </a:solidFill>
                <a:latin typeface="Arial"/>
                <a:cs typeface="Arial"/>
              </a:rPr>
              <a:t>ao</a:t>
            </a:r>
            <a:r>
              <a:rPr sz="1250" spc="2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15" dirty="0">
                <a:solidFill>
                  <a:srgbClr val="505054"/>
                </a:solidFill>
                <a:latin typeface="Arial"/>
                <a:cs typeface="Arial"/>
              </a:rPr>
              <a:t>d</a:t>
            </a:r>
            <a:r>
              <a:rPr sz="1250" spc="-70" dirty="0">
                <a:solidFill>
                  <a:srgbClr val="505054"/>
                </a:solidFill>
                <a:latin typeface="Arial"/>
                <a:cs typeface="Arial"/>
              </a:rPr>
              <a:t>i</a:t>
            </a:r>
            <a:r>
              <a:rPr sz="1250" spc="-65" dirty="0">
                <a:solidFill>
                  <a:srgbClr val="505054"/>
                </a:solidFill>
                <a:latin typeface="Arial"/>
                <a:cs typeface="Arial"/>
              </a:rPr>
              <a:t>s</a:t>
            </a:r>
            <a:r>
              <a:rPr sz="1250" spc="-50" dirty="0">
                <a:solidFill>
                  <a:srgbClr val="505054"/>
                </a:solidFill>
                <a:latin typeface="Arial"/>
                <a:cs typeface="Arial"/>
              </a:rPr>
              <a:t>po</a:t>
            </a:r>
            <a:r>
              <a:rPr sz="1250" spc="-180" dirty="0">
                <a:solidFill>
                  <a:srgbClr val="505054"/>
                </a:solidFill>
                <a:latin typeface="Arial"/>
                <a:cs typeface="Arial"/>
              </a:rPr>
              <a:t>s</a:t>
            </a:r>
            <a:r>
              <a:rPr sz="1250" spc="15" dirty="0">
                <a:solidFill>
                  <a:srgbClr val="505054"/>
                </a:solidFill>
                <a:latin typeface="Arial"/>
                <a:cs typeface="Arial"/>
              </a:rPr>
              <a:t>to</a:t>
            </a:r>
            <a:r>
              <a:rPr sz="1250" spc="2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10" dirty="0">
                <a:solidFill>
                  <a:srgbClr val="505054"/>
                </a:solidFill>
                <a:latin typeface="Arial"/>
                <a:cs typeface="Arial"/>
              </a:rPr>
              <a:t>no</a:t>
            </a:r>
            <a:r>
              <a:rPr sz="1250" spc="-8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100" dirty="0">
                <a:solidFill>
                  <a:srgbClr val="505054"/>
                </a:solidFill>
                <a:latin typeface="Arial"/>
                <a:cs typeface="Arial"/>
              </a:rPr>
              <a:t>i</a:t>
            </a:r>
            <a:r>
              <a:rPr sz="1250" spc="65" dirty="0">
                <a:solidFill>
                  <a:srgbClr val="505054"/>
                </a:solidFill>
                <a:latin typeface="Arial"/>
                <a:cs typeface="Arial"/>
              </a:rPr>
              <a:t>t</a:t>
            </a:r>
            <a:r>
              <a:rPr sz="1250" spc="-30" dirty="0">
                <a:solidFill>
                  <a:srgbClr val="505054"/>
                </a:solidFill>
                <a:latin typeface="Arial"/>
                <a:cs typeface="Arial"/>
              </a:rPr>
              <a:t>em</a:t>
            </a:r>
            <a:r>
              <a:rPr sz="1250" spc="3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00" b="1" spc="85" dirty="0">
                <a:solidFill>
                  <a:srgbClr val="363438"/>
                </a:solidFill>
                <a:latin typeface="Arial"/>
                <a:cs typeface="Arial"/>
              </a:rPr>
              <a:t>1</a:t>
            </a:r>
            <a:r>
              <a:rPr sz="1200" b="1" spc="35" dirty="0">
                <a:solidFill>
                  <a:srgbClr val="363438"/>
                </a:solidFill>
                <a:latin typeface="Arial"/>
                <a:cs typeface="Arial"/>
              </a:rPr>
              <a:t>1</a:t>
            </a:r>
            <a:r>
              <a:rPr sz="1200" b="1" spc="130" dirty="0">
                <a:solidFill>
                  <a:srgbClr val="363438"/>
                </a:solidFill>
                <a:latin typeface="Arial"/>
                <a:cs typeface="Arial"/>
              </a:rPr>
              <a:t>.</a:t>
            </a:r>
            <a:r>
              <a:rPr sz="1200" b="1" spc="-100" dirty="0">
                <a:solidFill>
                  <a:srgbClr val="363438"/>
                </a:solidFill>
                <a:latin typeface="Arial"/>
                <a:cs typeface="Arial"/>
              </a:rPr>
              <a:t> </a:t>
            </a:r>
            <a:r>
              <a:rPr sz="1200" b="1" spc="-45" dirty="0">
                <a:solidFill>
                  <a:srgbClr val="363438"/>
                </a:solidFill>
                <a:latin typeface="Arial"/>
                <a:cs typeface="Arial"/>
              </a:rPr>
              <a:t>RE</a:t>
            </a:r>
            <a:r>
              <a:rPr sz="1200" b="1" spc="-100" dirty="0">
                <a:solidFill>
                  <a:srgbClr val="363438"/>
                </a:solidFill>
                <a:latin typeface="Arial"/>
                <a:cs typeface="Arial"/>
              </a:rPr>
              <a:t>G</a:t>
            </a:r>
            <a:r>
              <a:rPr sz="1200" b="1" spc="15" dirty="0">
                <a:solidFill>
                  <a:srgbClr val="363438"/>
                </a:solidFill>
                <a:latin typeface="Arial"/>
                <a:cs typeface="Arial"/>
              </a:rPr>
              <a:t>ULAR</a:t>
            </a:r>
            <a:r>
              <a:rPr sz="1200" b="1" spc="-10" dirty="0">
                <a:solidFill>
                  <a:srgbClr val="363438"/>
                </a:solidFill>
                <a:latin typeface="Arial"/>
                <a:cs typeface="Arial"/>
              </a:rPr>
              <a:t>I</a:t>
            </a:r>
            <a:r>
              <a:rPr sz="1200" b="1" spc="-75" dirty="0">
                <a:solidFill>
                  <a:srgbClr val="363438"/>
                </a:solidFill>
                <a:latin typeface="Arial"/>
                <a:cs typeface="Arial"/>
              </a:rPr>
              <a:t>D</a:t>
            </a:r>
            <a:r>
              <a:rPr sz="1200" b="1" spc="15" dirty="0">
                <a:solidFill>
                  <a:srgbClr val="363438"/>
                </a:solidFill>
                <a:latin typeface="Arial"/>
                <a:cs typeface="Arial"/>
              </a:rPr>
              <a:t>A</a:t>
            </a:r>
            <a:r>
              <a:rPr sz="1200" b="1" spc="25" dirty="0">
                <a:solidFill>
                  <a:srgbClr val="363438"/>
                </a:solidFill>
                <a:latin typeface="Arial"/>
                <a:cs typeface="Arial"/>
              </a:rPr>
              <a:t>D</a:t>
            </a:r>
            <a:r>
              <a:rPr sz="1200" b="1" spc="-75" dirty="0">
                <a:solidFill>
                  <a:srgbClr val="363438"/>
                </a:solidFill>
                <a:latin typeface="Arial"/>
                <a:cs typeface="Arial"/>
              </a:rPr>
              <a:t>E</a:t>
            </a:r>
            <a:r>
              <a:rPr sz="1200" b="1" spc="-35" dirty="0">
                <a:solidFill>
                  <a:srgbClr val="363438"/>
                </a:solidFill>
                <a:latin typeface="Arial"/>
                <a:cs typeface="Arial"/>
              </a:rPr>
              <a:t> </a:t>
            </a:r>
            <a:r>
              <a:rPr sz="1200" b="1" spc="-645" dirty="0">
                <a:solidFill>
                  <a:srgbClr val="363438"/>
                </a:solidFill>
                <a:latin typeface="Arial"/>
                <a:cs typeface="Arial"/>
              </a:rPr>
              <a:t>F</a:t>
            </a:r>
            <a:r>
              <a:rPr sz="1200" b="1" spc="-335" dirty="0">
                <a:solidFill>
                  <a:srgbClr val="363438"/>
                </a:solidFill>
                <a:latin typeface="Arial"/>
                <a:cs typeface="Arial"/>
              </a:rPr>
              <a:t>I</a:t>
            </a:r>
            <a:r>
              <a:rPr sz="1200" b="1" spc="-55" dirty="0">
                <a:solidFill>
                  <a:srgbClr val="363438"/>
                </a:solidFill>
                <a:latin typeface="Arial"/>
                <a:cs typeface="Arial"/>
              </a:rPr>
              <a:t>S</a:t>
            </a:r>
            <a:r>
              <a:rPr sz="1200" b="1" spc="-120" dirty="0">
                <a:solidFill>
                  <a:srgbClr val="363438"/>
                </a:solidFill>
                <a:latin typeface="Arial"/>
                <a:cs typeface="Arial"/>
              </a:rPr>
              <a:t>C</a:t>
            </a:r>
            <a:r>
              <a:rPr sz="1200" b="1" spc="-60" dirty="0">
                <a:solidFill>
                  <a:srgbClr val="363438"/>
                </a:solidFill>
                <a:latin typeface="Arial"/>
                <a:cs typeface="Arial"/>
              </a:rPr>
              <a:t>AL</a:t>
            </a:r>
            <a:r>
              <a:rPr sz="1200" b="1" spc="360" dirty="0">
                <a:solidFill>
                  <a:srgbClr val="505054"/>
                </a:solidFill>
                <a:latin typeface="Arial"/>
                <a:cs typeface="Arial"/>
              </a:rPr>
              <a:t>,</a:t>
            </a:r>
            <a:r>
              <a:rPr sz="1200" b="1" spc="20" dirty="0">
                <a:solidFill>
                  <a:srgbClr val="505054"/>
                </a:solidFill>
                <a:latin typeface="Arial"/>
                <a:cs typeface="Arial"/>
              </a:rPr>
              <a:t>s</a:t>
            </a:r>
            <a:r>
              <a:rPr sz="1200" b="1" spc="-25" dirty="0">
                <a:solidFill>
                  <a:srgbClr val="505054"/>
                </a:solidFill>
                <a:latin typeface="Arial"/>
                <a:cs typeface="Arial"/>
              </a:rPr>
              <a:t>u</a:t>
            </a:r>
            <a:r>
              <a:rPr sz="1200" b="1" spc="95" dirty="0">
                <a:solidFill>
                  <a:srgbClr val="363438"/>
                </a:solidFill>
                <a:latin typeface="Arial"/>
                <a:cs typeface="Arial"/>
              </a:rPr>
              <a:t>b</a:t>
            </a:r>
            <a:r>
              <a:rPr sz="1200" b="1" spc="-90" dirty="0">
                <a:solidFill>
                  <a:srgbClr val="363438"/>
                </a:solidFill>
                <a:latin typeface="Arial"/>
                <a:cs typeface="Arial"/>
              </a:rPr>
              <a:t> </a:t>
            </a:r>
            <a:r>
              <a:rPr sz="1200" b="1" spc="-55" dirty="0">
                <a:solidFill>
                  <a:srgbClr val="505054"/>
                </a:solidFill>
                <a:latin typeface="Arial"/>
                <a:cs typeface="Arial"/>
              </a:rPr>
              <a:t>i</a:t>
            </a:r>
            <a:r>
              <a:rPr sz="1200" b="1" spc="114" dirty="0">
                <a:solidFill>
                  <a:srgbClr val="505054"/>
                </a:solidFill>
                <a:latin typeface="Arial"/>
                <a:cs typeface="Arial"/>
              </a:rPr>
              <a:t>t</a:t>
            </a:r>
            <a:r>
              <a:rPr sz="1200" b="1" spc="80" dirty="0">
                <a:solidFill>
                  <a:srgbClr val="363438"/>
                </a:solidFill>
                <a:latin typeface="Arial"/>
                <a:cs typeface="Arial"/>
              </a:rPr>
              <a:t>e</a:t>
            </a:r>
            <a:r>
              <a:rPr sz="1200" b="1" spc="114" dirty="0">
                <a:solidFill>
                  <a:srgbClr val="505054"/>
                </a:solidFill>
                <a:latin typeface="Arial"/>
                <a:cs typeface="Arial"/>
              </a:rPr>
              <a:t>m</a:t>
            </a:r>
            <a:r>
              <a:rPr sz="1200" b="1" spc="-6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00" b="1" spc="10" dirty="0">
                <a:solidFill>
                  <a:srgbClr val="363438"/>
                </a:solidFill>
                <a:latin typeface="Arial"/>
                <a:cs typeface="Arial"/>
              </a:rPr>
              <a:t>b</a:t>
            </a:r>
            <a:r>
              <a:rPr sz="1200" b="1" spc="130" dirty="0">
                <a:solidFill>
                  <a:srgbClr val="505054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150">
              <a:latin typeface="Times New Roman"/>
              <a:cs typeface="Times New Roman"/>
            </a:endParaRPr>
          </a:p>
          <a:p>
            <a:pPr marL="30480" algn="just">
              <a:lnSpc>
                <a:spcPts val="1435"/>
              </a:lnSpc>
            </a:pPr>
            <a:r>
              <a:rPr sz="1250" spc="-30" dirty="0">
                <a:solidFill>
                  <a:srgbClr val="505054"/>
                </a:solidFill>
                <a:latin typeface="Arial"/>
                <a:cs typeface="Arial"/>
              </a:rPr>
              <a:t>D</a:t>
            </a:r>
            <a:r>
              <a:rPr sz="1250" spc="-120" dirty="0">
                <a:solidFill>
                  <a:srgbClr val="505054"/>
                </a:solidFill>
                <a:latin typeface="Arial"/>
                <a:cs typeface="Arial"/>
              </a:rPr>
              <a:t>i</a:t>
            </a:r>
            <a:r>
              <a:rPr sz="1250" spc="-35" dirty="0">
                <a:solidFill>
                  <a:srgbClr val="505054"/>
                </a:solidFill>
                <a:latin typeface="Arial"/>
                <a:cs typeface="Arial"/>
              </a:rPr>
              <a:t>a</a:t>
            </a:r>
            <a:r>
              <a:rPr sz="1250" spc="-135" dirty="0">
                <a:solidFill>
                  <a:srgbClr val="505054"/>
                </a:solidFill>
                <a:latin typeface="Arial"/>
                <a:cs typeface="Arial"/>
              </a:rPr>
              <a:t>n</a:t>
            </a:r>
            <a:r>
              <a:rPr sz="1250" spc="-10" dirty="0">
                <a:solidFill>
                  <a:srgbClr val="505054"/>
                </a:solidFill>
                <a:latin typeface="Arial"/>
                <a:cs typeface="Arial"/>
              </a:rPr>
              <a:t>te</a:t>
            </a:r>
            <a:r>
              <a:rPr sz="1250" spc="2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25" dirty="0">
                <a:solidFill>
                  <a:srgbClr val="505054"/>
                </a:solidFill>
                <a:latin typeface="Arial"/>
                <a:cs typeface="Arial"/>
              </a:rPr>
              <a:t>d</a:t>
            </a:r>
            <a:r>
              <a:rPr sz="1250" spc="-65" dirty="0">
                <a:solidFill>
                  <a:srgbClr val="505054"/>
                </a:solidFill>
                <a:latin typeface="Arial"/>
                <a:cs typeface="Arial"/>
              </a:rPr>
              <a:t>isso,</a:t>
            </a:r>
            <a:r>
              <a:rPr sz="1250" spc="-1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60" dirty="0">
                <a:solidFill>
                  <a:srgbClr val="505054"/>
                </a:solidFill>
                <a:latin typeface="Arial"/>
                <a:cs typeface="Arial"/>
              </a:rPr>
              <a:t>a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70" dirty="0">
                <a:solidFill>
                  <a:srgbClr val="505054"/>
                </a:solidFill>
                <a:latin typeface="Arial"/>
                <a:cs typeface="Arial"/>
              </a:rPr>
              <a:t>empresa</a:t>
            </a:r>
            <a:r>
              <a:rPr sz="1250" spc="7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75" dirty="0">
                <a:solidFill>
                  <a:srgbClr val="505054"/>
                </a:solidFill>
                <a:latin typeface="Arial"/>
                <a:cs typeface="Arial"/>
              </a:rPr>
              <a:t>Global</a:t>
            </a:r>
            <a:r>
              <a:rPr sz="1250" spc="10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145" dirty="0">
                <a:solidFill>
                  <a:srgbClr val="505054"/>
                </a:solidFill>
                <a:latin typeface="Arial"/>
                <a:cs typeface="Arial"/>
              </a:rPr>
              <a:t>P</a:t>
            </a:r>
            <a:r>
              <a:rPr sz="1250" spc="-140" dirty="0">
                <a:solidFill>
                  <a:srgbClr val="505054"/>
                </a:solidFill>
                <a:latin typeface="Arial"/>
                <a:cs typeface="Arial"/>
              </a:rPr>
              <a:t>i</a:t>
            </a:r>
            <a:r>
              <a:rPr sz="1250" spc="-75" dirty="0">
                <a:solidFill>
                  <a:srgbClr val="505054"/>
                </a:solidFill>
                <a:latin typeface="Arial"/>
                <a:cs typeface="Arial"/>
              </a:rPr>
              <a:t>sc</a:t>
            </a:r>
            <a:r>
              <a:rPr sz="1250" spc="-20" dirty="0">
                <a:solidFill>
                  <a:srgbClr val="505054"/>
                </a:solidFill>
                <a:latin typeface="Arial"/>
                <a:cs typeface="Arial"/>
              </a:rPr>
              <a:t>i</a:t>
            </a:r>
            <a:r>
              <a:rPr sz="1250" spc="-70" dirty="0">
                <a:solidFill>
                  <a:srgbClr val="505054"/>
                </a:solidFill>
                <a:latin typeface="Arial"/>
                <a:cs typeface="Arial"/>
              </a:rPr>
              <a:t>na</a:t>
            </a:r>
            <a:r>
              <a:rPr sz="1250" spc="-580" dirty="0">
                <a:solidFill>
                  <a:srgbClr val="505054"/>
                </a:solidFill>
                <a:latin typeface="Arial"/>
                <a:cs typeface="Arial"/>
              </a:rPr>
              <a:t>s</a:t>
            </a:r>
            <a:r>
              <a:rPr sz="1250" spc="-745" dirty="0">
                <a:solidFill>
                  <a:srgbClr val="505054"/>
                </a:solidFill>
                <a:latin typeface="Arial"/>
                <a:cs typeface="Arial"/>
              </a:rPr>
              <a:t>I</a:t>
            </a:r>
            <a:r>
              <a:rPr sz="1250" spc="-45" dirty="0">
                <a:solidFill>
                  <a:srgbClr val="505054"/>
                </a:solidFill>
                <a:latin typeface="Arial"/>
                <a:cs typeface="Arial"/>
              </a:rPr>
              <a:t>ndústr</a:t>
            </a:r>
            <a:r>
              <a:rPr sz="1250" spc="-65" dirty="0">
                <a:solidFill>
                  <a:srgbClr val="505054"/>
                </a:solidFill>
                <a:latin typeface="Arial"/>
                <a:cs typeface="Arial"/>
              </a:rPr>
              <a:t>i</a:t>
            </a:r>
            <a:r>
              <a:rPr sz="1250" spc="-60" dirty="0">
                <a:solidFill>
                  <a:srgbClr val="505054"/>
                </a:solidFill>
                <a:latin typeface="Arial"/>
                <a:cs typeface="Arial"/>
              </a:rPr>
              <a:t>a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5" dirty="0">
                <a:solidFill>
                  <a:srgbClr val="505054"/>
                </a:solidFill>
                <a:latin typeface="Arial"/>
                <a:cs typeface="Arial"/>
              </a:rPr>
              <a:t>e</a:t>
            </a:r>
            <a:r>
              <a:rPr sz="1250" spc="-6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70" dirty="0">
                <a:solidFill>
                  <a:srgbClr val="505054"/>
                </a:solidFill>
                <a:latin typeface="Arial"/>
                <a:cs typeface="Arial"/>
              </a:rPr>
              <a:t>Comercio</a:t>
            </a:r>
            <a:r>
              <a:rPr sz="1250" spc="1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5" dirty="0">
                <a:solidFill>
                  <a:srgbClr val="505054"/>
                </a:solidFill>
                <a:latin typeface="Arial"/>
                <a:cs typeface="Arial"/>
              </a:rPr>
              <a:t>e</a:t>
            </a:r>
            <a:r>
              <a:rPr sz="1250" spc="-1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75" dirty="0">
                <a:solidFill>
                  <a:srgbClr val="505054"/>
                </a:solidFill>
                <a:latin typeface="Arial"/>
                <a:cs typeface="Arial"/>
              </a:rPr>
              <a:t>Serv</a:t>
            </a:r>
            <a:r>
              <a:rPr sz="1250" spc="-60" dirty="0">
                <a:solidFill>
                  <a:srgbClr val="505054"/>
                </a:solidFill>
                <a:latin typeface="Arial"/>
                <a:cs typeface="Arial"/>
              </a:rPr>
              <a:t>i</a:t>
            </a:r>
            <a:r>
              <a:rPr sz="1250" spc="-65" dirty="0">
                <a:solidFill>
                  <a:srgbClr val="505054"/>
                </a:solidFill>
                <a:latin typeface="Arial"/>
                <a:cs typeface="Arial"/>
              </a:rPr>
              <a:t>ços</a:t>
            </a:r>
            <a:r>
              <a:rPr sz="1250" spc="1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185" dirty="0">
                <a:solidFill>
                  <a:srgbClr val="505054"/>
                </a:solidFill>
                <a:latin typeface="Arial"/>
                <a:cs typeface="Arial"/>
              </a:rPr>
              <a:t>L</a:t>
            </a:r>
            <a:r>
              <a:rPr sz="1250" spc="-25" dirty="0">
                <a:solidFill>
                  <a:srgbClr val="505054"/>
                </a:solidFill>
                <a:latin typeface="Arial"/>
                <a:cs typeface="Arial"/>
              </a:rPr>
              <a:t>tda</a:t>
            </a:r>
            <a:r>
              <a:rPr sz="1250" spc="3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440" dirty="0">
                <a:solidFill>
                  <a:srgbClr val="505054"/>
                </a:solidFill>
                <a:latin typeface="Arial"/>
                <a:cs typeface="Arial"/>
              </a:rPr>
              <a:t>-</a:t>
            </a:r>
            <a:r>
              <a:rPr sz="1250" spc="-12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145" dirty="0">
                <a:solidFill>
                  <a:srgbClr val="505054"/>
                </a:solidFill>
                <a:latin typeface="Arial"/>
                <a:cs typeface="Arial"/>
              </a:rPr>
              <a:t>ME</a:t>
            </a:r>
            <a:r>
              <a:rPr sz="1250" spc="-8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95" dirty="0">
                <a:solidFill>
                  <a:srgbClr val="5D6479"/>
                </a:solidFill>
                <a:latin typeface="Arial"/>
                <a:cs typeface="Arial"/>
              </a:rPr>
              <a:t>-</a:t>
            </a:r>
            <a:r>
              <a:rPr sz="1250" spc="-60" dirty="0">
                <a:solidFill>
                  <a:srgbClr val="5D6479"/>
                </a:solidFill>
                <a:latin typeface="Arial"/>
                <a:cs typeface="Arial"/>
              </a:rPr>
              <a:t> </a:t>
            </a:r>
            <a:r>
              <a:rPr sz="1250" spc="-155" dirty="0">
                <a:solidFill>
                  <a:srgbClr val="505054"/>
                </a:solidFill>
                <a:latin typeface="Arial"/>
                <a:cs typeface="Arial"/>
              </a:rPr>
              <a:t>CN</a:t>
            </a:r>
            <a:r>
              <a:rPr sz="1250" spc="-245" dirty="0">
                <a:solidFill>
                  <a:srgbClr val="505054"/>
                </a:solidFill>
                <a:latin typeface="Arial"/>
                <a:cs typeface="Arial"/>
              </a:rPr>
              <a:t>P</a:t>
            </a:r>
            <a:r>
              <a:rPr sz="1250" spc="-5" dirty="0">
                <a:solidFill>
                  <a:srgbClr val="505054"/>
                </a:solidFill>
                <a:latin typeface="Arial"/>
                <a:cs typeface="Arial"/>
              </a:rPr>
              <a:t>J:</a:t>
            </a:r>
            <a:endParaRPr sz="1250">
              <a:latin typeface="Arial"/>
              <a:cs typeface="Arial"/>
            </a:endParaRPr>
          </a:p>
          <a:p>
            <a:pPr marL="36195" algn="just">
              <a:lnSpc>
                <a:spcPts val="1495"/>
              </a:lnSpc>
            </a:pPr>
            <a:r>
              <a:rPr sz="1300" spc="-90" dirty="0">
                <a:solidFill>
                  <a:srgbClr val="505054"/>
                </a:solidFill>
                <a:latin typeface="Times New Roman"/>
                <a:cs typeface="Times New Roman"/>
              </a:rPr>
              <a:t>1</a:t>
            </a:r>
            <a:r>
              <a:rPr sz="1300" spc="25" dirty="0">
                <a:solidFill>
                  <a:srgbClr val="505054"/>
                </a:solidFill>
                <a:latin typeface="Times New Roman"/>
                <a:cs typeface="Times New Roman"/>
              </a:rPr>
              <a:t>9.</a:t>
            </a:r>
            <a:r>
              <a:rPr sz="1300" spc="-45" dirty="0">
                <a:solidFill>
                  <a:srgbClr val="505054"/>
                </a:solidFill>
                <a:latin typeface="Times New Roman"/>
                <a:cs typeface="Times New Roman"/>
              </a:rPr>
              <a:t>4</a:t>
            </a:r>
            <a:r>
              <a:rPr sz="1300" spc="50" dirty="0">
                <a:solidFill>
                  <a:srgbClr val="505054"/>
                </a:solidFill>
                <a:latin typeface="Times New Roman"/>
                <a:cs typeface="Times New Roman"/>
              </a:rPr>
              <a:t>3</a:t>
            </a:r>
            <a:r>
              <a:rPr sz="1300" spc="30" dirty="0">
                <a:solidFill>
                  <a:srgbClr val="505054"/>
                </a:solidFill>
                <a:latin typeface="Times New Roman"/>
                <a:cs typeface="Times New Roman"/>
              </a:rPr>
              <a:t>1.</a:t>
            </a:r>
            <a:r>
              <a:rPr sz="1300" spc="-145" dirty="0">
                <a:solidFill>
                  <a:srgbClr val="505054"/>
                </a:solidFill>
                <a:latin typeface="Times New Roman"/>
                <a:cs typeface="Times New Roman"/>
              </a:rPr>
              <a:t>6</a:t>
            </a:r>
            <a:r>
              <a:rPr sz="1300" spc="10" dirty="0">
                <a:solidFill>
                  <a:srgbClr val="505054"/>
                </a:solidFill>
                <a:latin typeface="Times New Roman"/>
                <a:cs typeface="Times New Roman"/>
              </a:rPr>
              <a:t>04</a:t>
            </a:r>
            <a:r>
              <a:rPr sz="1300" spc="5" dirty="0">
                <a:solidFill>
                  <a:srgbClr val="505054"/>
                </a:solidFill>
                <a:latin typeface="Times New Roman"/>
                <a:cs typeface="Times New Roman"/>
              </a:rPr>
              <a:t>/000</a:t>
            </a:r>
            <a:r>
              <a:rPr sz="1300" spc="-15" dirty="0">
                <a:solidFill>
                  <a:srgbClr val="505054"/>
                </a:solidFill>
                <a:latin typeface="Times New Roman"/>
                <a:cs typeface="Times New Roman"/>
              </a:rPr>
              <a:t>1</a:t>
            </a:r>
            <a:r>
              <a:rPr sz="1300" spc="35" dirty="0">
                <a:solidFill>
                  <a:srgbClr val="505054"/>
                </a:solidFill>
                <a:latin typeface="Times New Roman"/>
                <a:cs typeface="Times New Roman"/>
              </a:rPr>
              <a:t>-</a:t>
            </a:r>
            <a:r>
              <a:rPr sz="1300" spc="-90" dirty="0">
                <a:solidFill>
                  <a:srgbClr val="505054"/>
                </a:solidFill>
                <a:latin typeface="Times New Roman"/>
                <a:cs typeface="Times New Roman"/>
              </a:rPr>
              <a:t>1</a:t>
            </a:r>
            <a:r>
              <a:rPr sz="1300" spc="50" dirty="0">
                <a:solidFill>
                  <a:srgbClr val="505054"/>
                </a:solidFill>
                <a:latin typeface="Times New Roman"/>
                <a:cs typeface="Times New Roman"/>
              </a:rPr>
              <a:t>0</a:t>
            </a:r>
            <a:r>
              <a:rPr sz="1300" spc="-40" dirty="0">
                <a:solidFill>
                  <a:srgbClr val="505054"/>
                </a:solidFill>
                <a:latin typeface="Times New Roman"/>
                <a:cs typeface="Times New Roman"/>
              </a:rPr>
              <a:t> 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foi i</a:t>
            </a:r>
            <a:r>
              <a:rPr sz="1250" spc="-60" dirty="0">
                <a:solidFill>
                  <a:srgbClr val="505054"/>
                </a:solidFill>
                <a:latin typeface="Arial"/>
                <a:cs typeface="Arial"/>
              </a:rPr>
              <a:t>nab</a:t>
            </a:r>
            <a:r>
              <a:rPr sz="1250" spc="-35" dirty="0">
                <a:solidFill>
                  <a:srgbClr val="505054"/>
                </a:solidFill>
                <a:latin typeface="Arial"/>
                <a:cs typeface="Arial"/>
              </a:rPr>
              <a:t>i</a:t>
            </a:r>
            <a:r>
              <a:rPr sz="1250" spc="50" dirty="0">
                <a:solidFill>
                  <a:srgbClr val="505054"/>
                </a:solidFill>
                <a:latin typeface="Arial"/>
                <a:cs typeface="Arial"/>
              </a:rPr>
              <a:t>l</a:t>
            </a:r>
            <a:r>
              <a:rPr sz="1250" spc="-140" dirty="0">
                <a:solidFill>
                  <a:srgbClr val="505054"/>
                </a:solidFill>
                <a:latin typeface="Arial"/>
                <a:cs typeface="Arial"/>
              </a:rPr>
              <a:t>i</a:t>
            </a:r>
            <a:r>
              <a:rPr sz="1250" spc="65" dirty="0">
                <a:solidFill>
                  <a:srgbClr val="505054"/>
                </a:solidFill>
                <a:latin typeface="Arial"/>
                <a:cs typeface="Arial"/>
              </a:rPr>
              <a:t>t</a:t>
            </a:r>
            <a:r>
              <a:rPr sz="1250" spc="-65" dirty="0">
                <a:solidFill>
                  <a:srgbClr val="505054"/>
                </a:solidFill>
                <a:latin typeface="Arial"/>
                <a:cs typeface="Arial"/>
              </a:rPr>
              <a:t>ada.</a:t>
            </a: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"/>
              </a:spcBef>
            </a:pPr>
            <a:endParaRPr sz="1200">
              <a:latin typeface="Times New Roman"/>
              <a:cs typeface="Times New Roman"/>
            </a:endParaRPr>
          </a:p>
          <a:p>
            <a:pPr marL="30480" marR="5080" algn="just">
              <a:lnSpc>
                <a:spcPct val="96200"/>
              </a:lnSpc>
            </a:pPr>
            <a:r>
              <a:rPr sz="1250" spc="-110" dirty="0">
                <a:solidFill>
                  <a:srgbClr val="505054"/>
                </a:solidFill>
                <a:latin typeface="Arial"/>
                <a:cs typeface="Arial"/>
              </a:rPr>
              <a:t>Com </a:t>
            </a:r>
            <a:r>
              <a:rPr sz="1250" spc="-5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10" dirty="0">
                <a:solidFill>
                  <a:srgbClr val="505054"/>
                </a:solidFill>
                <a:latin typeface="Arial"/>
                <a:cs typeface="Arial"/>
              </a:rPr>
              <a:t>o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114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50" dirty="0">
                <a:solidFill>
                  <a:srgbClr val="505054"/>
                </a:solidFill>
                <a:latin typeface="Arial"/>
                <a:cs typeface="Arial"/>
              </a:rPr>
              <a:t>aval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8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30" dirty="0">
                <a:solidFill>
                  <a:srgbClr val="505054"/>
                </a:solidFill>
                <a:latin typeface="Arial"/>
                <a:cs typeface="Arial"/>
              </a:rPr>
              <a:t>de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1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45" dirty="0">
                <a:solidFill>
                  <a:srgbClr val="505054"/>
                </a:solidFill>
                <a:latin typeface="Arial"/>
                <a:cs typeface="Arial"/>
              </a:rPr>
              <a:t>todos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4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70" dirty="0">
                <a:solidFill>
                  <a:srgbClr val="505054"/>
                </a:solidFill>
                <a:latin typeface="Arial"/>
                <a:cs typeface="Arial"/>
              </a:rPr>
              <a:t>os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55" dirty="0">
                <a:solidFill>
                  <a:srgbClr val="505054"/>
                </a:solidFill>
                <a:latin typeface="Arial"/>
                <a:cs typeface="Arial"/>
              </a:rPr>
              <a:t>presen</a:t>
            </a:r>
            <a:r>
              <a:rPr sz="1250" spc="-100" dirty="0">
                <a:solidFill>
                  <a:srgbClr val="505054"/>
                </a:solidFill>
                <a:latin typeface="Arial"/>
                <a:cs typeface="Arial"/>
              </a:rPr>
              <a:t>t</a:t>
            </a:r>
            <a:r>
              <a:rPr sz="1250" spc="-35" dirty="0">
                <a:solidFill>
                  <a:srgbClr val="505054"/>
                </a:solidFill>
                <a:latin typeface="Arial"/>
                <a:cs typeface="Arial"/>
              </a:rPr>
              <a:t>es,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7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210" dirty="0">
                <a:solidFill>
                  <a:srgbClr val="505054"/>
                </a:solidFill>
                <a:latin typeface="Arial"/>
                <a:cs typeface="Arial"/>
              </a:rPr>
              <a:t>m1c1ou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4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10" dirty="0">
                <a:solidFill>
                  <a:srgbClr val="505054"/>
                </a:solidFill>
                <a:latin typeface="Arial"/>
                <a:cs typeface="Arial"/>
              </a:rPr>
              <a:t>o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7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80" dirty="0">
                <a:solidFill>
                  <a:srgbClr val="505054"/>
                </a:solidFill>
                <a:latin typeface="Arial"/>
                <a:cs typeface="Arial"/>
              </a:rPr>
              <a:t>processo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3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30" dirty="0">
                <a:solidFill>
                  <a:srgbClr val="505054"/>
                </a:solidFill>
                <a:latin typeface="Arial"/>
                <a:cs typeface="Arial"/>
              </a:rPr>
              <a:t>de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10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50" dirty="0">
                <a:solidFill>
                  <a:srgbClr val="505054"/>
                </a:solidFill>
                <a:latin typeface="Arial"/>
                <a:cs typeface="Arial"/>
              </a:rPr>
              <a:t>abertura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65" dirty="0">
                <a:solidFill>
                  <a:srgbClr val="505054"/>
                </a:solidFill>
                <a:latin typeface="Arial"/>
                <a:cs typeface="Arial"/>
              </a:rPr>
              <a:t>dos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1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100" dirty="0">
                <a:solidFill>
                  <a:srgbClr val="505054"/>
                </a:solidFill>
                <a:latin typeface="Arial"/>
                <a:cs typeface="Arial"/>
              </a:rPr>
              <a:t>E</a:t>
            </a:r>
            <a:r>
              <a:rPr sz="1250" spc="-220" dirty="0">
                <a:solidFill>
                  <a:srgbClr val="505054"/>
                </a:solidFill>
                <a:latin typeface="Arial"/>
                <a:cs typeface="Arial"/>
              </a:rPr>
              <a:t>n</a:t>
            </a:r>
            <a:r>
              <a:rPr sz="1250" spc="-30" dirty="0">
                <a:solidFill>
                  <a:srgbClr val="505054"/>
                </a:solidFill>
                <a:latin typeface="Arial"/>
                <a:cs typeface="Arial"/>
              </a:rPr>
              <a:t>ve</a:t>
            </a:r>
            <a:r>
              <a:rPr sz="1250" spc="-45" dirty="0">
                <a:solidFill>
                  <a:srgbClr val="505054"/>
                </a:solidFill>
                <a:latin typeface="Arial"/>
                <a:cs typeface="Arial"/>
              </a:rPr>
              <a:t>l</a:t>
            </a:r>
            <a:r>
              <a:rPr sz="1250" spc="-65" dirty="0">
                <a:solidFill>
                  <a:srgbClr val="505054"/>
                </a:solidFill>
                <a:latin typeface="Arial"/>
                <a:cs typeface="Arial"/>
              </a:rPr>
              <a:t>opes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10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30" dirty="0">
                <a:solidFill>
                  <a:srgbClr val="505054"/>
                </a:solidFill>
                <a:latin typeface="Arial"/>
                <a:cs typeface="Arial"/>
              </a:rPr>
              <a:t>de</a:t>
            </a:r>
            <a:r>
              <a:rPr sz="1250" spc="-1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85" dirty="0">
                <a:solidFill>
                  <a:srgbClr val="505054"/>
                </a:solidFill>
                <a:latin typeface="Arial"/>
                <a:cs typeface="Arial"/>
              </a:rPr>
              <a:t>Proposta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3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75" dirty="0">
                <a:solidFill>
                  <a:srgbClr val="505054"/>
                </a:solidFill>
                <a:latin typeface="Arial"/>
                <a:cs typeface="Arial"/>
              </a:rPr>
              <a:t>Comerc</a:t>
            </a:r>
            <a:r>
              <a:rPr sz="1250" spc="-35" dirty="0">
                <a:solidFill>
                  <a:srgbClr val="505054"/>
                </a:solidFill>
                <a:latin typeface="Arial"/>
                <a:cs typeface="Arial"/>
              </a:rPr>
              <a:t>i</a:t>
            </a:r>
            <a:r>
              <a:rPr sz="1250" spc="-10" dirty="0">
                <a:solidFill>
                  <a:srgbClr val="505054"/>
                </a:solidFill>
                <a:latin typeface="Arial"/>
                <a:cs typeface="Arial"/>
              </a:rPr>
              <a:t>a</a:t>
            </a:r>
            <a:r>
              <a:rPr sz="1250" spc="-75" dirty="0">
                <a:solidFill>
                  <a:srgbClr val="505054"/>
                </a:solidFill>
                <a:latin typeface="Arial"/>
                <a:cs typeface="Arial"/>
              </a:rPr>
              <a:t>l</a:t>
            </a:r>
            <a:r>
              <a:rPr sz="1250" spc="380" dirty="0">
                <a:solidFill>
                  <a:srgbClr val="505054"/>
                </a:solidFill>
                <a:latin typeface="Arial"/>
                <a:cs typeface="Arial"/>
              </a:rPr>
              <a:t>,</a:t>
            </a:r>
            <a:r>
              <a:rPr sz="1250" spc="-4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10" dirty="0">
                <a:solidFill>
                  <a:srgbClr val="505054"/>
                </a:solidFill>
                <a:latin typeface="Arial"/>
                <a:cs typeface="Arial"/>
              </a:rPr>
              <a:t>e</a:t>
            </a:r>
            <a:r>
              <a:rPr sz="1250" spc="-95" dirty="0">
                <a:solidFill>
                  <a:srgbClr val="505054"/>
                </a:solidFill>
                <a:latin typeface="Arial"/>
                <a:cs typeface="Arial"/>
              </a:rPr>
              <a:t>x</a:t>
            </a:r>
            <a:r>
              <a:rPr sz="1250" spc="-60" dirty="0">
                <a:solidFill>
                  <a:srgbClr val="505054"/>
                </a:solidFill>
                <a:latin typeface="Arial"/>
                <a:cs typeface="Arial"/>
              </a:rPr>
              <a:t>ceto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2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60" dirty="0">
                <a:solidFill>
                  <a:srgbClr val="505054"/>
                </a:solidFill>
                <a:latin typeface="Arial"/>
                <a:cs typeface="Arial"/>
              </a:rPr>
              <a:t>da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25" dirty="0">
                <a:solidFill>
                  <a:srgbClr val="505054"/>
                </a:solidFill>
                <a:latin typeface="Arial"/>
                <a:cs typeface="Arial"/>
              </a:rPr>
              <a:t>e</a:t>
            </a:r>
            <a:r>
              <a:rPr sz="1250" spc="-75" dirty="0">
                <a:solidFill>
                  <a:srgbClr val="505054"/>
                </a:solidFill>
                <a:latin typeface="Arial"/>
                <a:cs typeface="Arial"/>
              </a:rPr>
              <a:t>m</a:t>
            </a:r>
            <a:r>
              <a:rPr sz="1250" spc="-70" dirty="0">
                <a:solidFill>
                  <a:srgbClr val="505054"/>
                </a:solidFill>
                <a:latin typeface="Arial"/>
                <a:cs typeface="Arial"/>
              </a:rPr>
              <a:t>presa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i</a:t>
            </a:r>
            <a:r>
              <a:rPr sz="1250" spc="-140" dirty="0">
                <a:solidFill>
                  <a:srgbClr val="505054"/>
                </a:solidFill>
                <a:latin typeface="Arial"/>
                <a:cs typeface="Arial"/>
              </a:rPr>
              <a:t>n</a:t>
            </a:r>
            <a:r>
              <a:rPr sz="1250" spc="-35" dirty="0">
                <a:solidFill>
                  <a:srgbClr val="505054"/>
                </a:solidFill>
                <a:latin typeface="Arial"/>
                <a:cs typeface="Arial"/>
              </a:rPr>
              <a:t>abi</a:t>
            </a:r>
            <a:r>
              <a:rPr sz="1250" spc="-15" dirty="0">
                <a:solidFill>
                  <a:srgbClr val="505054"/>
                </a:solidFill>
                <a:latin typeface="Arial"/>
                <a:cs typeface="Arial"/>
              </a:rPr>
              <a:t>l</a:t>
            </a:r>
            <a:r>
              <a:rPr sz="1250" spc="-45" dirty="0">
                <a:solidFill>
                  <a:srgbClr val="505054"/>
                </a:solidFill>
                <a:latin typeface="Arial"/>
                <a:cs typeface="Arial"/>
              </a:rPr>
              <a:t>i</a:t>
            </a:r>
            <a:r>
              <a:rPr sz="1250" spc="-40" dirty="0">
                <a:solidFill>
                  <a:srgbClr val="505054"/>
                </a:solidFill>
                <a:latin typeface="Arial"/>
                <a:cs typeface="Arial"/>
              </a:rPr>
              <a:t>tada,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1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35" dirty="0">
                <a:solidFill>
                  <a:srgbClr val="505054"/>
                </a:solidFill>
                <a:latin typeface="Arial"/>
                <a:cs typeface="Arial"/>
              </a:rPr>
              <a:t>que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9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35" dirty="0">
                <a:solidFill>
                  <a:srgbClr val="505054"/>
                </a:solidFill>
                <a:latin typeface="Arial"/>
                <a:cs typeface="Arial"/>
              </a:rPr>
              <a:t>terá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1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50" dirty="0">
                <a:solidFill>
                  <a:srgbClr val="505054"/>
                </a:solidFill>
                <a:latin typeface="Arial"/>
                <a:cs typeface="Arial"/>
              </a:rPr>
              <a:t>seu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8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10" dirty="0">
                <a:solidFill>
                  <a:srgbClr val="505054"/>
                </a:solidFill>
                <a:latin typeface="Arial"/>
                <a:cs typeface="Arial"/>
              </a:rPr>
              <a:t>e</a:t>
            </a:r>
            <a:r>
              <a:rPr sz="1250" spc="-120" dirty="0">
                <a:solidFill>
                  <a:srgbClr val="505054"/>
                </a:solidFill>
                <a:latin typeface="Arial"/>
                <a:cs typeface="Arial"/>
              </a:rPr>
              <a:t>n</a:t>
            </a:r>
            <a:r>
              <a:rPr sz="1250" spc="-30" dirty="0">
                <a:solidFill>
                  <a:srgbClr val="505054"/>
                </a:solidFill>
                <a:latin typeface="Arial"/>
                <a:cs typeface="Arial"/>
              </a:rPr>
              <a:t>ve</a:t>
            </a:r>
            <a:r>
              <a:rPr sz="1250" spc="-45" dirty="0">
                <a:solidFill>
                  <a:srgbClr val="505054"/>
                </a:solidFill>
                <a:latin typeface="Arial"/>
                <a:cs typeface="Arial"/>
              </a:rPr>
              <a:t>l</a:t>
            </a:r>
            <a:r>
              <a:rPr sz="1250" spc="-35" dirty="0">
                <a:solidFill>
                  <a:srgbClr val="505054"/>
                </a:solidFill>
                <a:latin typeface="Arial"/>
                <a:cs typeface="Arial"/>
              </a:rPr>
              <a:t>ope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4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55" dirty="0">
                <a:solidFill>
                  <a:srgbClr val="505054"/>
                </a:solidFill>
                <a:latin typeface="Arial"/>
                <a:cs typeface="Arial"/>
              </a:rPr>
              <a:t>devo</a:t>
            </a:r>
            <a:r>
              <a:rPr sz="1250" spc="-50" dirty="0">
                <a:solidFill>
                  <a:srgbClr val="505054"/>
                </a:solidFill>
                <a:latin typeface="Arial"/>
                <a:cs typeface="Arial"/>
              </a:rPr>
              <a:t>l</a:t>
            </a:r>
            <a:r>
              <a:rPr sz="1250" spc="-15" dirty="0">
                <a:solidFill>
                  <a:srgbClr val="505054"/>
                </a:solidFill>
                <a:latin typeface="Arial"/>
                <a:cs typeface="Arial"/>
              </a:rPr>
              <a:t>v</a:t>
            </a:r>
            <a:r>
              <a:rPr sz="1250" spc="-50" dirty="0">
                <a:solidFill>
                  <a:srgbClr val="505054"/>
                </a:solidFill>
                <a:latin typeface="Arial"/>
                <a:cs typeface="Arial"/>
              </a:rPr>
              <a:t>i</a:t>
            </a:r>
            <a:r>
              <a:rPr sz="1250" spc="-30" dirty="0">
                <a:solidFill>
                  <a:srgbClr val="505054"/>
                </a:solidFill>
                <a:latin typeface="Arial"/>
                <a:cs typeface="Arial"/>
              </a:rPr>
              <a:t>d</a:t>
            </a:r>
            <a:r>
              <a:rPr sz="1250" spc="-95" dirty="0">
                <a:solidFill>
                  <a:srgbClr val="505054"/>
                </a:solidFill>
                <a:latin typeface="Arial"/>
                <a:cs typeface="Arial"/>
              </a:rPr>
              <a:t>o</a:t>
            </a:r>
            <a:r>
              <a:rPr sz="1250" spc="380" dirty="0">
                <a:solidFill>
                  <a:srgbClr val="505054"/>
                </a:solidFill>
                <a:latin typeface="Arial"/>
                <a:cs typeface="Arial"/>
              </a:rPr>
              <a:t>, </a:t>
            </a:r>
            <a:r>
              <a:rPr sz="1250" spc="-45" dirty="0">
                <a:solidFill>
                  <a:srgbClr val="505054"/>
                </a:solidFill>
                <a:latin typeface="Arial"/>
                <a:cs typeface="Arial"/>
              </a:rPr>
              <a:t>dev</a:t>
            </a:r>
            <a:r>
              <a:rPr sz="1250" spc="-60" dirty="0">
                <a:solidFill>
                  <a:srgbClr val="505054"/>
                </a:solidFill>
                <a:latin typeface="Arial"/>
                <a:cs typeface="Arial"/>
              </a:rPr>
              <a:t>i</a:t>
            </a:r>
            <a:r>
              <a:rPr sz="1250" spc="-90" dirty="0">
                <a:solidFill>
                  <a:srgbClr val="505054"/>
                </a:solidFill>
                <a:latin typeface="Arial"/>
                <a:cs typeface="Arial"/>
              </a:rPr>
              <a:t>d</a:t>
            </a:r>
            <a:r>
              <a:rPr sz="1250" spc="-25" dirty="0">
                <a:solidFill>
                  <a:srgbClr val="505054"/>
                </a:solidFill>
                <a:latin typeface="Arial"/>
                <a:cs typeface="Arial"/>
              </a:rPr>
              <a:t>a</a:t>
            </a:r>
            <a:r>
              <a:rPr sz="1250" spc="-120" dirty="0">
                <a:solidFill>
                  <a:srgbClr val="505054"/>
                </a:solidFill>
                <a:latin typeface="Arial"/>
                <a:cs typeface="Arial"/>
              </a:rPr>
              <a:t>m</a:t>
            </a:r>
            <a:r>
              <a:rPr sz="1250" spc="-10" dirty="0">
                <a:solidFill>
                  <a:srgbClr val="505054"/>
                </a:solidFill>
                <a:latin typeface="Arial"/>
                <a:cs typeface="Arial"/>
              </a:rPr>
              <a:t>e</a:t>
            </a:r>
            <a:r>
              <a:rPr sz="1250" spc="-120" dirty="0">
                <a:solidFill>
                  <a:srgbClr val="505054"/>
                </a:solidFill>
                <a:latin typeface="Arial"/>
                <a:cs typeface="Arial"/>
              </a:rPr>
              <a:t>n</a:t>
            </a:r>
            <a:r>
              <a:rPr sz="1250" spc="65" dirty="0">
                <a:solidFill>
                  <a:srgbClr val="505054"/>
                </a:solidFill>
                <a:latin typeface="Arial"/>
                <a:cs typeface="Arial"/>
              </a:rPr>
              <a:t>t</a:t>
            </a:r>
            <a:r>
              <a:rPr sz="1250" spc="5" dirty="0">
                <a:solidFill>
                  <a:srgbClr val="505054"/>
                </a:solidFill>
                <a:latin typeface="Arial"/>
                <a:cs typeface="Arial"/>
              </a:rPr>
              <a:t>e</a:t>
            </a:r>
            <a:r>
              <a:rPr sz="1250" spc="-1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45" dirty="0">
                <a:solidFill>
                  <a:srgbClr val="505054"/>
                </a:solidFill>
                <a:latin typeface="Arial"/>
                <a:cs typeface="Arial"/>
              </a:rPr>
              <a:t>l</a:t>
            </a:r>
            <a:r>
              <a:rPr sz="1250" spc="-60" dirty="0">
                <a:solidFill>
                  <a:srgbClr val="505054"/>
                </a:solidFill>
                <a:latin typeface="Arial"/>
                <a:cs typeface="Arial"/>
              </a:rPr>
              <a:t>acrad</a:t>
            </a:r>
            <a:r>
              <a:rPr sz="1250" spc="-15" dirty="0">
                <a:solidFill>
                  <a:srgbClr val="505054"/>
                </a:solidFill>
                <a:latin typeface="Arial"/>
                <a:cs typeface="Arial"/>
              </a:rPr>
              <a:t>o</a:t>
            </a:r>
            <a:r>
              <a:rPr sz="1250" spc="295" dirty="0">
                <a:solidFill>
                  <a:srgbClr val="505054"/>
                </a:solidFill>
                <a:latin typeface="Arial"/>
                <a:cs typeface="Arial"/>
              </a:rPr>
              <a:t>.</a:t>
            </a: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"/>
              </a:spcBef>
            </a:pPr>
            <a:endParaRPr sz="1300">
              <a:latin typeface="Times New Roman"/>
              <a:cs typeface="Times New Roman"/>
            </a:endParaRPr>
          </a:p>
          <a:p>
            <a:pPr marL="42545" marR="42545" indent="-12065" algn="just">
              <a:lnSpc>
                <a:spcPts val="1420"/>
              </a:lnSpc>
            </a:pPr>
            <a:r>
              <a:rPr sz="1250" spc="-90" dirty="0">
                <a:solidFill>
                  <a:srgbClr val="505054"/>
                </a:solidFill>
                <a:latin typeface="Arial"/>
                <a:cs typeface="Arial"/>
              </a:rPr>
              <a:t>Após</a:t>
            </a:r>
            <a:r>
              <a:rPr sz="1250" spc="8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65" dirty="0">
                <a:solidFill>
                  <a:srgbClr val="505054"/>
                </a:solidFill>
                <a:latin typeface="Arial"/>
                <a:cs typeface="Arial"/>
              </a:rPr>
              <a:t>ana</a:t>
            </a:r>
            <a:r>
              <a:rPr sz="1250" spc="-15" dirty="0">
                <a:solidFill>
                  <a:srgbClr val="505054"/>
                </a:solidFill>
                <a:latin typeface="Arial"/>
                <a:cs typeface="Arial"/>
              </a:rPr>
              <a:t>l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i</a:t>
            </a:r>
            <a:r>
              <a:rPr sz="1250" spc="-75" dirty="0">
                <a:solidFill>
                  <a:srgbClr val="505054"/>
                </a:solidFill>
                <a:latin typeface="Arial"/>
                <a:cs typeface="Arial"/>
              </a:rPr>
              <a:t>sad</a:t>
            </a:r>
            <a:r>
              <a:rPr sz="1250" spc="-95" dirty="0">
                <a:solidFill>
                  <a:srgbClr val="505054"/>
                </a:solidFill>
                <a:latin typeface="Arial"/>
                <a:cs typeface="Arial"/>
              </a:rPr>
              <a:t>o</a:t>
            </a:r>
            <a:r>
              <a:rPr sz="1250" spc="445" dirty="0">
                <a:solidFill>
                  <a:srgbClr val="505054"/>
                </a:solidFill>
                <a:latin typeface="Arial"/>
                <a:cs typeface="Arial"/>
              </a:rPr>
              <a:t>,</a:t>
            </a:r>
            <a:r>
              <a:rPr sz="1250" spc="-55" dirty="0">
                <a:solidFill>
                  <a:srgbClr val="505054"/>
                </a:solidFill>
                <a:latin typeface="Arial"/>
                <a:cs typeface="Arial"/>
              </a:rPr>
              <a:t>todos</a:t>
            </a:r>
            <a:r>
              <a:rPr sz="1250" spc="13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70" dirty="0">
                <a:solidFill>
                  <a:srgbClr val="505054"/>
                </a:solidFill>
                <a:latin typeface="Arial"/>
                <a:cs typeface="Arial"/>
              </a:rPr>
              <a:t>os</a:t>
            </a:r>
            <a:r>
              <a:rPr sz="1250" spc="6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70" dirty="0">
                <a:solidFill>
                  <a:srgbClr val="505054"/>
                </a:solidFill>
                <a:latin typeface="Arial"/>
                <a:cs typeface="Arial"/>
              </a:rPr>
              <a:t>docume</a:t>
            </a:r>
            <a:r>
              <a:rPr sz="1250" spc="-90" dirty="0">
                <a:solidFill>
                  <a:srgbClr val="505054"/>
                </a:solidFill>
                <a:latin typeface="Arial"/>
                <a:cs typeface="Arial"/>
              </a:rPr>
              <a:t>n</a:t>
            </a:r>
            <a:r>
              <a:rPr sz="1250" spc="-20" dirty="0">
                <a:solidFill>
                  <a:srgbClr val="505054"/>
                </a:solidFill>
                <a:latin typeface="Arial"/>
                <a:cs typeface="Arial"/>
              </a:rPr>
              <a:t>tos</a:t>
            </a:r>
            <a:r>
              <a:rPr sz="1250" spc="4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30" dirty="0">
                <a:solidFill>
                  <a:srgbClr val="505054"/>
                </a:solidFill>
                <a:latin typeface="Arial"/>
                <a:cs typeface="Arial"/>
              </a:rPr>
              <a:t>de</a:t>
            </a:r>
            <a:r>
              <a:rPr sz="1250" spc="5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70" dirty="0">
                <a:solidFill>
                  <a:srgbClr val="505054"/>
                </a:solidFill>
                <a:latin typeface="Arial"/>
                <a:cs typeface="Arial"/>
              </a:rPr>
              <a:t>Proposta</a:t>
            </a:r>
            <a:r>
              <a:rPr sz="1250" spc="9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85" dirty="0">
                <a:solidFill>
                  <a:srgbClr val="505054"/>
                </a:solidFill>
                <a:latin typeface="Arial"/>
                <a:cs typeface="Arial"/>
              </a:rPr>
              <a:t>Comerc</a:t>
            </a:r>
            <a:r>
              <a:rPr sz="1250" spc="-40" dirty="0">
                <a:solidFill>
                  <a:srgbClr val="505054"/>
                </a:solidFill>
                <a:latin typeface="Arial"/>
                <a:cs typeface="Arial"/>
              </a:rPr>
              <a:t>i</a:t>
            </a:r>
            <a:r>
              <a:rPr sz="1250" spc="-5" dirty="0">
                <a:solidFill>
                  <a:srgbClr val="505054"/>
                </a:solidFill>
                <a:latin typeface="Arial"/>
                <a:cs typeface="Arial"/>
              </a:rPr>
              <a:t>al</a:t>
            </a:r>
            <a:r>
              <a:rPr sz="1250" spc="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40" dirty="0">
                <a:solidFill>
                  <a:srgbClr val="505054"/>
                </a:solidFill>
                <a:latin typeface="Arial"/>
                <a:cs typeface="Arial"/>
              </a:rPr>
              <a:t>foram</a:t>
            </a:r>
            <a:r>
              <a:rPr sz="1250" spc="9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30" dirty="0">
                <a:solidFill>
                  <a:srgbClr val="505054"/>
                </a:solidFill>
                <a:latin typeface="Arial"/>
                <a:cs typeface="Arial"/>
              </a:rPr>
              <a:t>dev</a:t>
            </a:r>
            <a:r>
              <a:rPr sz="1250" spc="-55" dirty="0">
                <a:solidFill>
                  <a:srgbClr val="505054"/>
                </a:solidFill>
                <a:latin typeface="Arial"/>
                <a:cs typeface="Arial"/>
              </a:rPr>
              <a:t>idamen</a:t>
            </a:r>
            <a:r>
              <a:rPr sz="1250" spc="-40" dirty="0">
                <a:solidFill>
                  <a:srgbClr val="505054"/>
                </a:solidFill>
                <a:latin typeface="Arial"/>
                <a:cs typeface="Arial"/>
              </a:rPr>
              <a:t>t</a:t>
            </a:r>
            <a:r>
              <a:rPr sz="1250" spc="5" dirty="0">
                <a:solidFill>
                  <a:srgbClr val="505054"/>
                </a:solidFill>
                <a:latin typeface="Arial"/>
                <a:cs typeface="Arial"/>
              </a:rPr>
              <a:t>e</a:t>
            </a:r>
            <a:r>
              <a:rPr sz="1250" spc="3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15" dirty="0">
                <a:solidFill>
                  <a:srgbClr val="505054"/>
                </a:solidFill>
                <a:latin typeface="Arial"/>
                <a:cs typeface="Arial"/>
              </a:rPr>
              <a:t>v</a:t>
            </a:r>
            <a:r>
              <a:rPr sz="1250" spc="-50" dirty="0">
                <a:solidFill>
                  <a:srgbClr val="505054"/>
                </a:solidFill>
                <a:latin typeface="Arial"/>
                <a:cs typeface="Arial"/>
              </a:rPr>
              <a:t>i</a:t>
            </a:r>
            <a:r>
              <a:rPr sz="1250" spc="-65" dirty="0">
                <a:solidFill>
                  <a:srgbClr val="505054"/>
                </a:solidFill>
                <a:latin typeface="Arial"/>
                <a:cs typeface="Arial"/>
              </a:rPr>
              <a:t>stados</a:t>
            </a:r>
            <a:r>
              <a:rPr sz="1250" spc="-35" dirty="0">
                <a:solidFill>
                  <a:srgbClr val="505054"/>
                </a:solidFill>
                <a:latin typeface="Arial"/>
                <a:cs typeface="Arial"/>
              </a:rPr>
              <a:t> pe</a:t>
            </a:r>
            <a:r>
              <a:rPr sz="1250" spc="-145" dirty="0">
                <a:solidFill>
                  <a:srgbClr val="505054"/>
                </a:solidFill>
                <a:latin typeface="Arial"/>
                <a:cs typeface="Arial"/>
              </a:rPr>
              <a:t>l</a:t>
            </a:r>
            <a:r>
              <a:rPr sz="1250" spc="-40" dirty="0">
                <a:solidFill>
                  <a:srgbClr val="505054"/>
                </a:solidFill>
                <a:latin typeface="Arial"/>
                <a:cs typeface="Arial"/>
              </a:rPr>
              <a:t>os </a:t>
            </a:r>
            <a:r>
              <a:rPr sz="1250" spc="-50" dirty="0">
                <a:solidFill>
                  <a:srgbClr val="505054"/>
                </a:solidFill>
                <a:latin typeface="Arial"/>
                <a:cs typeface="Arial"/>
              </a:rPr>
              <a:t>prese</a:t>
            </a:r>
            <a:r>
              <a:rPr sz="1250" spc="-145" dirty="0">
                <a:solidFill>
                  <a:srgbClr val="505054"/>
                </a:solidFill>
                <a:latin typeface="Arial"/>
                <a:cs typeface="Arial"/>
              </a:rPr>
              <a:t>n</a:t>
            </a:r>
            <a:r>
              <a:rPr sz="1250" spc="65" dirty="0">
                <a:solidFill>
                  <a:srgbClr val="505054"/>
                </a:solidFill>
                <a:latin typeface="Arial"/>
                <a:cs typeface="Arial"/>
              </a:rPr>
              <a:t>t</a:t>
            </a:r>
            <a:r>
              <a:rPr sz="1250" spc="-45" dirty="0">
                <a:solidFill>
                  <a:srgbClr val="505054"/>
                </a:solidFill>
                <a:latin typeface="Arial"/>
                <a:cs typeface="Arial"/>
              </a:rPr>
              <a:t>e</a:t>
            </a:r>
            <a:r>
              <a:rPr sz="1250" spc="-60" dirty="0">
                <a:solidFill>
                  <a:srgbClr val="505054"/>
                </a:solidFill>
                <a:latin typeface="Arial"/>
                <a:cs typeface="Arial"/>
              </a:rPr>
              <a:t>s</a:t>
            </a:r>
            <a:r>
              <a:rPr sz="1250" spc="295" dirty="0">
                <a:solidFill>
                  <a:srgbClr val="363438"/>
                </a:solidFill>
                <a:latin typeface="Arial"/>
                <a:cs typeface="Arial"/>
              </a:rPr>
              <a:t>.</a:t>
            </a: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9"/>
              </a:spcBef>
            </a:pPr>
            <a:endParaRPr sz="1250">
              <a:latin typeface="Times New Roman"/>
              <a:cs typeface="Times New Roman"/>
            </a:endParaRPr>
          </a:p>
          <a:p>
            <a:pPr marL="36195" marR="43180" algn="just">
              <a:lnSpc>
                <a:spcPts val="1420"/>
              </a:lnSpc>
            </a:pPr>
            <a:r>
              <a:rPr sz="1250" spc="-160" dirty="0">
                <a:solidFill>
                  <a:srgbClr val="505054"/>
                </a:solidFill>
                <a:latin typeface="Arial"/>
                <a:cs typeface="Arial"/>
              </a:rPr>
              <a:t>A </a:t>
            </a:r>
            <a:r>
              <a:rPr sz="1250" spc="3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95" dirty="0">
                <a:solidFill>
                  <a:srgbClr val="505054"/>
                </a:solidFill>
                <a:latin typeface="Arial"/>
                <a:cs typeface="Arial"/>
              </a:rPr>
              <a:t>Comissão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6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30" dirty="0">
                <a:solidFill>
                  <a:srgbClr val="505054"/>
                </a:solidFill>
                <a:latin typeface="Arial"/>
                <a:cs typeface="Arial"/>
              </a:rPr>
              <a:t>de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10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60" dirty="0">
                <a:solidFill>
                  <a:srgbClr val="505054"/>
                </a:solidFill>
                <a:latin typeface="Arial"/>
                <a:cs typeface="Arial"/>
              </a:rPr>
              <a:t>Aqu</a:t>
            </a:r>
            <a:r>
              <a:rPr sz="1250" spc="-45" dirty="0">
                <a:solidFill>
                  <a:srgbClr val="505054"/>
                </a:solidFill>
                <a:latin typeface="Arial"/>
                <a:cs typeface="Arial"/>
              </a:rPr>
              <a:t>i</a:t>
            </a:r>
            <a:r>
              <a:rPr sz="1250" spc="-65" dirty="0">
                <a:solidFill>
                  <a:srgbClr val="505054"/>
                </a:solidFill>
                <a:latin typeface="Arial"/>
                <a:cs typeface="Arial"/>
              </a:rPr>
              <a:t>s</a:t>
            </a:r>
            <a:r>
              <a:rPr sz="1250" spc="-45" dirty="0">
                <a:solidFill>
                  <a:srgbClr val="505054"/>
                </a:solidFill>
                <a:latin typeface="Arial"/>
                <a:cs typeface="Arial"/>
              </a:rPr>
              <a:t>i</a:t>
            </a:r>
            <a:r>
              <a:rPr sz="1250" spc="-75" dirty="0">
                <a:solidFill>
                  <a:srgbClr val="505054"/>
                </a:solidFill>
                <a:latin typeface="Arial"/>
                <a:cs typeface="Arial"/>
              </a:rPr>
              <a:t>ções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3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50" dirty="0">
                <a:solidFill>
                  <a:srgbClr val="505054"/>
                </a:solidFill>
                <a:latin typeface="Arial"/>
                <a:cs typeface="Arial"/>
              </a:rPr>
              <a:t>encerrou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3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60" dirty="0">
                <a:solidFill>
                  <a:srgbClr val="505054"/>
                </a:solidFill>
                <a:latin typeface="Arial"/>
                <a:cs typeface="Arial"/>
              </a:rPr>
              <a:t>a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2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25" dirty="0">
                <a:solidFill>
                  <a:srgbClr val="505054"/>
                </a:solidFill>
                <a:latin typeface="Arial"/>
                <a:cs typeface="Arial"/>
              </a:rPr>
              <a:t>re</a:t>
            </a:r>
            <a:r>
              <a:rPr sz="1250" spc="-120" dirty="0">
                <a:solidFill>
                  <a:srgbClr val="505054"/>
                </a:solidFill>
                <a:latin typeface="Arial"/>
                <a:cs typeface="Arial"/>
              </a:rPr>
              <a:t>u</a:t>
            </a:r>
            <a:r>
              <a:rPr sz="1250" spc="20" dirty="0">
                <a:solidFill>
                  <a:srgbClr val="505054"/>
                </a:solidFill>
                <a:latin typeface="Arial"/>
                <a:cs typeface="Arial"/>
              </a:rPr>
              <a:t>n</a:t>
            </a:r>
            <a:r>
              <a:rPr sz="1250" spc="-105" dirty="0">
                <a:solidFill>
                  <a:srgbClr val="505054"/>
                </a:solidFill>
                <a:latin typeface="Arial"/>
                <a:cs typeface="Arial"/>
              </a:rPr>
              <a:t>i</a:t>
            </a:r>
            <a:r>
              <a:rPr sz="1250" spc="-60" dirty="0">
                <a:solidFill>
                  <a:srgbClr val="505054"/>
                </a:solidFill>
                <a:latin typeface="Arial"/>
                <a:cs typeface="Arial"/>
              </a:rPr>
              <a:t>ão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4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45" dirty="0">
                <a:solidFill>
                  <a:srgbClr val="505054"/>
                </a:solidFill>
                <a:latin typeface="Arial"/>
                <a:cs typeface="Arial"/>
              </a:rPr>
              <a:t>i</a:t>
            </a:r>
            <a:r>
              <a:rPr sz="1250" spc="-55" dirty="0">
                <a:solidFill>
                  <a:srgbClr val="505054"/>
                </a:solidFill>
                <a:latin typeface="Arial"/>
                <a:cs typeface="Arial"/>
              </a:rPr>
              <a:t>nformando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35" dirty="0">
                <a:solidFill>
                  <a:srgbClr val="505054"/>
                </a:solidFill>
                <a:latin typeface="Arial"/>
                <a:cs typeface="Arial"/>
              </a:rPr>
              <a:t>que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4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40" dirty="0">
                <a:solidFill>
                  <a:srgbClr val="505054"/>
                </a:solidFill>
                <a:latin typeface="Arial"/>
                <a:cs typeface="Arial"/>
              </a:rPr>
              <a:t>os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5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65" dirty="0">
                <a:solidFill>
                  <a:srgbClr val="505054"/>
                </a:solidFill>
                <a:latin typeface="Arial"/>
                <a:cs typeface="Arial"/>
              </a:rPr>
              <a:t>documentos</a:t>
            </a:r>
            <a:r>
              <a:rPr sz="125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9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70" dirty="0">
                <a:solidFill>
                  <a:srgbClr val="505054"/>
                </a:solidFill>
                <a:latin typeface="Arial"/>
                <a:cs typeface="Arial"/>
              </a:rPr>
              <a:t>serão</a:t>
            </a:r>
            <a:r>
              <a:rPr sz="1250" spc="-4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10" dirty="0">
                <a:solidFill>
                  <a:srgbClr val="505054"/>
                </a:solidFill>
                <a:latin typeface="Arial"/>
                <a:cs typeface="Arial"/>
              </a:rPr>
              <a:t>a</a:t>
            </a:r>
            <a:r>
              <a:rPr sz="1250" spc="-120" dirty="0">
                <a:solidFill>
                  <a:srgbClr val="505054"/>
                </a:solidFill>
                <a:latin typeface="Arial"/>
                <a:cs typeface="Arial"/>
              </a:rPr>
              <a:t>n</a:t>
            </a:r>
            <a:r>
              <a:rPr sz="1250" spc="-65" dirty="0">
                <a:solidFill>
                  <a:srgbClr val="505054"/>
                </a:solidFill>
                <a:latin typeface="Arial"/>
                <a:cs typeface="Arial"/>
              </a:rPr>
              <a:t>alisado</a:t>
            </a:r>
            <a:r>
              <a:rPr sz="1250" spc="-60" dirty="0">
                <a:solidFill>
                  <a:srgbClr val="505054"/>
                </a:solidFill>
                <a:latin typeface="Arial"/>
                <a:cs typeface="Arial"/>
              </a:rPr>
              <a:t>s</a:t>
            </a:r>
            <a:r>
              <a:rPr sz="1250" spc="400" dirty="0">
                <a:solidFill>
                  <a:srgbClr val="505054"/>
                </a:solidFill>
                <a:latin typeface="Arial"/>
                <a:cs typeface="Arial"/>
              </a:rPr>
              <a:t>,</a:t>
            </a:r>
            <a:r>
              <a:rPr sz="1250" spc="-45" dirty="0">
                <a:solidFill>
                  <a:srgbClr val="505054"/>
                </a:solidFill>
                <a:latin typeface="Arial"/>
                <a:cs typeface="Arial"/>
              </a:rPr>
              <a:t>para</a:t>
            </a:r>
            <a:r>
              <a:rPr sz="1250" spc="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40" dirty="0">
                <a:solidFill>
                  <a:srgbClr val="505054"/>
                </a:solidFill>
                <a:latin typeface="Arial"/>
                <a:cs typeface="Arial"/>
              </a:rPr>
              <a:t>post</a:t>
            </a:r>
            <a:r>
              <a:rPr sz="1250" spc="-130" dirty="0">
                <a:solidFill>
                  <a:srgbClr val="505054"/>
                </a:solidFill>
                <a:latin typeface="Arial"/>
                <a:cs typeface="Arial"/>
              </a:rPr>
              <a:t>e</a:t>
            </a:r>
            <a:r>
              <a:rPr sz="1250" spc="55" dirty="0">
                <a:solidFill>
                  <a:srgbClr val="505054"/>
                </a:solidFill>
                <a:latin typeface="Arial"/>
                <a:cs typeface="Arial"/>
              </a:rPr>
              <a:t>r</a:t>
            </a:r>
            <a:r>
              <a:rPr sz="1250" spc="-100" dirty="0">
                <a:solidFill>
                  <a:srgbClr val="505054"/>
                </a:solidFill>
                <a:latin typeface="Arial"/>
                <a:cs typeface="Arial"/>
              </a:rPr>
              <a:t>i</a:t>
            </a:r>
            <a:r>
              <a:rPr sz="1250" spc="-20" dirty="0">
                <a:solidFill>
                  <a:srgbClr val="505054"/>
                </a:solidFill>
                <a:latin typeface="Arial"/>
                <a:cs typeface="Arial"/>
              </a:rPr>
              <a:t>or</a:t>
            </a:r>
            <a:r>
              <a:rPr sz="1250" spc="-15" dirty="0">
                <a:solidFill>
                  <a:srgbClr val="505054"/>
                </a:solidFill>
                <a:latin typeface="Arial"/>
                <a:cs typeface="Arial"/>
              </a:rPr>
              <a:t> d</a:t>
            </a:r>
            <a:r>
              <a:rPr sz="1250" spc="-70" dirty="0">
                <a:solidFill>
                  <a:srgbClr val="505054"/>
                </a:solidFill>
                <a:latin typeface="Arial"/>
                <a:cs typeface="Arial"/>
              </a:rPr>
              <a:t>i</a:t>
            </a:r>
            <a:r>
              <a:rPr sz="1250" spc="-10" dirty="0">
                <a:solidFill>
                  <a:srgbClr val="505054"/>
                </a:solidFill>
                <a:latin typeface="Arial"/>
                <a:cs typeface="Arial"/>
              </a:rPr>
              <a:t>vu</a:t>
            </a:r>
            <a:r>
              <a:rPr sz="1250" spc="-85" dirty="0">
                <a:solidFill>
                  <a:srgbClr val="505054"/>
                </a:solidFill>
                <a:latin typeface="Arial"/>
                <a:cs typeface="Arial"/>
              </a:rPr>
              <a:t>l</a:t>
            </a:r>
            <a:r>
              <a:rPr sz="1250" spc="-70" dirty="0">
                <a:solidFill>
                  <a:srgbClr val="505054"/>
                </a:solidFill>
                <a:latin typeface="Arial"/>
                <a:cs typeface="Arial"/>
              </a:rPr>
              <a:t>gação</a:t>
            </a:r>
            <a:r>
              <a:rPr sz="1250" spc="2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30" dirty="0">
                <a:solidFill>
                  <a:srgbClr val="505054"/>
                </a:solidFill>
                <a:latin typeface="Arial"/>
                <a:cs typeface="Arial"/>
              </a:rPr>
              <a:t>do</a:t>
            </a:r>
            <a:r>
              <a:rPr sz="1250" spc="1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15" dirty="0">
                <a:solidFill>
                  <a:srgbClr val="505054"/>
                </a:solidFill>
                <a:latin typeface="Arial"/>
                <a:cs typeface="Arial"/>
              </a:rPr>
              <a:t>r</a:t>
            </a:r>
            <a:r>
              <a:rPr sz="1250" spc="-145" dirty="0">
                <a:solidFill>
                  <a:srgbClr val="505054"/>
                </a:solidFill>
                <a:latin typeface="Arial"/>
                <a:cs typeface="Arial"/>
              </a:rPr>
              <a:t>e</a:t>
            </a:r>
            <a:r>
              <a:rPr sz="1250" spc="-65" dirty="0">
                <a:solidFill>
                  <a:srgbClr val="505054"/>
                </a:solidFill>
                <a:latin typeface="Arial"/>
                <a:cs typeface="Arial"/>
              </a:rPr>
              <a:t>s</a:t>
            </a:r>
            <a:r>
              <a:rPr sz="1250" spc="-45" dirty="0">
                <a:solidFill>
                  <a:srgbClr val="505054"/>
                </a:solidFill>
                <a:latin typeface="Arial"/>
                <a:cs typeface="Arial"/>
              </a:rPr>
              <a:t>u</a:t>
            </a:r>
            <a:r>
              <a:rPr sz="1250" spc="-100" dirty="0">
                <a:solidFill>
                  <a:srgbClr val="505054"/>
                </a:solidFill>
                <a:latin typeface="Arial"/>
                <a:cs typeface="Arial"/>
              </a:rPr>
              <a:t>l</a:t>
            </a:r>
            <a:r>
              <a:rPr sz="1250" spc="65" dirty="0">
                <a:solidFill>
                  <a:srgbClr val="505054"/>
                </a:solidFill>
                <a:latin typeface="Arial"/>
                <a:cs typeface="Arial"/>
              </a:rPr>
              <a:t>t</a:t>
            </a:r>
            <a:r>
              <a:rPr sz="1250" spc="-35" dirty="0">
                <a:solidFill>
                  <a:srgbClr val="505054"/>
                </a:solidFill>
                <a:latin typeface="Arial"/>
                <a:cs typeface="Arial"/>
              </a:rPr>
              <a:t>ad</a:t>
            </a:r>
            <a:r>
              <a:rPr sz="1250" spc="-45" dirty="0">
                <a:solidFill>
                  <a:srgbClr val="505054"/>
                </a:solidFill>
                <a:latin typeface="Arial"/>
                <a:cs typeface="Arial"/>
              </a:rPr>
              <a:t>o</a:t>
            </a:r>
            <a:r>
              <a:rPr sz="1250" spc="295" dirty="0">
                <a:solidFill>
                  <a:srgbClr val="505054"/>
                </a:solidFill>
                <a:latin typeface="Arial"/>
                <a:cs typeface="Arial"/>
              </a:rPr>
              <a:t>.</a:t>
            </a: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100">
              <a:latin typeface="Times New Roman"/>
              <a:cs typeface="Times New Roman"/>
            </a:endParaRPr>
          </a:p>
          <a:p>
            <a:pPr marL="48260" algn="just">
              <a:lnSpc>
                <a:spcPct val="100000"/>
              </a:lnSpc>
            </a:pPr>
            <a:r>
              <a:rPr sz="1250" spc="-70" dirty="0">
                <a:solidFill>
                  <a:srgbClr val="505054"/>
                </a:solidFill>
                <a:latin typeface="Arial"/>
                <a:cs typeface="Arial"/>
              </a:rPr>
              <a:t>Belo</a:t>
            </a:r>
            <a:r>
              <a:rPr sz="1250" spc="-1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45" dirty="0">
                <a:solidFill>
                  <a:srgbClr val="505054"/>
                </a:solidFill>
                <a:latin typeface="Arial"/>
                <a:cs typeface="Arial"/>
              </a:rPr>
              <a:t>Hor</a:t>
            </a:r>
            <a:r>
              <a:rPr sz="1250" spc="-105" dirty="0">
                <a:solidFill>
                  <a:srgbClr val="505054"/>
                </a:solidFill>
                <a:latin typeface="Arial"/>
                <a:cs typeface="Arial"/>
              </a:rPr>
              <a:t>i</a:t>
            </a:r>
            <a:r>
              <a:rPr sz="1250" spc="-50" dirty="0">
                <a:solidFill>
                  <a:srgbClr val="505054"/>
                </a:solidFill>
                <a:latin typeface="Arial"/>
                <a:cs typeface="Arial"/>
              </a:rPr>
              <a:t>zonte,</a:t>
            </a:r>
            <a:r>
              <a:rPr sz="1250" spc="11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300" dirty="0">
                <a:solidFill>
                  <a:srgbClr val="505054"/>
                </a:solidFill>
                <a:latin typeface="Times New Roman"/>
                <a:cs typeface="Times New Roman"/>
              </a:rPr>
              <a:t>1</a:t>
            </a:r>
            <a:r>
              <a:rPr sz="1300" spc="235" dirty="0">
                <a:solidFill>
                  <a:srgbClr val="505054"/>
                </a:solidFill>
                <a:latin typeface="Times New Roman"/>
                <a:cs typeface="Times New Roman"/>
              </a:rPr>
              <a:t>1</a:t>
            </a:r>
            <a:r>
              <a:rPr sz="1250" spc="-30" dirty="0">
                <a:solidFill>
                  <a:srgbClr val="505054"/>
                </a:solidFill>
                <a:latin typeface="Arial"/>
                <a:cs typeface="Arial"/>
              </a:rPr>
              <a:t>de</a:t>
            </a:r>
            <a:r>
              <a:rPr sz="1250" spc="1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85" dirty="0">
                <a:solidFill>
                  <a:srgbClr val="505054"/>
                </a:solidFill>
                <a:latin typeface="Arial"/>
                <a:cs typeface="Arial"/>
              </a:rPr>
              <a:t>Março</a:t>
            </a:r>
            <a:r>
              <a:rPr sz="1250" spc="3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60" dirty="0">
                <a:solidFill>
                  <a:srgbClr val="505054"/>
                </a:solidFill>
                <a:latin typeface="Arial"/>
                <a:cs typeface="Arial"/>
              </a:rPr>
              <a:t>de</a:t>
            </a:r>
            <a:r>
              <a:rPr sz="1250" spc="-3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300" spc="10" dirty="0">
                <a:solidFill>
                  <a:srgbClr val="505054"/>
                </a:solidFill>
                <a:latin typeface="Times New Roman"/>
                <a:cs typeface="Times New Roman"/>
              </a:rPr>
              <a:t>20</a:t>
            </a:r>
            <a:r>
              <a:rPr sz="1300" spc="-55" dirty="0">
                <a:solidFill>
                  <a:srgbClr val="505054"/>
                </a:solidFill>
                <a:latin typeface="Times New Roman"/>
                <a:cs typeface="Times New Roman"/>
              </a:rPr>
              <a:t>1</a:t>
            </a:r>
            <a:r>
              <a:rPr sz="1300" spc="25" dirty="0">
                <a:solidFill>
                  <a:srgbClr val="505054"/>
                </a:solidFill>
                <a:latin typeface="Times New Roman"/>
                <a:cs typeface="Times New Roman"/>
              </a:rPr>
              <a:t>6.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061238" y="5862690"/>
            <a:ext cx="2468880" cy="3594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635" algn="ctr">
              <a:lnSpc>
                <a:spcPts val="1405"/>
              </a:lnSpc>
            </a:pPr>
            <a:r>
              <a:rPr sz="1200" b="1" spc="-60" dirty="0">
                <a:solidFill>
                  <a:srgbClr val="363438"/>
                </a:solidFill>
                <a:latin typeface="Arial"/>
                <a:cs typeface="Arial"/>
              </a:rPr>
              <a:t>Kel</a:t>
            </a:r>
            <a:r>
              <a:rPr sz="1200" b="1" spc="-225" dirty="0">
                <a:solidFill>
                  <a:srgbClr val="363438"/>
                </a:solidFill>
                <a:latin typeface="Arial"/>
                <a:cs typeface="Arial"/>
              </a:rPr>
              <a:t>J</a:t>
            </a:r>
            <a:r>
              <a:rPr sz="1200" b="1" spc="-15" dirty="0">
                <a:solidFill>
                  <a:srgbClr val="363438"/>
                </a:solidFill>
                <a:latin typeface="Arial"/>
                <a:cs typeface="Arial"/>
              </a:rPr>
              <a:t>yson</a:t>
            </a:r>
            <a:r>
              <a:rPr sz="1200" b="1" dirty="0">
                <a:solidFill>
                  <a:srgbClr val="363438"/>
                </a:solidFill>
                <a:latin typeface="Arial"/>
                <a:cs typeface="Arial"/>
              </a:rPr>
              <a:t> </a:t>
            </a:r>
            <a:r>
              <a:rPr sz="1200" b="1" spc="-55" dirty="0">
                <a:solidFill>
                  <a:srgbClr val="363438"/>
                </a:solidFill>
                <a:latin typeface="Arial"/>
                <a:cs typeface="Arial"/>
              </a:rPr>
              <a:t>S</a:t>
            </a:r>
            <a:r>
              <a:rPr sz="1200" b="1" spc="65" dirty="0">
                <a:solidFill>
                  <a:srgbClr val="363438"/>
                </a:solidFill>
                <a:latin typeface="Arial"/>
                <a:cs typeface="Arial"/>
              </a:rPr>
              <a:t>a</a:t>
            </a:r>
            <a:r>
              <a:rPr sz="1200" b="1" spc="-45" dirty="0">
                <a:solidFill>
                  <a:srgbClr val="363438"/>
                </a:solidFill>
                <a:latin typeface="Arial"/>
                <a:cs typeface="Arial"/>
              </a:rPr>
              <a:t>l</a:t>
            </a:r>
            <a:r>
              <a:rPr sz="1200" b="1" spc="95" dirty="0">
                <a:solidFill>
                  <a:srgbClr val="363438"/>
                </a:solidFill>
                <a:latin typeface="Arial"/>
                <a:cs typeface="Arial"/>
              </a:rPr>
              <a:t>g</a:t>
            </a:r>
            <a:r>
              <a:rPr sz="1200" b="1" dirty="0">
                <a:solidFill>
                  <a:srgbClr val="363438"/>
                </a:solidFill>
                <a:latin typeface="Arial"/>
                <a:cs typeface="Arial"/>
              </a:rPr>
              <a:t> </a:t>
            </a:r>
            <a:r>
              <a:rPr sz="1200" b="1" spc="-45" dirty="0">
                <a:solidFill>
                  <a:srgbClr val="363438"/>
                </a:solidFill>
                <a:latin typeface="Arial"/>
                <a:cs typeface="Arial"/>
              </a:rPr>
              <a:t> </a:t>
            </a:r>
            <a:r>
              <a:rPr sz="1200" b="1" spc="20" dirty="0">
                <a:solidFill>
                  <a:srgbClr val="363438"/>
                </a:solidFill>
                <a:latin typeface="Arial"/>
                <a:cs typeface="Arial"/>
              </a:rPr>
              <a:t>do</a:t>
            </a:r>
            <a:r>
              <a:rPr sz="1200" b="1" spc="-25" dirty="0">
                <a:solidFill>
                  <a:srgbClr val="363438"/>
                </a:solidFill>
                <a:latin typeface="Arial"/>
                <a:cs typeface="Arial"/>
              </a:rPr>
              <a:t> </a:t>
            </a:r>
            <a:r>
              <a:rPr sz="1200" b="1" spc="-20" dirty="0">
                <a:solidFill>
                  <a:srgbClr val="363438"/>
                </a:solidFill>
                <a:latin typeface="Arial"/>
                <a:cs typeface="Arial"/>
              </a:rPr>
              <a:t>Gomes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ts val="1465"/>
              </a:lnSpc>
            </a:pPr>
            <a:r>
              <a:rPr sz="1250" spc="-85" dirty="0">
                <a:solidFill>
                  <a:srgbClr val="505054"/>
                </a:solidFill>
                <a:latin typeface="Arial"/>
                <a:cs typeface="Arial"/>
              </a:rPr>
              <a:t>Represen</a:t>
            </a:r>
            <a:r>
              <a:rPr sz="1250" spc="-50" dirty="0">
                <a:solidFill>
                  <a:srgbClr val="505054"/>
                </a:solidFill>
                <a:latin typeface="Arial"/>
                <a:cs typeface="Arial"/>
              </a:rPr>
              <a:t>t</a:t>
            </a:r>
            <a:r>
              <a:rPr sz="1250" spc="-25" dirty="0">
                <a:solidFill>
                  <a:srgbClr val="505054"/>
                </a:solidFill>
                <a:latin typeface="Arial"/>
                <a:cs typeface="Arial"/>
              </a:rPr>
              <a:t>ante</a:t>
            </a:r>
            <a:r>
              <a:rPr sz="1250" spc="-7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85" dirty="0">
                <a:solidFill>
                  <a:srgbClr val="505054"/>
                </a:solidFill>
                <a:latin typeface="Arial"/>
                <a:cs typeface="Arial"/>
              </a:rPr>
              <a:t>Comissão</a:t>
            </a:r>
            <a:r>
              <a:rPr sz="1250" spc="3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30" dirty="0">
                <a:solidFill>
                  <a:srgbClr val="505054"/>
                </a:solidFill>
                <a:latin typeface="Arial"/>
                <a:cs typeface="Arial"/>
              </a:rPr>
              <a:t>de</a:t>
            </a:r>
            <a:r>
              <a:rPr sz="1250" spc="-4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75" dirty="0">
                <a:solidFill>
                  <a:srgbClr val="505054"/>
                </a:solidFill>
                <a:latin typeface="Arial"/>
                <a:cs typeface="Arial"/>
              </a:rPr>
              <a:t>Compras</a:t>
            </a:r>
            <a:endParaRPr sz="12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424494" y="6950664"/>
            <a:ext cx="1070610" cy="3657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2545">
              <a:lnSpc>
                <a:spcPts val="1430"/>
              </a:lnSpc>
            </a:pPr>
            <a:r>
              <a:rPr sz="1200" b="1" dirty="0">
                <a:solidFill>
                  <a:srgbClr val="363438"/>
                </a:solidFill>
                <a:latin typeface="Arial"/>
                <a:cs typeface="Arial"/>
              </a:rPr>
              <a:t>Gu</a:t>
            </a:r>
            <a:r>
              <a:rPr sz="1200" b="1" spc="40" dirty="0">
                <a:solidFill>
                  <a:srgbClr val="363438"/>
                </a:solidFill>
                <a:latin typeface="Arial"/>
                <a:cs typeface="Arial"/>
              </a:rPr>
              <a:t>a</a:t>
            </a:r>
            <a:r>
              <a:rPr sz="1200" b="1" spc="-10" dirty="0">
                <a:solidFill>
                  <a:srgbClr val="505054"/>
                </a:solidFill>
                <a:latin typeface="Arial"/>
                <a:cs typeface="Arial"/>
              </a:rPr>
              <a:t>l</a:t>
            </a:r>
            <a:r>
              <a:rPr sz="1200" b="1" spc="30" dirty="0">
                <a:solidFill>
                  <a:srgbClr val="363438"/>
                </a:solidFill>
                <a:latin typeface="Arial"/>
                <a:cs typeface="Arial"/>
              </a:rPr>
              <a:t>berto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90"/>
              </a:lnSpc>
            </a:pPr>
            <a:r>
              <a:rPr sz="1250" spc="-85" dirty="0">
                <a:solidFill>
                  <a:srgbClr val="505054"/>
                </a:solidFill>
                <a:latin typeface="Arial"/>
                <a:cs typeface="Arial"/>
              </a:rPr>
              <a:t>são</a:t>
            </a:r>
            <a:r>
              <a:rPr sz="1250" spc="-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60" dirty="0">
                <a:solidFill>
                  <a:srgbClr val="505054"/>
                </a:solidFill>
                <a:latin typeface="Arial"/>
                <a:cs typeface="Arial"/>
              </a:rPr>
              <a:t>de</a:t>
            </a:r>
            <a:r>
              <a:rPr sz="1250" spc="-30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80" dirty="0">
                <a:solidFill>
                  <a:srgbClr val="505054"/>
                </a:solidFill>
                <a:latin typeface="Arial"/>
                <a:cs typeface="Arial"/>
              </a:rPr>
              <a:t>Compras</a:t>
            </a:r>
            <a:endParaRPr sz="12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180709" y="6950664"/>
            <a:ext cx="2233930" cy="3657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65" algn="ctr">
              <a:lnSpc>
                <a:spcPts val="1430"/>
              </a:lnSpc>
            </a:pPr>
            <a:r>
              <a:rPr sz="1200" b="1" spc="15" dirty="0">
                <a:solidFill>
                  <a:srgbClr val="363438"/>
                </a:solidFill>
                <a:latin typeface="Arial"/>
                <a:cs typeface="Arial"/>
              </a:rPr>
              <a:t>K</a:t>
            </a:r>
            <a:r>
              <a:rPr sz="1200" b="1" spc="-145" dirty="0">
                <a:solidFill>
                  <a:srgbClr val="363438"/>
                </a:solidFill>
                <a:latin typeface="Arial"/>
                <a:cs typeface="Arial"/>
              </a:rPr>
              <a:t>e</a:t>
            </a:r>
            <a:r>
              <a:rPr sz="1200" b="1" spc="114" dirty="0">
                <a:solidFill>
                  <a:srgbClr val="363438"/>
                </a:solidFill>
                <a:latin typeface="Arial"/>
                <a:cs typeface="Arial"/>
              </a:rPr>
              <a:t>f</a:t>
            </a:r>
            <a:r>
              <a:rPr sz="1200" b="1" dirty="0">
                <a:solidFill>
                  <a:srgbClr val="505054"/>
                </a:solidFill>
                <a:latin typeface="Arial"/>
                <a:cs typeface="Arial"/>
              </a:rPr>
              <a:t>r</a:t>
            </a:r>
            <a:r>
              <a:rPr sz="1200" b="1" spc="35" dirty="0">
                <a:solidFill>
                  <a:srgbClr val="363438"/>
                </a:solidFill>
                <a:latin typeface="Arial"/>
                <a:cs typeface="Arial"/>
              </a:rPr>
              <a:t>e</a:t>
            </a:r>
            <a:r>
              <a:rPr sz="1200" b="1" spc="95" dirty="0">
                <a:solidFill>
                  <a:srgbClr val="363438"/>
                </a:solidFill>
                <a:latin typeface="Arial"/>
                <a:cs typeface="Arial"/>
              </a:rPr>
              <a:t>n</a:t>
            </a:r>
            <a:r>
              <a:rPr sz="1200" b="1" spc="-40" dirty="0">
                <a:solidFill>
                  <a:srgbClr val="363438"/>
                </a:solidFill>
                <a:latin typeface="Arial"/>
                <a:cs typeface="Arial"/>
              </a:rPr>
              <a:t> </a:t>
            </a:r>
            <a:r>
              <a:rPr sz="1200" b="1" spc="-70" dirty="0">
                <a:solidFill>
                  <a:srgbClr val="363438"/>
                </a:solidFill>
                <a:latin typeface="Arial"/>
                <a:cs typeface="Arial"/>
              </a:rPr>
              <a:t>R</a:t>
            </a:r>
            <a:r>
              <a:rPr sz="1200" b="1" spc="-15" dirty="0">
                <a:solidFill>
                  <a:srgbClr val="363438"/>
                </a:solidFill>
                <a:latin typeface="Arial"/>
                <a:cs typeface="Arial"/>
              </a:rPr>
              <a:t>a</a:t>
            </a:r>
            <a:r>
              <a:rPr sz="1200" b="1" spc="70" dirty="0">
                <a:solidFill>
                  <a:srgbClr val="505054"/>
                </a:solidFill>
                <a:latin typeface="Arial"/>
                <a:cs typeface="Arial"/>
              </a:rPr>
              <a:t>f</a:t>
            </a:r>
            <a:r>
              <a:rPr sz="1200" b="1" spc="35" dirty="0">
                <a:solidFill>
                  <a:srgbClr val="363438"/>
                </a:solidFill>
                <a:latin typeface="Arial"/>
                <a:cs typeface="Arial"/>
              </a:rPr>
              <a:t>ael</a:t>
            </a:r>
            <a:r>
              <a:rPr sz="1200" b="1" spc="25" dirty="0">
                <a:solidFill>
                  <a:srgbClr val="363438"/>
                </a:solidFill>
                <a:latin typeface="Arial"/>
                <a:cs typeface="Arial"/>
              </a:rPr>
              <a:t> </a:t>
            </a:r>
            <a:r>
              <a:rPr sz="1200" b="1" spc="-75" dirty="0">
                <a:solidFill>
                  <a:srgbClr val="363438"/>
                </a:solidFill>
                <a:latin typeface="Arial"/>
                <a:cs typeface="Arial"/>
              </a:rPr>
              <a:t>R</a:t>
            </a:r>
            <a:r>
              <a:rPr sz="1200" b="1" spc="25" dirty="0">
                <a:solidFill>
                  <a:srgbClr val="363438"/>
                </a:solidFill>
                <a:latin typeface="Arial"/>
                <a:cs typeface="Arial"/>
              </a:rPr>
              <a:t>o</a:t>
            </a:r>
            <a:r>
              <a:rPr sz="1200" b="1" spc="-35" dirty="0">
                <a:solidFill>
                  <a:srgbClr val="363438"/>
                </a:solidFill>
                <a:latin typeface="Arial"/>
                <a:cs typeface="Arial"/>
              </a:rPr>
              <a:t>c</a:t>
            </a:r>
            <a:r>
              <a:rPr sz="1200" b="1" spc="25" dirty="0">
                <a:solidFill>
                  <a:srgbClr val="363438"/>
                </a:solidFill>
                <a:latin typeface="Arial"/>
                <a:cs typeface="Arial"/>
              </a:rPr>
              <a:t>ha</a:t>
            </a:r>
            <a:r>
              <a:rPr sz="1200" b="1" spc="30" dirty="0">
                <a:solidFill>
                  <a:srgbClr val="363438"/>
                </a:solidFill>
                <a:latin typeface="Arial"/>
                <a:cs typeface="Arial"/>
              </a:rPr>
              <a:t> </a:t>
            </a:r>
            <a:r>
              <a:rPr sz="1200" b="1" spc="-85" dirty="0">
                <a:solidFill>
                  <a:srgbClr val="363438"/>
                </a:solidFill>
                <a:latin typeface="Arial"/>
                <a:cs typeface="Arial"/>
              </a:rPr>
              <a:t>F</a:t>
            </a:r>
            <a:r>
              <a:rPr sz="1200" b="1" spc="40" dirty="0">
                <a:solidFill>
                  <a:srgbClr val="505054"/>
                </a:solidFill>
                <a:latin typeface="Arial"/>
                <a:cs typeface="Arial"/>
              </a:rPr>
              <a:t>i</a:t>
            </a:r>
            <a:r>
              <a:rPr sz="1200" b="1" spc="-10" dirty="0">
                <a:solidFill>
                  <a:srgbClr val="363438"/>
                </a:solidFill>
                <a:latin typeface="Arial"/>
                <a:cs typeface="Arial"/>
              </a:rPr>
              <a:t>l</a:t>
            </a:r>
            <a:r>
              <a:rPr sz="1200" b="1" spc="-40" dirty="0">
                <a:solidFill>
                  <a:srgbClr val="363438"/>
                </a:solidFill>
                <a:latin typeface="Arial"/>
                <a:cs typeface="Arial"/>
              </a:rPr>
              <a:t>h</a:t>
            </a:r>
            <a:r>
              <a:rPr sz="1200" b="1" spc="50" dirty="0">
                <a:solidFill>
                  <a:srgbClr val="363438"/>
                </a:solidFill>
                <a:latin typeface="Arial"/>
                <a:cs typeface="Arial"/>
              </a:rPr>
              <a:t>o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ts val="1490"/>
              </a:lnSpc>
            </a:pPr>
            <a:r>
              <a:rPr sz="1250" spc="-70" dirty="0">
                <a:solidFill>
                  <a:srgbClr val="505054"/>
                </a:solidFill>
                <a:latin typeface="Arial"/>
                <a:cs typeface="Arial"/>
              </a:rPr>
              <a:t>Mundo</a:t>
            </a:r>
            <a:r>
              <a:rPr sz="1250" spc="-1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95" dirty="0">
                <a:solidFill>
                  <a:srgbClr val="505054"/>
                </a:solidFill>
                <a:latin typeface="Arial"/>
                <a:cs typeface="Arial"/>
              </a:rPr>
              <a:t>Água</a:t>
            </a:r>
            <a:r>
              <a:rPr sz="1250" spc="4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90" dirty="0">
                <a:solidFill>
                  <a:srgbClr val="505054"/>
                </a:solidFill>
                <a:latin typeface="Arial"/>
                <a:cs typeface="Arial"/>
              </a:rPr>
              <a:t>Show</a:t>
            </a:r>
            <a:r>
              <a:rPr sz="1250" spc="8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75" dirty="0">
                <a:solidFill>
                  <a:srgbClr val="505054"/>
                </a:solidFill>
                <a:latin typeface="Arial"/>
                <a:cs typeface="Arial"/>
              </a:rPr>
              <a:t>Comérc</a:t>
            </a:r>
            <a:r>
              <a:rPr sz="1250" spc="-35" dirty="0">
                <a:solidFill>
                  <a:srgbClr val="505054"/>
                </a:solidFill>
                <a:latin typeface="Arial"/>
                <a:cs typeface="Arial"/>
              </a:rPr>
              <a:t>i</a:t>
            </a:r>
            <a:r>
              <a:rPr sz="1250" spc="-10" dirty="0">
                <a:solidFill>
                  <a:srgbClr val="505054"/>
                </a:solidFill>
                <a:latin typeface="Arial"/>
                <a:cs typeface="Arial"/>
              </a:rPr>
              <a:t>o</a:t>
            </a:r>
            <a:r>
              <a:rPr sz="1250" spc="-5" dirty="0">
                <a:solidFill>
                  <a:srgbClr val="505054"/>
                </a:solidFill>
                <a:latin typeface="Arial"/>
                <a:cs typeface="Arial"/>
              </a:rPr>
              <a:t> </a:t>
            </a:r>
            <a:r>
              <a:rPr sz="1250" spc="-185" dirty="0">
                <a:solidFill>
                  <a:srgbClr val="505054"/>
                </a:solidFill>
                <a:latin typeface="Arial"/>
                <a:cs typeface="Arial"/>
              </a:rPr>
              <a:t>L</a:t>
            </a:r>
            <a:r>
              <a:rPr sz="1250" spc="-45" dirty="0">
                <a:solidFill>
                  <a:srgbClr val="505054"/>
                </a:solidFill>
                <a:latin typeface="Arial"/>
                <a:cs typeface="Arial"/>
              </a:rPr>
              <a:t>tda</a:t>
            </a:r>
            <a:endParaRPr sz="12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458</Words>
  <Application>Microsoft Office PowerPoint</Application>
  <PresentationFormat>Benutzerdefiniert</PresentationFormat>
  <Paragraphs>51</Paragraphs>
  <Slides>2</Slides>
  <Notes>2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3" baseType="lpstr">
      <vt:lpstr>Office Theme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2018-06-25T19:42:40Z</dcterms:created>
  <dcterms:modified xsi:type="dcterms:W3CDTF">2018-06-25T17:42:42Z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