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90609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4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731519" y="512063"/>
            <a:ext cx="694943" cy="80467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279391" y="7851647"/>
            <a:ext cx="1731264" cy="377951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58239" y="8522207"/>
            <a:ext cx="2145792" cy="102412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6671067" y="10620490"/>
            <a:ext cx="879475" cy="0"/>
          </a:xfrm>
          <a:custGeom>
            <a:avLst/>
            <a:gdLst/>
            <a:ahLst/>
            <a:cxnLst/>
            <a:rect l="l" t="t" r="r" b="b"/>
            <a:pathLst>
              <a:path w="879475">
                <a:moveTo>
                  <a:pt x="0" y="0"/>
                </a:moveTo>
                <a:lnTo>
                  <a:pt x="879368" y="0"/>
                </a:lnTo>
              </a:path>
            </a:pathLst>
          </a:custGeom>
          <a:ln w="12129">
            <a:solidFill>
              <a:srgbClr val="A8A8A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5"/>
            <a:ext cx="680084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4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69210" y="9944862"/>
            <a:ext cx="2418079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72600" y="1335568"/>
            <a:ext cx="6141085" cy="5481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443355">
              <a:lnSpc>
                <a:spcPct val="100000"/>
              </a:lnSpc>
            </a:pP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ATA</a:t>
            </a:r>
            <a:r>
              <a:rPr sz="1100" spc="114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DE</a:t>
            </a:r>
            <a:r>
              <a:rPr sz="1100" spc="-4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C1F"/>
                </a:solidFill>
                <a:latin typeface="Arial"/>
                <a:cs typeface="Arial"/>
              </a:rPr>
              <a:t>ABERTURA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LICITAÇÃO</a:t>
            </a:r>
            <a:r>
              <a:rPr sz="1100" spc="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35" dirty="0">
                <a:solidFill>
                  <a:srgbClr val="181C1F"/>
                </a:solidFill>
                <a:latin typeface="Arial"/>
                <a:cs typeface="Arial"/>
              </a:rPr>
              <a:t>N</a:t>
            </a:r>
            <a:r>
              <a:rPr sz="1100" spc="-75" dirty="0">
                <a:solidFill>
                  <a:srgbClr val="181C1F"/>
                </a:solidFill>
                <a:latin typeface="Arial"/>
                <a:cs typeface="Arial"/>
              </a:rPr>
              <a:t>.</a:t>
            </a:r>
            <a:r>
              <a:rPr sz="900" spc="292" baseline="41666" dirty="0">
                <a:solidFill>
                  <a:srgbClr val="494D4F"/>
                </a:solidFill>
                <a:latin typeface="Times New Roman"/>
                <a:cs typeface="Times New Roman"/>
              </a:rPr>
              <a:t>0</a:t>
            </a:r>
            <a:r>
              <a:rPr sz="900" baseline="41666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900" spc="-52" baseline="41666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00</a:t>
            </a:r>
            <a:r>
              <a:rPr sz="1100" spc="-70" dirty="0">
                <a:solidFill>
                  <a:srgbClr val="181C1F"/>
                </a:solidFill>
                <a:latin typeface="Arial"/>
                <a:cs typeface="Arial"/>
              </a:rPr>
              <a:t>2</a:t>
            </a:r>
            <a:r>
              <a:rPr sz="1100" spc="-35" dirty="0">
                <a:solidFill>
                  <a:srgbClr val="494D4F"/>
                </a:solidFill>
                <a:latin typeface="Arial"/>
                <a:cs typeface="Arial"/>
              </a:rPr>
              <a:t>/</a:t>
            </a:r>
            <a:r>
              <a:rPr sz="1100" spc="-20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20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1</a:t>
            </a:r>
            <a:r>
              <a:rPr sz="1100" spc="45" dirty="0">
                <a:solidFill>
                  <a:srgbClr val="181C1F"/>
                </a:solidFill>
                <a:latin typeface="Arial"/>
                <a:cs typeface="Arial"/>
              </a:rPr>
              <a:t>6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050">
              <a:latin typeface="Times New Roman"/>
              <a:cs typeface="Times New Roman"/>
            </a:endParaRPr>
          </a:p>
          <a:p>
            <a:pPr marL="18415" marR="33020" indent="-6350" algn="just">
              <a:lnSpc>
                <a:spcPct val="93100"/>
              </a:lnSpc>
            </a:pP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Com</a:t>
            </a:r>
            <a:r>
              <a:rPr sz="1100" spc="-4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ssão</a:t>
            </a:r>
            <a:r>
              <a:rPr sz="1100" spc="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Aquis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çõe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-55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constituída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através</a:t>
            </a:r>
            <a:r>
              <a:rPr sz="1100" spc="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Ato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Nomeação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1100" spc="-120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r>
              <a:rPr sz="1050" spc="209" baseline="27777" dirty="0">
                <a:solidFill>
                  <a:srgbClr val="727575"/>
                </a:solidFill>
                <a:latin typeface="Times New Roman"/>
                <a:cs typeface="Times New Roman"/>
              </a:rPr>
              <a:t>0</a:t>
            </a:r>
            <a:r>
              <a:rPr sz="1050" baseline="27777" dirty="0">
                <a:solidFill>
                  <a:srgbClr val="727575"/>
                </a:solidFill>
                <a:latin typeface="Times New Roman"/>
                <a:cs typeface="Times New Roman"/>
              </a:rPr>
              <a:t> </a:t>
            </a:r>
            <a:r>
              <a:rPr sz="1050" spc="-52" baseline="27777" dirty="0">
                <a:solidFill>
                  <a:srgbClr val="727575"/>
                </a:solidFill>
                <a:latin typeface="Times New Roman"/>
                <a:cs typeface="Times New Roman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-40" dirty="0">
                <a:solidFill>
                  <a:srgbClr val="494D4F"/>
                </a:solidFill>
                <a:latin typeface="Arial"/>
                <a:cs typeface="Arial"/>
              </a:rPr>
              <a:t>1</a:t>
            </a:r>
            <a:r>
              <a:rPr sz="1100" spc="20" dirty="0">
                <a:solidFill>
                  <a:srgbClr val="727575"/>
                </a:solidFill>
                <a:latin typeface="Arial"/>
                <a:cs typeface="Arial"/>
              </a:rPr>
              <a:t>/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2016,</a:t>
            </a:r>
            <a:r>
              <a:rPr sz="1100" spc="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5</a:t>
            </a:r>
            <a:r>
              <a:rPr sz="1100" spc="20" dirty="0">
                <a:solidFill>
                  <a:srgbClr val="727575"/>
                </a:solidFill>
                <a:latin typeface="Arial"/>
                <a:cs typeface="Arial"/>
              </a:rPr>
              <a:t>/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1</a:t>
            </a:r>
            <a:r>
              <a:rPr sz="1100" spc="70" dirty="0">
                <a:solidFill>
                  <a:srgbClr val="727575"/>
                </a:solidFill>
                <a:latin typeface="Arial"/>
                <a:cs typeface="Arial"/>
              </a:rPr>
              <a:t>/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2016</a:t>
            </a:r>
            <a:r>
              <a:rPr sz="1100" spc="-2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 </a:t>
            </a:r>
            <a:r>
              <a:rPr sz="1100" spc="-10" dirty="0">
                <a:solidFill>
                  <a:srgbClr val="606264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1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atend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art</a:t>
            </a: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go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4</a:t>
            </a:r>
            <a:r>
              <a:rPr sz="1100" spc="80" dirty="0">
                <a:solidFill>
                  <a:srgbClr val="494D4F"/>
                </a:solidFill>
                <a:latin typeface="Arial"/>
                <a:cs typeface="Arial"/>
              </a:rPr>
              <a:t>°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inciso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606264"/>
                </a:solidFill>
                <a:latin typeface="Arial"/>
                <a:cs typeface="Arial"/>
              </a:rPr>
              <a:t>Ili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Regulamento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Compras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Con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t</a:t>
            </a:r>
            <a:r>
              <a:rPr sz="1100" spc="10" dirty="0">
                <a:solidFill>
                  <a:srgbClr val="333436"/>
                </a:solidFill>
                <a:latin typeface="Arial"/>
                <a:cs typeface="Arial"/>
              </a:rPr>
              <a:t>r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atações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Bras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le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ra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ubes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80" dirty="0">
                <a:solidFill>
                  <a:srgbClr val="181C1F"/>
                </a:solidFill>
                <a:latin typeface="Arial"/>
                <a:cs typeface="Arial"/>
              </a:rPr>
              <a:t>-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CB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representando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neste</a:t>
            </a:r>
            <a:r>
              <a:rPr sz="110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ato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Mackenzie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Esporte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lub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promoveu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nesta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dat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-10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às</a:t>
            </a:r>
            <a:r>
              <a:rPr sz="1100" spc="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13h30m</a:t>
            </a:r>
            <a:r>
              <a:rPr sz="1100" spc="-3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1100" spc="2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b</a:t>
            </a:r>
            <a:r>
              <a:rPr sz="1100" spc="5" dirty="0">
                <a:solidFill>
                  <a:srgbClr val="333436"/>
                </a:solidFill>
                <a:latin typeface="Arial"/>
                <a:cs typeface="Arial"/>
              </a:rPr>
              <a:t>e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rtura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dos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enve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p</a:t>
            </a:r>
            <a:r>
              <a:rPr sz="1100" spc="-45" dirty="0">
                <a:solidFill>
                  <a:srgbClr val="333436"/>
                </a:solidFill>
                <a:latin typeface="Arial"/>
                <a:cs typeface="Arial"/>
              </a:rPr>
              <a:t>e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spc="-10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828385"/>
                </a:solidFill>
                <a:latin typeface="Arial"/>
                <a:cs typeface="Arial"/>
              </a:rPr>
              <a:t>"</a:t>
            </a:r>
            <a:r>
              <a:rPr sz="1100" spc="-35" dirty="0">
                <a:solidFill>
                  <a:srgbClr val="333436"/>
                </a:solidFill>
                <a:latin typeface="Arial"/>
                <a:cs typeface="Arial"/>
              </a:rPr>
              <a:t>H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ab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taçã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828385"/>
                </a:solidFill>
                <a:latin typeface="Arial"/>
                <a:cs typeface="Arial"/>
              </a:rPr>
              <a:t>",</a:t>
            </a:r>
            <a:r>
              <a:rPr sz="1100" spc="-20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referente</a:t>
            </a:r>
            <a:r>
              <a:rPr sz="1100" spc="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494D4F"/>
                </a:solidFill>
                <a:latin typeface="Times New Roman"/>
                <a:cs typeface="Times New Roman"/>
              </a:rPr>
              <a:t>à</a:t>
            </a:r>
            <a:r>
              <a:rPr sz="1200" spc="-55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fase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606264"/>
                </a:solidFill>
                <a:latin typeface="Arial"/>
                <a:cs typeface="Arial"/>
              </a:rPr>
              <a:t>do</a:t>
            </a:r>
            <a:r>
              <a:rPr sz="1100" spc="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processo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100" spc="15" dirty="0">
                <a:solidFill>
                  <a:srgbClr val="606264"/>
                </a:solidFill>
                <a:latin typeface="Arial"/>
                <a:cs typeface="Arial"/>
              </a:rPr>
              <a:t>ic</a:t>
            </a:r>
            <a:r>
              <a:rPr sz="1100" spc="-8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606264"/>
                </a:solidFill>
                <a:latin typeface="Arial"/>
                <a:cs typeface="Arial"/>
              </a:rPr>
              <a:t>tatór</a:t>
            </a:r>
            <a:r>
              <a:rPr sz="1100" spc="-1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606264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C1F"/>
                </a:solidFill>
                <a:latin typeface="Arial"/>
                <a:cs typeface="Arial"/>
              </a:rPr>
              <a:t>Con</a:t>
            </a:r>
            <a:r>
              <a:rPr sz="1100" spc="60" dirty="0">
                <a:solidFill>
                  <a:srgbClr val="333436"/>
                </a:solidFill>
                <a:latin typeface="Arial"/>
                <a:cs typeface="Arial"/>
              </a:rPr>
              <a:t>c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orr</a:t>
            </a:r>
            <a:r>
              <a:rPr sz="1100" spc="50" dirty="0">
                <a:solidFill>
                  <a:srgbClr val="333436"/>
                </a:solidFill>
                <a:latin typeface="Arial"/>
                <a:cs typeface="Arial"/>
              </a:rPr>
              <a:t>ê</a:t>
            </a:r>
            <a:r>
              <a:rPr sz="1100" spc="65" dirty="0">
                <a:solidFill>
                  <a:srgbClr val="181C1F"/>
                </a:solidFill>
                <a:latin typeface="Arial"/>
                <a:cs typeface="Arial"/>
              </a:rPr>
              <a:t>nc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81C1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C1F"/>
                </a:solidFill>
                <a:latin typeface="Arial"/>
                <a:cs typeface="Arial"/>
              </a:rPr>
              <a:t>n</a:t>
            </a:r>
            <a:r>
              <a:rPr sz="1100" spc="-100" dirty="0">
                <a:solidFill>
                  <a:srgbClr val="181C1F"/>
                </a:solidFill>
                <a:latin typeface="Arial"/>
                <a:cs typeface="Arial"/>
              </a:rPr>
              <a:t>.</a:t>
            </a:r>
            <a:r>
              <a:rPr sz="825" spc="300" baseline="40404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825" baseline="40404" dirty="0">
                <a:solidFill>
                  <a:srgbClr val="494D4F"/>
                </a:solidFill>
                <a:latin typeface="Arial"/>
                <a:cs typeface="Arial"/>
              </a:rPr>
              <a:t>    </a:t>
            </a:r>
            <a:r>
              <a:rPr sz="825" spc="-52" baseline="4040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002/20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1</a:t>
            </a:r>
            <a:r>
              <a:rPr sz="1100" spc="50" dirty="0">
                <a:solidFill>
                  <a:srgbClr val="181C1F"/>
                </a:solidFill>
                <a:latin typeface="Arial"/>
                <a:cs typeface="Arial"/>
              </a:rPr>
              <a:t>6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cujo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objeto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494D4F"/>
                </a:solidFill>
                <a:latin typeface="Arial"/>
                <a:cs typeface="Arial"/>
              </a:rPr>
              <a:t>é</a:t>
            </a:r>
            <a:r>
              <a:rPr sz="12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aqu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sição 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C1F"/>
                </a:solidFill>
                <a:latin typeface="Arial"/>
                <a:cs typeface="Arial"/>
              </a:rPr>
              <a:t>BOMBAS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 </a:t>
            </a:r>
            <a:r>
              <a:rPr sz="1100" spc="-8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C1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AQU</a:t>
            </a:r>
            <a:r>
              <a:rPr sz="1100" spc="7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spc="-145" dirty="0">
                <a:solidFill>
                  <a:srgbClr val="333436"/>
                </a:solidFill>
                <a:latin typeface="Arial"/>
                <a:cs typeface="Arial"/>
              </a:rPr>
              <a:t>C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PARA 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81C1F"/>
                </a:solidFill>
                <a:latin typeface="Arial"/>
                <a:cs typeface="Arial"/>
              </a:rPr>
              <a:t>P</a:t>
            </a:r>
            <a:r>
              <a:rPr sz="1100" spc="-7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SC</a:t>
            </a:r>
            <a:r>
              <a:rPr sz="1100" spc="2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181C1F"/>
                </a:solidFill>
                <a:latin typeface="Arial"/>
                <a:cs typeface="Arial"/>
              </a:rPr>
              <a:t>CAPA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TÉRM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81C1F"/>
                </a:solidFill>
                <a:latin typeface="Arial"/>
                <a:cs typeface="Arial"/>
              </a:rPr>
              <a:t>CA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PARA </a:t>
            </a:r>
            <a:r>
              <a:rPr sz="1100" spc="-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COBR</a:t>
            </a:r>
            <a:r>
              <a:rPr sz="1100" spc="6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181C1F"/>
                </a:solidFill>
                <a:latin typeface="Arial"/>
                <a:cs typeface="Arial"/>
              </a:rPr>
              <a:t>R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181C1F"/>
                </a:solidFill>
                <a:latin typeface="Arial"/>
                <a:cs typeface="Arial"/>
              </a:rPr>
              <a:t>P</a:t>
            </a:r>
            <a:r>
              <a:rPr sz="1100" spc="-7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SC</a:t>
            </a:r>
            <a:r>
              <a:rPr sz="1100" spc="2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PROJETO</a:t>
            </a:r>
            <a:endParaRPr sz="1100">
              <a:latin typeface="Arial"/>
              <a:cs typeface="Arial"/>
            </a:endParaRPr>
          </a:p>
          <a:p>
            <a:pPr marL="30480" marR="34925" algn="just">
              <a:lnSpc>
                <a:spcPct val="96600"/>
              </a:lnSpc>
              <a:spcBef>
                <a:spcPts val="65"/>
              </a:spcBef>
            </a:pP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MACKE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1100" spc="80" dirty="0">
                <a:solidFill>
                  <a:srgbClr val="333436"/>
                </a:solidFill>
                <a:latin typeface="Arial"/>
                <a:cs typeface="Arial"/>
              </a:rPr>
              <a:t>Z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333436"/>
                </a:solidFill>
                <a:latin typeface="Arial"/>
                <a:cs typeface="Arial"/>
              </a:rPr>
              <a:t>E</a:t>
            </a:r>
            <a:r>
              <a:rPr sz="1100" spc="125" dirty="0">
                <a:solidFill>
                  <a:srgbClr val="333436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333436"/>
                </a:solidFill>
                <a:latin typeface="Arial"/>
                <a:cs typeface="Arial"/>
              </a:rPr>
              <a:t>F</a:t>
            </a:r>
            <a:r>
              <a:rPr sz="1100" dirty="0">
                <a:solidFill>
                  <a:srgbClr val="333436"/>
                </a:solidFill>
                <a:latin typeface="Arial"/>
                <a:cs typeface="Arial"/>
              </a:rPr>
              <a:t>O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RMANDO</a:t>
            </a:r>
            <a:r>
              <a:rPr sz="110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ATLETAS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333436"/>
                </a:solidFill>
                <a:latin typeface="Arial"/>
                <a:cs typeface="Arial"/>
              </a:rPr>
              <a:t>O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LÍMPICOS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Ili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-10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convênio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333436"/>
                </a:solidFill>
                <a:latin typeface="Arial"/>
                <a:cs typeface="Arial"/>
              </a:rPr>
              <a:t>4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5</a:t>
            </a:r>
            <a:r>
              <a:rPr sz="1100" spc="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-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celebrado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entre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Mackenzie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Esporte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Clube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Confederação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Bras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le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ra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ubes</a:t>
            </a:r>
            <a:r>
              <a:rPr sz="1100" spc="1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80" dirty="0">
                <a:solidFill>
                  <a:srgbClr val="181C1F"/>
                </a:solidFill>
                <a:latin typeface="Arial"/>
                <a:cs typeface="Arial"/>
              </a:rPr>
              <a:t>-</a:t>
            </a:r>
            <a:r>
              <a:rPr sz="1100" spc="8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CBC,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para</a:t>
            </a:r>
            <a:r>
              <a:rPr sz="1100" spc="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atend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mento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unidade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606264"/>
                </a:solidFill>
                <a:latin typeface="Arial"/>
                <a:cs typeface="Arial"/>
              </a:rPr>
              <a:t>do</a:t>
            </a:r>
            <a:r>
              <a:rPr sz="1100" spc="-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Mackenzie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sporte </a:t>
            </a:r>
            <a:r>
              <a:rPr sz="1100" spc="-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Club</a:t>
            </a:r>
            <a:r>
              <a:rPr sz="1100" spc="7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8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ocal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30" dirty="0">
                <a:solidFill>
                  <a:srgbClr val="333436"/>
                </a:solidFill>
                <a:latin typeface="Arial"/>
                <a:cs typeface="Arial"/>
              </a:rPr>
              <a:t>z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333436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333436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333436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Rua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Congonhas</a:t>
            </a:r>
            <a:r>
              <a:rPr sz="1100" spc="-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135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1100" spc="-75" dirty="0">
                <a:solidFill>
                  <a:srgbClr val="494D4F"/>
                </a:solidFill>
                <a:latin typeface="Arial"/>
                <a:cs typeface="Arial"/>
              </a:rPr>
              <a:t>.</a:t>
            </a:r>
            <a:r>
              <a:rPr sz="975" spc="165" baseline="29914" dirty="0">
                <a:solidFill>
                  <a:srgbClr val="494D4F"/>
                </a:solidFill>
                <a:latin typeface="Times New Roman"/>
                <a:cs typeface="Times New Roman"/>
              </a:rPr>
              <a:t>0</a:t>
            </a:r>
            <a:r>
              <a:rPr sz="975" baseline="29914" dirty="0">
                <a:solidFill>
                  <a:srgbClr val="494D4F"/>
                </a:solidFill>
                <a:latin typeface="Times New Roman"/>
                <a:cs typeface="Times New Roman"/>
              </a:rPr>
              <a:t>  </a:t>
            </a:r>
            <a:r>
              <a:rPr sz="975" spc="37" baseline="29914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1100" spc="0" dirty="0">
                <a:solidFill>
                  <a:srgbClr val="333436"/>
                </a:solidFill>
                <a:latin typeface="Arial"/>
                <a:cs typeface="Arial"/>
              </a:rPr>
              <a:t>4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50,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Ba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rro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Santo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Antôn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o, </a:t>
            </a:r>
            <a:r>
              <a:rPr sz="1100" spc="-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CEP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3</a:t>
            </a:r>
            <a:r>
              <a:rPr sz="1100" spc="65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-75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330-10</a:t>
            </a:r>
            <a:r>
              <a:rPr sz="1100" spc="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em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Belo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Horizonte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80" dirty="0">
                <a:solidFill>
                  <a:srgbClr val="494D4F"/>
                </a:solidFill>
                <a:latin typeface="Arial"/>
                <a:cs typeface="Arial"/>
              </a:rPr>
              <a:t>-</a:t>
            </a:r>
            <a:r>
              <a:rPr sz="1100" spc="-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333436"/>
                </a:solidFill>
                <a:latin typeface="Arial"/>
                <a:cs typeface="Arial"/>
              </a:rPr>
              <a:t>M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G.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050">
              <a:latin typeface="Times New Roman"/>
              <a:cs typeface="Times New Roman"/>
            </a:endParaRPr>
          </a:p>
          <a:p>
            <a:pPr marL="36830" marR="24765" indent="-6350" algn="just">
              <a:lnSpc>
                <a:spcPct val="95100"/>
              </a:lnSpc>
            </a:pP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A  </a:t>
            </a:r>
            <a:r>
              <a:rPr sz="1100" spc="-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referida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reunião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ocorreu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retoria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Admin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stração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entidad</a:t>
            </a:r>
            <a:r>
              <a:rPr sz="1100" spc="8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7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100" spc="5" dirty="0">
                <a:solidFill>
                  <a:srgbClr val="606264"/>
                </a:solidFill>
                <a:latin typeface="Arial"/>
                <a:cs typeface="Arial"/>
              </a:rPr>
              <a:t>oca</a:t>
            </a:r>
            <a:r>
              <a:rPr sz="1100" spc="1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606264"/>
                </a:solidFill>
                <a:latin typeface="Arial"/>
                <a:cs typeface="Arial"/>
              </a:rPr>
              <a:t>zada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 </a:t>
            </a:r>
            <a:r>
              <a:rPr sz="1100" spc="-13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na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Rua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Congonha</a:t>
            </a:r>
            <a:r>
              <a:rPr sz="1100" spc="110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13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n</a:t>
            </a:r>
            <a:r>
              <a:rPr sz="1100" spc="-110" dirty="0">
                <a:solidFill>
                  <a:srgbClr val="494D4F"/>
                </a:solidFill>
                <a:latin typeface="Arial"/>
                <a:cs typeface="Arial"/>
              </a:rPr>
              <a:t>.</a:t>
            </a:r>
            <a:r>
              <a:rPr sz="975" spc="247" baseline="25641" dirty="0">
                <a:solidFill>
                  <a:srgbClr val="494D4F"/>
                </a:solidFill>
                <a:latin typeface="Times New Roman"/>
                <a:cs typeface="Times New Roman"/>
              </a:rPr>
              <a:t>0</a:t>
            </a:r>
            <a:r>
              <a:rPr sz="975" baseline="25641" dirty="0">
                <a:solidFill>
                  <a:srgbClr val="494D4F"/>
                </a:solidFill>
                <a:latin typeface="Times New Roman"/>
                <a:cs typeface="Times New Roman"/>
              </a:rPr>
              <a:t>  </a:t>
            </a:r>
            <a:r>
              <a:rPr sz="975" spc="-44" baseline="25641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45</a:t>
            </a:r>
            <a:r>
              <a:rPr sz="1100" spc="6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8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Ba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rro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Santo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Antôni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8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CEP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3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-75" dirty="0">
                <a:solidFill>
                  <a:srgbClr val="828385"/>
                </a:solidFill>
                <a:latin typeface="Arial"/>
                <a:cs typeface="Arial"/>
              </a:rPr>
              <a:t>.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330-10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0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8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em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Belo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Horizonte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80" dirty="0">
                <a:solidFill>
                  <a:srgbClr val="494D4F"/>
                </a:solidFill>
                <a:latin typeface="Arial"/>
                <a:cs typeface="Arial"/>
              </a:rPr>
              <a:t>-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55" dirty="0">
                <a:solidFill>
                  <a:srgbClr val="494D4F"/>
                </a:solidFill>
                <a:latin typeface="Arial"/>
                <a:cs typeface="Arial"/>
              </a:rPr>
              <a:t>M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G</a:t>
            </a:r>
            <a:r>
              <a:rPr sz="1100" dirty="0">
                <a:solidFill>
                  <a:srgbClr val="727575"/>
                </a:solidFill>
                <a:latin typeface="Arial"/>
                <a:cs typeface="Arial"/>
              </a:rPr>
              <a:t>.,</a:t>
            </a:r>
            <a:r>
              <a:rPr sz="1100" spc="12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tendo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606264"/>
                </a:solidFill>
                <a:latin typeface="Arial"/>
                <a:cs typeface="Arial"/>
              </a:rPr>
              <a:t>como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7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membros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Sr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Sandra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Michel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Braga</a:t>
            </a:r>
            <a:r>
              <a:rPr sz="1100" spc="1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Samp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727575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185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-40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Sr.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Kellyson</a:t>
            </a:r>
            <a:r>
              <a:rPr sz="1100" spc="1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Sa</a:t>
            </a:r>
            <a:r>
              <a:rPr sz="1100" spc="-6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gado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Gome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4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Sr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80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r>
              <a:rPr sz="1100" spc="2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606264"/>
                </a:solidFill>
                <a:latin typeface="Arial"/>
                <a:cs typeface="Arial"/>
              </a:rPr>
              <a:t>Li</a:t>
            </a:r>
            <a:r>
              <a:rPr sz="1100" spc="-4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1100" spc="5" dirty="0">
                <a:solidFill>
                  <a:srgbClr val="606264"/>
                </a:solidFill>
                <a:latin typeface="Arial"/>
                <a:cs typeface="Arial"/>
              </a:rPr>
              <a:t>an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Cr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stiane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Gua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berto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Sra.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Suélem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C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72757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ciane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R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be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ro</a:t>
            </a:r>
            <a:r>
              <a:rPr sz="1100" spc="60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135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sem </a:t>
            </a:r>
            <a:r>
              <a:rPr sz="1100" spc="-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presença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606264"/>
                </a:solidFill>
                <a:latin typeface="Arial"/>
                <a:cs typeface="Arial"/>
              </a:rPr>
              <a:t>credenciamento</a:t>
            </a:r>
            <a:r>
              <a:rPr sz="1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7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 nenhum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c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tante.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6"/>
              </a:spcBef>
            </a:pPr>
            <a:endParaRPr sz="1050">
              <a:latin typeface="Times New Roman"/>
              <a:cs typeface="Times New Roman"/>
            </a:endParaRPr>
          </a:p>
          <a:p>
            <a:pPr marL="42545" marR="15240" indent="5715" algn="just">
              <a:lnSpc>
                <a:spcPct val="101499"/>
              </a:lnSpc>
            </a:pP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Partic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param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181C1F"/>
                </a:solidFill>
                <a:latin typeface="Arial"/>
                <a:cs typeface="Arial"/>
              </a:rPr>
              <a:t>Concorrênc</a:t>
            </a:r>
            <a:r>
              <a:rPr sz="1100" spc="6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181C1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n</a:t>
            </a:r>
            <a:r>
              <a:rPr sz="1100" spc="-50" dirty="0">
                <a:solidFill>
                  <a:srgbClr val="181C1F"/>
                </a:solidFill>
                <a:latin typeface="Arial"/>
                <a:cs typeface="Arial"/>
              </a:rPr>
              <a:t>.</a:t>
            </a:r>
            <a:r>
              <a:rPr sz="900" spc="209" baseline="32407" dirty="0">
                <a:solidFill>
                  <a:srgbClr val="494D4F"/>
                </a:solidFill>
                <a:latin typeface="Times New Roman"/>
                <a:cs typeface="Times New Roman"/>
              </a:rPr>
              <a:t>0</a:t>
            </a:r>
            <a:r>
              <a:rPr sz="900" baseline="32407" dirty="0">
                <a:solidFill>
                  <a:srgbClr val="494D4F"/>
                </a:solidFill>
                <a:latin typeface="Times New Roman"/>
                <a:cs typeface="Times New Roman"/>
              </a:rPr>
              <a:t>  </a:t>
            </a:r>
            <a:r>
              <a:rPr sz="900" spc="89" baseline="32407" dirty="0">
                <a:solidFill>
                  <a:srgbClr val="494D4F"/>
                </a:solidFill>
                <a:latin typeface="Times New Roman"/>
                <a:cs typeface="Times New Roman"/>
              </a:rPr>
              <a:t> 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00</a:t>
            </a:r>
            <a:r>
              <a:rPr sz="1100" spc="-70" dirty="0">
                <a:solidFill>
                  <a:srgbClr val="181C1F"/>
                </a:solidFill>
                <a:latin typeface="Arial"/>
                <a:cs typeface="Arial"/>
              </a:rPr>
              <a:t>2</a:t>
            </a:r>
            <a:r>
              <a:rPr sz="1100" spc="70" dirty="0">
                <a:solidFill>
                  <a:srgbClr val="333436"/>
                </a:solidFill>
                <a:latin typeface="Arial"/>
                <a:cs typeface="Arial"/>
              </a:rPr>
              <a:t>/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201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6</a:t>
            </a:r>
            <a:r>
              <a:rPr sz="1100" spc="185" dirty="0">
                <a:solidFill>
                  <a:srgbClr val="494D4F"/>
                </a:solidFill>
                <a:latin typeface="Arial"/>
                <a:cs typeface="Arial"/>
              </a:rPr>
              <a:t>,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333436"/>
                </a:solidFill>
                <a:latin typeface="Arial"/>
                <a:cs typeface="Arial"/>
              </a:rPr>
              <a:t>t</a:t>
            </a:r>
            <a:r>
              <a:rPr sz="1100" spc="-5" dirty="0">
                <a:solidFill>
                  <a:srgbClr val="333436"/>
                </a:solidFill>
                <a:latin typeface="Arial"/>
                <a:cs typeface="Arial"/>
              </a:rPr>
              <a:t>r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avés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envio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enve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ope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185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as </a:t>
            </a:r>
            <a:r>
              <a:rPr sz="1100" spc="-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empresas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40" dirty="0">
                <a:solidFill>
                  <a:srgbClr val="606264"/>
                </a:solidFill>
                <a:latin typeface="Arial"/>
                <a:cs typeface="Arial"/>
              </a:rPr>
              <a:t>a</a:t>
            </a:r>
            <a:r>
              <a:rPr sz="1100" spc="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segu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333436"/>
                </a:solidFill>
                <a:latin typeface="Arial"/>
                <a:cs typeface="Arial"/>
              </a:rPr>
              <a:t>r</a:t>
            </a:r>
            <a:r>
              <a:rPr sz="1100" spc="80" dirty="0">
                <a:solidFill>
                  <a:srgbClr val="494D4F"/>
                </a:solidFill>
                <a:latin typeface="Arial"/>
                <a:cs typeface="Arial"/>
              </a:rPr>
              <a:t>: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050">
              <a:latin typeface="Times New Roman"/>
              <a:cs typeface="Times New Roman"/>
            </a:endParaRPr>
          </a:p>
          <a:p>
            <a:pPr marL="206375" indent="-151765" algn="just">
              <a:lnSpc>
                <a:spcPts val="1305"/>
              </a:lnSpc>
              <a:buClr>
                <a:srgbClr val="333436"/>
              </a:buClr>
              <a:buFont typeface="Arial"/>
              <a:buAutoNum type="arabicPeriod"/>
              <a:tabLst>
                <a:tab pos="207010" algn="l"/>
              </a:tabLst>
            </a:pP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Fortal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55" dirty="0">
                <a:solidFill>
                  <a:srgbClr val="181C1F"/>
                </a:solidFill>
                <a:latin typeface="Arial"/>
                <a:cs typeface="Arial"/>
              </a:rPr>
              <a:t>P</a:t>
            </a:r>
            <a:r>
              <a:rPr sz="1100" spc="-50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35" dirty="0">
                <a:solidFill>
                  <a:srgbClr val="181C1F"/>
                </a:solidFill>
                <a:latin typeface="Arial"/>
                <a:cs typeface="Arial"/>
              </a:rPr>
              <a:t>s</a:t>
            </a:r>
            <a:r>
              <a:rPr sz="1100" spc="95" dirty="0">
                <a:solidFill>
                  <a:srgbClr val="181C1F"/>
                </a:solidFill>
                <a:latin typeface="Arial"/>
                <a:cs typeface="Arial"/>
              </a:rPr>
              <a:t>c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nas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Ltda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5" dirty="0">
                <a:solidFill>
                  <a:srgbClr val="333436"/>
                </a:solidFill>
                <a:latin typeface="Arial"/>
                <a:cs typeface="Arial"/>
              </a:rPr>
              <a:t>-</a:t>
            </a:r>
            <a:r>
              <a:rPr sz="1100" spc="-45" dirty="0">
                <a:solidFill>
                  <a:srgbClr val="333436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M</a:t>
            </a:r>
            <a:r>
              <a:rPr sz="1100" spc="2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spc="185" dirty="0">
                <a:solidFill>
                  <a:srgbClr val="494D4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 marL="206375" indent="-151765" algn="just">
              <a:lnSpc>
                <a:spcPts val="1305"/>
              </a:lnSpc>
              <a:buClr>
                <a:srgbClr val="333436"/>
              </a:buClr>
              <a:buFont typeface="Arial"/>
              <a:buAutoNum type="arabicPeriod"/>
              <a:tabLst>
                <a:tab pos="207010" algn="l"/>
              </a:tabLst>
            </a:pPr>
            <a:r>
              <a:rPr sz="1100" spc="50" dirty="0">
                <a:solidFill>
                  <a:srgbClr val="181C1F"/>
                </a:solidFill>
                <a:latin typeface="Arial"/>
                <a:cs typeface="Arial"/>
              </a:rPr>
              <a:t>G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l</a:t>
            </a:r>
            <a:r>
              <a:rPr sz="1100" spc="35" dirty="0">
                <a:solidFill>
                  <a:srgbClr val="181C1F"/>
                </a:solidFill>
                <a:latin typeface="Arial"/>
                <a:cs typeface="Arial"/>
              </a:rPr>
              <a:t>obal</a:t>
            </a:r>
            <a:r>
              <a:rPr sz="1100" spc="4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P</a:t>
            </a:r>
            <a:r>
              <a:rPr sz="1100" spc="-10" dirty="0">
                <a:solidFill>
                  <a:srgbClr val="333436"/>
                </a:solidFill>
                <a:latin typeface="Arial"/>
                <a:cs typeface="Arial"/>
              </a:rPr>
              <a:t>i</a:t>
            </a:r>
            <a:r>
              <a:rPr sz="1100" spc="60" dirty="0">
                <a:solidFill>
                  <a:srgbClr val="181C1F"/>
                </a:solidFill>
                <a:latin typeface="Arial"/>
                <a:cs typeface="Arial"/>
              </a:rPr>
              <a:t>s</a:t>
            </a:r>
            <a:r>
              <a:rPr sz="1100" spc="125" dirty="0">
                <a:solidFill>
                  <a:srgbClr val="181C1F"/>
                </a:solidFill>
                <a:latin typeface="Arial"/>
                <a:cs typeface="Arial"/>
              </a:rPr>
              <a:t>c</a:t>
            </a:r>
            <a:r>
              <a:rPr sz="1100" spc="40" dirty="0">
                <a:solidFill>
                  <a:srgbClr val="333436"/>
                </a:solidFill>
                <a:latin typeface="Arial"/>
                <a:cs typeface="Arial"/>
              </a:rPr>
              <a:t>i</a:t>
            </a:r>
            <a:r>
              <a:rPr sz="1100" spc="40" dirty="0">
                <a:solidFill>
                  <a:srgbClr val="181C1F"/>
                </a:solidFill>
                <a:latin typeface="Arial"/>
                <a:cs typeface="Arial"/>
              </a:rPr>
              <a:t>nas</a:t>
            </a:r>
            <a:r>
              <a:rPr sz="1100" spc="-1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333436"/>
                </a:solidFill>
                <a:latin typeface="Arial"/>
                <a:cs typeface="Arial"/>
              </a:rPr>
              <a:t>I</a:t>
            </a: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ndustri</a:t>
            </a:r>
            <a:r>
              <a:rPr sz="1100" spc="65" dirty="0">
                <a:solidFill>
                  <a:srgbClr val="181C1F"/>
                </a:solidFill>
                <a:latin typeface="Arial"/>
                <a:cs typeface="Arial"/>
              </a:rPr>
              <a:t>a</a:t>
            </a:r>
            <a:r>
              <a:rPr sz="1100" spc="260" dirty="0">
                <a:solidFill>
                  <a:srgbClr val="494D4F"/>
                </a:solidFill>
                <a:latin typeface="Arial"/>
                <a:cs typeface="Arial"/>
              </a:rPr>
              <a:t>,</a:t>
            </a: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Comerc</a:t>
            </a:r>
            <a:r>
              <a:rPr sz="1100" spc="50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100" spc="85" dirty="0">
                <a:solidFill>
                  <a:srgbClr val="181C1F"/>
                </a:solidFill>
                <a:latin typeface="Arial"/>
                <a:cs typeface="Arial"/>
              </a:rPr>
              <a:t>o</a:t>
            </a:r>
            <a:r>
              <a:rPr sz="1100" spc="-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25" dirty="0">
                <a:solidFill>
                  <a:srgbClr val="181C1F"/>
                </a:solidFill>
                <a:latin typeface="Arial"/>
                <a:cs typeface="Arial"/>
              </a:rPr>
              <a:t>Serviços</a:t>
            </a:r>
            <a:r>
              <a:rPr sz="1100" spc="9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181C1F"/>
                </a:solidFill>
                <a:latin typeface="Arial"/>
                <a:cs typeface="Arial"/>
              </a:rPr>
              <a:t>Ltda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181C1F"/>
                </a:solidFill>
                <a:latin typeface="Arial"/>
                <a:cs typeface="Arial"/>
              </a:rPr>
              <a:t>-</a:t>
            </a:r>
            <a:r>
              <a:rPr sz="1100" spc="15" dirty="0">
                <a:solidFill>
                  <a:srgbClr val="181C1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181C1F"/>
                </a:solidFill>
                <a:latin typeface="Arial"/>
                <a:cs typeface="Arial"/>
              </a:rPr>
              <a:t>M</a:t>
            </a:r>
            <a:r>
              <a:rPr sz="1100" spc="20" dirty="0">
                <a:solidFill>
                  <a:srgbClr val="181C1F"/>
                </a:solidFill>
                <a:latin typeface="Arial"/>
                <a:cs typeface="Arial"/>
              </a:rPr>
              <a:t>E</a:t>
            </a:r>
            <a:r>
              <a:rPr sz="1100" spc="185" dirty="0">
                <a:solidFill>
                  <a:srgbClr val="494D4F"/>
                </a:solidFill>
                <a:latin typeface="Arial"/>
                <a:cs typeface="Arial"/>
              </a:rPr>
              <a:t>;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100">
              <a:latin typeface="Times New Roman"/>
              <a:cs typeface="Times New Roman"/>
            </a:endParaRPr>
          </a:p>
          <a:p>
            <a:pPr marL="48895" marR="6985" algn="just">
              <a:lnSpc>
                <a:spcPts val="1290"/>
              </a:lnSpc>
            </a:pP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Todos</a:t>
            </a:r>
            <a:r>
              <a:rPr sz="1100" spc="10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1100" spc="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receb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dos</a:t>
            </a:r>
            <a:r>
              <a:rPr sz="1100" spc="1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relat</a:t>
            </a:r>
            <a:r>
              <a:rPr sz="1100" spc="-5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vos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fase</a:t>
            </a:r>
            <a:r>
              <a:rPr sz="1100" spc="1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habilitação</a:t>
            </a:r>
            <a:r>
              <a:rPr sz="1100" spc="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foram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verificados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dev</a:t>
            </a:r>
            <a:r>
              <a:rPr sz="1100" spc="-3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dam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-5" dirty="0">
                <a:solidFill>
                  <a:srgbClr val="727575"/>
                </a:solidFill>
                <a:latin typeface="Arial"/>
                <a:cs typeface="Arial"/>
              </a:rPr>
              <a:t>nte </a:t>
            </a:r>
            <a:r>
              <a:rPr sz="1100" spc="30" dirty="0">
                <a:solidFill>
                  <a:srgbClr val="606264"/>
                </a:solidFill>
                <a:latin typeface="Arial"/>
                <a:cs typeface="Arial"/>
              </a:rPr>
              <a:t>v</a:t>
            </a:r>
            <a:r>
              <a:rPr sz="1100" spc="-20" dirty="0">
                <a:solidFill>
                  <a:srgbClr val="606264"/>
                </a:solidFill>
                <a:latin typeface="Arial"/>
                <a:cs typeface="Arial"/>
              </a:rPr>
              <a:t>istados</a:t>
            </a:r>
            <a:r>
              <a:rPr sz="1100" spc="10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por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todos</a:t>
            </a:r>
            <a:r>
              <a:rPr sz="1100" spc="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606264"/>
                </a:solidFill>
                <a:latin typeface="Arial"/>
                <a:cs typeface="Arial"/>
              </a:rPr>
              <a:t>os</a:t>
            </a:r>
            <a:r>
              <a:rPr sz="1100" spc="2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presente</a:t>
            </a:r>
            <a:r>
              <a:rPr sz="1100" spc="6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80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50">
              <a:latin typeface="Times New Roman"/>
              <a:cs typeface="Times New Roman"/>
            </a:endParaRPr>
          </a:p>
          <a:p>
            <a:pPr marL="60960" marR="5080" indent="-6350" algn="just">
              <a:lnSpc>
                <a:spcPts val="1240"/>
              </a:lnSpc>
            </a:pP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A </a:t>
            </a:r>
            <a:r>
              <a:rPr sz="1100" spc="7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Comissão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8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Aqu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sições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0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encerrou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reun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ão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nformando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que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documentos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9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fase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habil</a:t>
            </a:r>
            <a:r>
              <a:rPr sz="1100" spc="-6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tação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10" dirty="0">
                <a:solidFill>
                  <a:srgbClr val="333436"/>
                </a:solidFill>
                <a:latin typeface="Arial"/>
                <a:cs typeface="Arial"/>
              </a:rPr>
              <a:t>r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ão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ana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isado</a:t>
            </a:r>
            <a:r>
              <a:rPr sz="1100" spc="40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60" dirty="0">
                <a:solidFill>
                  <a:srgbClr val="727575"/>
                </a:solidFill>
                <a:latin typeface="Arial"/>
                <a:cs typeface="Arial"/>
              </a:rPr>
              <a:t>,</a:t>
            </a:r>
            <a:r>
              <a:rPr sz="1100" spc="-105" dirty="0">
                <a:solidFill>
                  <a:srgbClr val="727575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para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po</a:t>
            </a:r>
            <a:r>
              <a:rPr sz="1100" spc="-9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20" dirty="0">
                <a:solidFill>
                  <a:srgbClr val="333436"/>
                </a:solidFill>
                <a:latin typeface="Arial"/>
                <a:cs typeface="Arial"/>
              </a:rPr>
              <a:t>t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er</a:t>
            </a:r>
            <a:r>
              <a:rPr sz="1100" spc="-5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or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d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ivulgação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do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resu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dirty="0">
                <a:solidFill>
                  <a:srgbClr val="333436"/>
                </a:solidFill>
                <a:latin typeface="Arial"/>
                <a:cs typeface="Arial"/>
              </a:rPr>
              <a:t>ta</a:t>
            </a:r>
            <a:r>
              <a:rPr sz="1100" spc="-30" dirty="0">
                <a:solidFill>
                  <a:srgbClr val="333436"/>
                </a:solidFill>
                <a:latin typeface="Arial"/>
                <a:cs typeface="Arial"/>
              </a:rPr>
              <a:t>d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-4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desta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fas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80" dirty="0">
                <a:solidFill>
                  <a:srgbClr val="82838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"/>
              </a:spcBef>
            </a:pPr>
            <a:endParaRPr sz="1050">
              <a:latin typeface="Times New Roman"/>
              <a:cs typeface="Times New Roman"/>
            </a:endParaRPr>
          </a:p>
          <a:p>
            <a:pPr marL="60960" marR="6350" algn="just">
              <a:lnSpc>
                <a:spcPct val="98000"/>
              </a:lnSpc>
            </a:pP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envelopes</a:t>
            </a:r>
            <a:r>
              <a:rPr sz="1100" spc="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propostas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comercia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das</a:t>
            </a:r>
            <a:r>
              <a:rPr sz="110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02</a:t>
            </a:r>
            <a:r>
              <a:rPr sz="1100" spc="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(duas)</a:t>
            </a:r>
            <a:r>
              <a:rPr sz="1100" spc="1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empresas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partic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pantes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f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caram</a:t>
            </a:r>
            <a:r>
              <a:rPr sz="1100" spc="5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posse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606264"/>
                </a:solidFill>
                <a:latin typeface="Arial"/>
                <a:cs typeface="Arial"/>
              </a:rPr>
              <a:t>comissão</a:t>
            </a:r>
            <a:r>
              <a:rPr sz="1100" spc="10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dirty="0">
                <a:solidFill>
                  <a:srgbClr val="494D4F"/>
                </a:solidFill>
                <a:latin typeface="Arial"/>
                <a:cs typeface="Arial"/>
              </a:rPr>
              <a:t>aqu</a:t>
            </a:r>
            <a:r>
              <a:rPr sz="1100" spc="-3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45" dirty="0">
                <a:solidFill>
                  <a:srgbClr val="494D4F"/>
                </a:solidFill>
                <a:latin typeface="Arial"/>
                <a:cs typeface="Arial"/>
              </a:rPr>
              <a:t>s</a:t>
            </a:r>
            <a:r>
              <a:rPr sz="1100" spc="-3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ções</a:t>
            </a:r>
            <a:r>
              <a:rPr sz="1100" spc="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-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foram</a:t>
            </a:r>
            <a:r>
              <a:rPr sz="1100" spc="1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devidamente</a:t>
            </a:r>
            <a:r>
              <a:rPr sz="1100" spc="1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vistados</a:t>
            </a:r>
            <a:r>
              <a:rPr sz="1100" spc="13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pelos</a:t>
            </a:r>
            <a:r>
              <a:rPr sz="1100" spc="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presentes</a:t>
            </a:r>
            <a:r>
              <a:rPr sz="1100" spc="114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para</a:t>
            </a:r>
            <a:r>
              <a:rPr sz="1100" spc="-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f</a:t>
            </a:r>
            <a:r>
              <a:rPr sz="1100" spc="25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ns</a:t>
            </a:r>
            <a:r>
              <a:rPr sz="1100" spc="3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7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comprovação</a:t>
            </a:r>
            <a:r>
              <a:rPr sz="11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000" spc="-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65" dirty="0">
                <a:solidFill>
                  <a:srgbClr val="494D4F"/>
                </a:solidFill>
                <a:latin typeface="Arial"/>
                <a:cs typeface="Arial"/>
              </a:rPr>
              <a:t>que</a:t>
            </a:r>
            <a:r>
              <a:rPr sz="10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94D4F"/>
                </a:solidFill>
                <a:latin typeface="Arial"/>
                <a:cs typeface="Arial"/>
              </a:rPr>
              <a:t>os</a:t>
            </a:r>
            <a:r>
              <a:rPr sz="1000" spc="4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50" dirty="0">
                <a:solidFill>
                  <a:srgbClr val="494D4F"/>
                </a:solidFill>
                <a:latin typeface="Arial"/>
                <a:cs typeface="Arial"/>
              </a:rPr>
              <a:t>mesmos</a:t>
            </a:r>
            <a:r>
              <a:rPr sz="1000" spc="8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25" dirty="0">
                <a:solidFill>
                  <a:srgbClr val="606264"/>
                </a:solidFill>
                <a:latin typeface="Arial"/>
                <a:cs typeface="Arial"/>
              </a:rPr>
              <a:t>estão</a:t>
            </a:r>
            <a:r>
              <a:rPr sz="1000" spc="65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494D4F"/>
                </a:solidFill>
                <a:latin typeface="Arial"/>
                <a:cs typeface="Arial"/>
              </a:rPr>
              <a:t>dev</a:t>
            </a:r>
            <a:r>
              <a:rPr sz="1000" spc="-1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494D4F"/>
                </a:solidFill>
                <a:latin typeface="Arial"/>
                <a:cs typeface="Arial"/>
              </a:rPr>
              <a:t>damente</a:t>
            </a:r>
            <a:r>
              <a:rPr sz="1000" spc="10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000" spc="-35" dirty="0">
                <a:solidFill>
                  <a:srgbClr val="606264"/>
                </a:solidFill>
                <a:latin typeface="Arial"/>
                <a:cs typeface="Arial"/>
              </a:rPr>
              <a:t>l</a:t>
            </a:r>
            <a:r>
              <a:rPr sz="1000" spc="40" dirty="0">
                <a:solidFill>
                  <a:srgbClr val="606264"/>
                </a:solidFill>
                <a:latin typeface="Arial"/>
                <a:cs typeface="Arial"/>
              </a:rPr>
              <a:t>acrados</a:t>
            </a:r>
            <a:r>
              <a:rPr sz="1000" spc="-16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1000" spc="110" dirty="0">
                <a:solidFill>
                  <a:srgbClr val="828385"/>
                </a:solidFill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3246" y="7298721"/>
            <a:ext cx="2724150" cy="12071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Be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494D4F"/>
                </a:solidFill>
                <a:latin typeface="Arial"/>
                <a:cs typeface="Arial"/>
              </a:rPr>
              <a:t>o</a:t>
            </a:r>
            <a:r>
              <a:rPr sz="1100" spc="5" dirty="0">
                <a:solidFill>
                  <a:srgbClr val="494D4F"/>
                </a:solidFill>
                <a:latin typeface="Arial"/>
                <a:cs typeface="Arial"/>
              </a:rPr>
              <a:t> Hor</a:t>
            </a:r>
            <a:r>
              <a:rPr sz="1100" spc="-80" dirty="0">
                <a:solidFill>
                  <a:srgbClr val="494D4F"/>
                </a:solidFill>
                <a:latin typeface="Arial"/>
                <a:cs typeface="Arial"/>
              </a:rPr>
              <a:t>i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zont</a:t>
            </a:r>
            <a:r>
              <a:rPr sz="1100" spc="6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1100" spc="185" dirty="0">
                <a:solidFill>
                  <a:srgbClr val="828385"/>
                </a:solidFill>
                <a:latin typeface="Arial"/>
                <a:cs typeface="Arial"/>
              </a:rPr>
              <a:t>,</a:t>
            </a:r>
            <a:r>
              <a:rPr sz="1100" spc="-180" dirty="0">
                <a:solidFill>
                  <a:srgbClr val="828385"/>
                </a:solidFill>
                <a:latin typeface="Arial"/>
                <a:cs typeface="Arial"/>
              </a:rPr>
              <a:t> 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23</a:t>
            </a:r>
            <a:r>
              <a:rPr sz="1100" spc="-2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1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1100" spc="-9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fevere</a:t>
            </a:r>
            <a:r>
              <a:rPr sz="1100" spc="-2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10" dirty="0">
                <a:solidFill>
                  <a:srgbClr val="727575"/>
                </a:solidFill>
                <a:latin typeface="Arial"/>
                <a:cs typeface="Arial"/>
              </a:rPr>
              <a:t>i</a:t>
            </a:r>
            <a:r>
              <a:rPr sz="1100" spc="-15" dirty="0">
                <a:solidFill>
                  <a:srgbClr val="494D4F"/>
                </a:solidFill>
                <a:latin typeface="Arial"/>
                <a:cs typeface="Arial"/>
              </a:rPr>
              <a:t>ro de</a:t>
            </a:r>
            <a:r>
              <a:rPr sz="1100" spc="2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494D4F"/>
                </a:solidFill>
                <a:latin typeface="Arial"/>
                <a:cs typeface="Arial"/>
              </a:rPr>
              <a:t>2016</a:t>
            </a:r>
            <a:r>
              <a:rPr sz="1100" spc="-20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1100" spc="80" dirty="0">
                <a:solidFill>
                  <a:srgbClr val="727575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1"/>
              </a:spcBef>
            </a:pPr>
            <a:endParaRPr sz="1600">
              <a:latin typeface="Times New Roman"/>
              <a:cs typeface="Times New Roman"/>
            </a:endParaRPr>
          </a:p>
          <a:p>
            <a:pPr marL="248920">
              <a:lnSpc>
                <a:spcPts val="4440"/>
              </a:lnSpc>
              <a:tabLst>
                <a:tab pos="1285875" algn="l"/>
              </a:tabLst>
            </a:pPr>
            <a:r>
              <a:rPr sz="4100" spc="-225" dirty="0">
                <a:solidFill>
                  <a:srgbClr val="8E8ABA"/>
                </a:solidFill>
                <a:latin typeface="Times New Roman"/>
                <a:cs typeface="Times New Roman"/>
              </a:rPr>
              <a:t>J.	</a:t>
            </a:r>
            <a:r>
              <a:rPr sz="4100" spc="-919" dirty="0">
                <a:solidFill>
                  <a:srgbClr val="8E8ABA"/>
                </a:solidFill>
                <a:latin typeface="Times New Roman"/>
                <a:cs typeface="Times New Roman"/>
              </a:rPr>
              <a:t>/J</a:t>
            </a:r>
            <a:r>
              <a:rPr sz="4100" spc="-1000" dirty="0">
                <a:solidFill>
                  <a:srgbClr val="8E8ABA"/>
                </a:solidFill>
                <a:latin typeface="Times New Roman"/>
                <a:cs typeface="Times New Roman"/>
              </a:rPr>
              <a:t>?</a:t>
            </a:r>
            <a:r>
              <a:rPr sz="1300" i="1" spc="-210" dirty="0">
                <a:solidFill>
                  <a:srgbClr val="8E8ABA"/>
                </a:solidFill>
                <a:latin typeface="Times New Roman"/>
                <a:cs typeface="Times New Roman"/>
              </a:rPr>
              <a:t>l?</a:t>
            </a:r>
            <a:r>
              <a:rPr sz="1300" i="1" spc="-220" dirty="0">
                <a:solidFill>
                  <a:srgbClr val="8E8ABA"/>
                </a:solidFill>
                <a:latin typeface="Times New Roman"/>
                <a:cs typeface="Times New Roman"/>
              </a:rPr>
              <a:t>_</a:t>
            </a:r>
            <a:r>
              <a:rPr sz="1300" i="1" spc="204" dirty="0">
                <a:solidFill>
                  <a:srgbClr val="7C759E"/>
                </a:solidFill>
                <a:latin typeface="Times New Roman"/>
                <a:cs typeface="Times New Roman"/>
              </a:rPr>
              <a:t>l;il</a:t>
            </a:r>
            <a:r>
              <a:rPr sz="1300" i="1" spc="-65" dirty="0">
                <a:solidFill>
                  <a:srgbClr val="7C759E"/>
                </a:solidFill>
                <a:latin typeface="Times New Roman"/>
                <a:cs typeface="Times New Roman"/>
              </a:rPr>
              <a:t>,</a:t>
            </a:r>
            <a:r>
              <a:rPr sz="1300" i="1" spc="75" dirty="0">
                <a:solidFill>
                  <a:srgbClr val="8E8ABA"/>
                </a:solidFill>
                <a:latin typeface="Times New Roman"/>
                <a:cs typeface="Times New Roman"/>
              </a:rPr>
              <a:t>Q</a:t>
            </a:r>
            <a:endParaRPr sz="1300">
              <a:latin typeface="Times New Roman"/>
              <a:cs typeface="Times New Roman"/>
            </a:endParaRPr>
          </a:p>
          <a:p>
            <a:pPr marL="248920" indent="-115570">
              <a:lnSpc>
                <a:spcPts val="720"/>
              </a:lnSpc>
              <a:tabLst>
                <a:tab pos="497205" algn="l"/>
              </a:tabLst>
            </a:pPr>
            <a:r>
              <a:rPr sz="1000" spc="-180" dirty="0">
                <a:solidFill>
                  <a:srgbClr val="ACB1DF"/>
                </a:solidFill>
                <a:latin typeface="Arial"/>
                <a:cs typeface="Arial"/>
              </a:rPr>
              <a:t>..........	</a:t>
            </a:r>
            <a:r>
              <a:rPr sz="1000" spc="670" dirty="0">
                <a:solidFill>
                  <a:srgbClr val="333436"/>
                </a:solidFill>
                <a:latin typeface="Arial"/>
                <a:cs typeface="Arial"/>
              </a:rPr>
              <a:t>Sí'ãM</a:t>
            </a:r>
            <a:r>
              <a:rPr sz="1000" spc="125" dirty="0">
                <a:solidFill>
                  <a:srgbClr val="333436"/>
                </a:solidFill>
                <a:latin typeface="Arial"/>
                <a:cs typeface="Arial"/>
              </a:rPr>
              <a:t>i</a:t>
            </a:r>
            <a:r>
              <a:rPr sz="1000" spc="95" dirty="0">
                <a:solidFill>
                  <a:srgbClr val="494D4F"/>
                </a:solidFill>
                <a:latin typeface="Arial"/>
                <a:cs typeface="Arial"/>
              </a:rPr>
              <a:t>êt</a:t>
            </a:r>
            <a:r>
              <a:rPr sz="1000" spc="-65" dirty="0">
                <a:solidFill>
                  <a:srgbClr val="494D4F"/>
                </a:solidFill>
                <a:latin typeface="Arial"/>
                <a:cs typeface="Arial"/>
              </a:rPr>
              <a:t>l</a:t>
            </a:r>
            <a:r>
              <a:rPr sz="1000" spc="60" dirty="0">
                <a:solidFill>
                  <a:srgbClr val="494D4F"/>
                </a:solidFill>
                <a:latin typeface="Arial"/>
                <a:cs typeface="Arial"/>
              </a:rPr>
              <a:t>éi</a:t>
            </a:r>
            <a:r>
              <a:rPr sz="1000" spc="40" dirty="0">
                <a:solidFill>
                  <a:srgbClr val="494D4F"/>
                </a:solidFill>
                <a:latin typeface="Arial"/>
                <a:cs typeface="Arial"/>
              </a:rPr>
              <a:t>'</a:t>
            </a:r>
            <a:r>
              <a:rPr sz="1000" spc="35" dirty="0">
                <a:solidFill>
                  <a:srgbClr val="181C1F"/>
                </a:solidFill>
                <a:latin typeface="Arial"/>
                <a:cs typeface="Arial"/>
              </a:rPr>
              <a:t>B</a:t>
            </a:r>
            <a:r>
              <a:rPr sz="1000" spc="195" dirty="0">
                <a:solidFill>
                  <a:srgbClr val="494D4F"/>
                </a:solidFill>
                <a:latin typeface="Arial"/>
                <a:cs typeface="Arial"/>
              </a:rPr>
              <a:t>.</a:t>
            </a:r>
            <a:r>
              <a:rPr sz="1000" spc="10" dirty="0">
                <a:solidFill>
                  <a:srgbClr val="181C1F"/>
                </a:solidFill>
                <a:latin typeface="Arial"/>
                <a:cs typeface="Arial"/>
              </a:rPr>
              <a:t>Sampa</a:t>
            </a:r>
            <a:r>
              <a:rPr sz="1000" spc="40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181C1F"/>
                </a:solidFill>
                <a:latin typeface="Arial"/>
                <a:cs typeface="Arial"/>
              </a:rPr>
              <a:t>o</a:t>
            </a:r>
            <a:endParaRPr sz="1000">
              <a:latin typeface="Arial"/>
              <a:cs typeface="Arial"/>
            </a:endParaRPr>
          </a:p>
          <a:p>
            <a:pPr marL="248920">
              <a:lnSpc>
                <a:spcPct val="100000"/>
              </a:lnSpc>
              <a:spcBef>
                <a:spcPts val="45"/>
              </a:spcBef>
            </a:pPr>
            <a:r>
              <a:rPr sz="950" spc="10" dirty="0">
                <a:solidFill>
                  <a:srgbClr val="606264"/>
                </a:solidFill>
                <a:latin typeface="Arial"/>
                <a:cs typeface="Arial"/>
              </a:rPr>
              <a:t>Super</a:t>
            </a:r>
            <a:r>
              <a:rPr sz="950" spc="35" dirty="0">
                <a:solidFill>
                  <a:srgbClr val="606264"/>
                </a:solidFill>
                <a:latin typeface="Arial"/>
                <a:cs typeface="Arial"/>
              </a:rPr>
              <a:t>i</a:t>
            </a:r>
            <a:r>
              <a:rPr sz="950" spc="10" dirty="0">
                <a:solidFill>
                  <a:srgbClr val="606264"/>
                </a:solidFill>
                <a:latin typeface="Arial"/>
                <a:cs typeface="Arial"/>
              </a:rPr>
              <a:t>ntendência </a:t>
            </a:r>
            <a:r>
              <a:rPr sz="950" spc="25" dirty="0">
                <a:solidFill>
                  <a:srgbClr val="494D4F"/>
                </a:solidFill>
                <a:latin typeface="Arial"/>
                <a:cs typeface="Arial"/>
              </a:rPr>
              <a:t>da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D4F"/>
                </a:solidFill>
                <a:latin typeface="Arial"/>
                <a:cs typeface="Arial"/>
              </a:rPr>
              <a:t>Co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727575"/>
                </a:solidFill>
                <a:latin typeface="Arial"/>
                <a:cs typeface="Arial"/>
              </a:rPr>
              <a:t>i</a:t>
            </a:r>
            <a:r>
              <a:rPr sz="950" spc="45" dirty="0">
                <a:solidFill>
                  <a:srgbClr val="727575"/>
                </a:solidFill>
                <a:latin typeface="Arial"/>
                <a:cs typeface="Arial"/>
              </a:rPr>
              <a:t>s</a:t>
            </a: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são</a:t>
            </a:r>
            <a:r>
              <a:rPr sz="950" spc="-15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606264"/>
                </a:solidFill>
                <a:latin typeface="Arial"/>
                <a:cs typeface="Arial"/>
              </a:rPr>
              <a:t>de</a:t>
            </a:r>
            <a:r>
              <a:rPr sz="950" spc="10" dirty="0">
                <a:solidFill>
                  <a:srgbClr val="606264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D4F"/>
                </a:solidFill>
                <a:latin typeface="Arial"/>
                <a:cs typeface="Arial"/>
              </a:rPr>
              <a:t>Compras</a:t>
            </a:r>
            <a:endParaRPr sz="9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96268" y="8716543"/>
            <a:ext cx="10858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i="1" spc="-155" dirty="0">
                <a:solidFill>
                  <a:srgbClr val="C1C3DD"/>
                </a:solidFill>
                <a:latin typeface="Times New Roman"/>
                <a:cs typeface="Times New Roman"/>
              </a:rPr>
              <a:t>,í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75505" y="8797581"/>
            <a:ext cx="1322705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1267460" algn="l"/>
              </a:tabLst>
            </a:pPr>
            <a:r>
              <a:rPr sz="1000" i="1" spc="245" dirty="0">
                <a:solidFill>
                  <a:srgbClr val="ACB1DF"/>
                </a:solidFill>
                <a:latin typeface="Arial"/>
                <a:cs typeface="Arial"/>
              </a:rPr>
              <a:t>í</a:t>
            </a:r>
            <a:r>
              <a:rPr sz="1000" i="1" spc="135" dirty="0">
                <a:solidFill>
                  <a:srgbClr val="ACB1DF"/>
                </a:solidFill>
                <a:latin typeface="Arial"/>
                <a:cs typeface="Arial"/>
              </a:rPr>
              <a:t>}</a:t>
            </a:r>
            <a:r>
              <a:rPr sz="1000" i="1" spc="-320" dirty="0">
                <a:solidFill>
                  <a:srgbClr val="ACB1DF"/>
                </a:solidFill>
                <a:latin typeface="Arial"/>
                <a:cs typeface="Arial"/>
              </a:rPr>
              <a:t>J</a:t>
            </a:r>
            <a:r>
              <a:rPr sz="1000" i="1" dirty="0">
                <a:solidFill>
                  <a:srgbClr val="ACB1DF"/>
                </a:solidFill>
                <a:latin typeface="Arial"/>
                <a:cs typeface="Arial"/>
              </a:rPr>
              <a:t>  </a:t>
            </a:r>
            <a:r>
              <a:rPr sz="1000" i="1" spc="-11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000" i="1" spc="40" dirty="0">
                <a:solidFill>
                  <a:srgbClr val="B1AFBA"/>
                </a:solidFill>
                <a:latin typeface="Arial"/>
                <a:cs typeface="Arial"/>
              </a:rPr>
              <a:t>.</a:t>
            </a:r>
            <a:r>
              <a:rPr sz="1000" i="1" dirty="0">
                <a:solidFill>
                  <a:srgbClr val="B1AFBA"/>
                </a:solidFill>
                <a:latin typeface="Arial"/>
                <a:cs typeface="Arial"/>
              </a:rPr>
              <a:t>	</a:t>
            </a:r>
            <a:r>
              <a:rPr sz="1000" spc="45" dirty="0">
                <a:solidFill>
                  <a:srgbClr val="ACB1DF"/>
                </a:solidFill>
                <a:latin typeface="Arial"/>
                <a:cs typeface="Arial"/>
              </a:rPr>
              <a:t>/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47487" y="8909316"/>
            <a:ext cx="2901950" cy="4832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590"/>
              </a:lnSpc>
            </a:pPr>
            <a:r>
              <a:rPr sz="1350" spc="220" dirty="0">
                <a:solidFill>
                  <a:srgbClr val="ACB1DF"/>
                </a:solidFill>
                <a:latin typeface="Arial"/>
                <a:cs typeface="Arial"/>
              </a:rPr>
              <a:t>0)</a:t>
            </a:r>
            <a:r>
              <a:rPr sz="1350" spc="135" dirty="0">
                <a:solidFill>
                  <a:srgbClr val="ACB1DF"/>
                </a:solidFill>
                <a:latin typeface="Arial"/>
                <a:cs typeface="Arial"/>
              </a:rPr>
              <a:t>.</a:t>
            </a:r>
            <a:r>
              <a:rPr sz="1350" spc="95" dirty="0">
                <a:solidFill>
                  <a:srgbClr val="ACB1DF"/>
                </a:solidFill>
                <a:latin typeface="Arial"/>
                <a:cs typeface="Arial"/>
              </a:rPr>
              <a:t>u</a:t>
            </a:r>
            <a:r>
              <a:rPr sz="1350" spc="-45" dirty="0">
                <a:solidFill>
                  <a:srgbClr val="ACB1DF"/>
                </a:solidFill>
                <a:latin typeface="Arial"/>
                <a:cs typeface="Arial"/>
              </a:rPr>
              <a:t>{</a:t>
            </a:r>
            <a:r>
              <a:rPr sz="1350" spc="-135" dirty="0">
                <a:solidFill>
                  <a:srgbClr val="ACB1DF"/>
                </a:solidFill>
                <a:latin typeface="Arial"/>
                <a:cs typeface="Arial"/>
              </a:rPr>
              <a:t>A</a:t>
            </a:r>
            <a:r>
              <a:rPr sz="1350" spc="125" dirty="0">
                <a:solidFill>
                  <a:srgbClr val="ACB1DF"/>
                </a:solidFill>
                <a:latin typeface="Arial"/>
                <a:cs typeface="Arial"/>
              </a:rPr>
              <a:t>UWL/</a:t>
            </a:r>
            <a:r>
              <a:rPr sz="135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350" spc="-8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150" spc="105" dirty="0">
                <a:solidFill>
                  <a:srgbClr val="ACB1DF"/>
                </a:solidFill>
                <a:latin typeface="Arial"/>
                <a:cs typeface="Arial"/>
              </a:rPr>
              <a:t>tXl</a:t>
            </a:r>
            <a:r>
              <a:rPr sz="115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150" spc="-12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050" spc="340" dirty="0">
                <a:solidFill>
                  <a:srgbClr val="ACB1DF"/>
                </a:solidFill>
                <a:latin typeface="Times New Roman"/>
                <a:cs typeface="Times New Roman"/>
              </a:rPr>
              <a:t>l</a:t>
            </a:r>
            <a:r>
              <a:rPr sz="1050" spc="-85" dirty="0">
                <a:solidFill>
                  <a:srgbClr val="ACB1DF"/>
                </a:solidFill>
                <a:latin typeface="Times New Roman"/>
                <a:cs typeface="Times New Roman"/>
              </a:rPr>
              <a:t> </a:t>
            </a:r>
            <a:r>
              <a:rPr sz="1050" spc="300" dirty="0">
                <a:solidFill>
                  <a:srgbClr val="ACB1DF"/>
                </a:solidFill>
                <a:latin typeface="Times New Roman"/>
                <a:cs typeface="Times New Roman"/>
              </a:rPr>
              <a:t>U</a:t>
            </a:r>
            <a:r>
              <a:rPr sz="1050" dirty="0">
                <a:solidFill>
                  <a:srgbClr val="ACB1DF"/>
                </a:solidFill>
                <a:latin typeface="Times New Roman"/>
                <a:cs typeface="Times New Roman"/>
              </a:rPr>
              <a:t> </a:t>
            </a:r>
            <a:r>
              <a:rPr sz="1050" spc="-15" dirty="0">
                <a:solidFill>
                  <a:srgbClr val="ACB1DF"/>
                </a:solidFill>
                <a:latin typeface="Times New Roman"/>
                <a:cs typeface="Times New Roman"/>
              </a:rPr>
              <a:t> </a:t>
            </a:r>
            <a:r>
              <a:rPr sz="1250" i="1" spc="459" dirty="0">
                <a:solidFill>
                  <a:srgbClr val="ACB1DF"/>
                </a:solidFill>
                <a:latin typeface="Arial"/>
                <a:cs typeface="Arial"/>
              </a:rPr>
              <a:t>íL</a:t>
            </a:r>
            <a:r>
              <a:rPr sz="1250" i="1" dirty="0">
                <a:solidFill>
                  <a:srgbClr val="ACB1DF"/>
                </a:solidFill>
                <a:latin typeface="Arial"/>
                <a:cs typeface="Arial"/>
              </a:rPr>
              <a:t>  </a:t>
            </a:r>
            <a:r>
              <a:rPr sz="1250" i="1" spc="-11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150" i="1" spc="35" dirty="0">
                <a:solidFill>
                  <a:srgbClr val="ACB1DF"/>
                </a:solidFill>
                <a:latin typeface="Arial"/>
                <a:cs typeface="Arial"/>
              </a:rPr>
              <a:t>fk,./:µ;</a:t>
            </a:r>
            <a:r>
              <a:rPr sz="1150" i="1" spc="8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150" i="1" spc="-330" dirty="0">
                <a:solidFill>
                  <a:srgbClr val="ACB1DF"/>
                </a:solidFill>
                <a:latin typeface="Arial"/>
                <a:cs typeface="Arial"/>
              </a:rPr>
              <a:t>&lt;'&lt;</a:t>
            </a:r>
            <a:r>
              <a:rPr sz="1150" i="1" spc="90" dirty="0">
                <a:solidFill>
                  <a:srgbClr val="ACB1DF"/>
                </a:solidFill>
                <a:latin typeface="Arial"/>
                <a:cs typeface="Arial"/>
              </a:rPr>
              <a:t> </a:t>
            </a:r>
            <a:r>
              <a:rPr sz="1400" spc="790" dirty="0">
                <a:solidFill>
                  <a:srgbClr val="C1C3DD"/>
                </a:solidFill>
                <a:latin typeface="Times New Roman"/>
                <a:cs typeface="Times New Roman"/>
              </a:rPr>
              <a:t>0</a:t>
            </a:r>
            <a:endParaRPr sz="1400">
              <a:latin typeface="Times New Roman"/>
              <a:cs typeface="Times New Roman"/>
            </a:endParaRPr>
          </a:p>
          <a:p>
            <a:pPr marR="198755" algn="ctr">
              <a:lnSpc>
                <a:spcPts val="1110"/>
              </a:lnSpc>
            </a:pPr>
            <a:r>
              <a:rPr sz="1000" spc="30" dirty="0">
                <a:solidFill>
                  <a:srgbClr val="181C1F"/>
                </a:solidFill>
                <a:latin typeface="Arial"/>
                <a:cs typeface="Arial"/>
              </a:rPr>
              <a:t>S</a:t>
            </a:r>
            <a:r>
              <a:rPr sz="1000" spc="-30" dirty="0">
                <a:solidFill>
                  <a:srgbClr val="181C1F"/>
                </a:solidFill>
                <a:latin typeface="Arial"/>
                <a:cs typeface="Arial"/>
              </a:rPr>
              <a:t>u</a:t>
            </a:r>
            <a:r>
              <a:rPr sz="1000" spc="-25" dirty="0">
                <a:solidFill>
                  <a:srgbClr val="333436"/>
                </a:solidFill>
                <a:latin typeface="Arial"/>
                <a:cs typeface="Arial"/>
              </a:rPr>
              <a:t>é</a:t>
            </a:r>
            <a:r>
              <a:rPr sz="1000" spc="-20" dirty="0">
                <a:solidFill>
                  <a:srgbClr val="181C1F"/>
                </a:solidFill>
                <a:latin typeface="Arial"/>
                <a:cs typeface="Arial"/>
              </a:rPr>
              <a:t>l</a:t>
            </a:r>
            <a:r>
              <a:rPr sz="1000" spc="30" dirty="0">
                <a:solidFill>
                  <a:srgbClr val="181C1F"/>
                </a:solidFill>
                <a:latin typeface="Arial"/>
                <a:cs typeface="Arial"/>
              </a:rPr>
              <a:t>em Cl</a:t>
            </a:r>
            <a:r>
              <a:rPr sz="1000" spc="5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000" spc="30" dirty="0">
                <a:solidFill>
                  <a:srgbClr val="333436"/>
                </a:solidFill>
                <a:latin typeface="Arial"/>
                <a:cs typeface="Arial"/>
              </a:rPr>
              <a:t>c</a:t>
            </a:r>
            <a:r>
              <a:rPr sz="1000" spc="-20" dirty="0">
                <a:solidFill>
                  <a:srgbClr val="181C1F"/>
                </a:solidFill>
                <a:latin typeface="Arial"/>
                <a:cs typeface="Arial"/>
              </a:rPr>
              <a:t>i</a:t>
            </a:r>
            <a:r>
              <a:rPr sz="1000" spc="35" dirty="0">
                <a:solidFill>
                  <a:srgbClr val="181C1F"/>
                </a:solidFill>
                <a:latin typeface="Arial"/>
                <a:cs typeface="Arial"/>
              </a:rPr>
              <a:t>an</a:t>
            </a:r>
            <a:r>
              <a:rPr sz="1000" spc="-15" dirty="0">
                <a:solidFill>
                  <a:srgbClr val="333436"/>
                </a:solidFill>
                <a:latin typeface="Arial"/>
                <a:cs typeface="Arial"/>
              </a:rPr>
              <a:t>e</a:t>
            </a:r>
            <a:r>
              <a:rPr sz="1000" spc="35" dirty="0">
                <a:solidFill>
                  <a:srgbClr val="333436"/>
                </a:solidFill>
                <a:latin typeface="Arial"/>
                <a:cs typeface="Arial"/>
              </a:rPr>
              <a:t> </a:t>
            </a:r>
            <a:r>
              <a:rPr sz="1000" spc="40" dirty="0">
                <a:solidFill>
                  <a:srgbClr val="181C1F"/>
                </a:solidFill>
                <a:latin typeface="Arial"/>
                <a:cs typeface="Arial"/>
              </a:rPr>
              <a:t>Ri</a:t>
            </a:r>
            <a:r>
              <a:rPr sz="1000" spc="-10" dirty="0">
                <a:solidFill>
                  <a:srgbClr val="181C1F"/>
                </a:solidFill>
                <a:latin typeface="Arial"/>
                <a:cs typeface="Arial"/>
              </a:rPr>
              <a:t>b</a:t>
            </a:r>
            <a:r>
              <a:rPr sz="1000" spc="20" dirty="0">
                <a:solidFill>
                  <a:srgbClr val="333436"/>
                </a:solidFill>
                <a:latin typeface="Arial"/>
                <a:cs typeface="Arial"/>
              </a:rPr>
              <a:t>e</a:t>
            </a:r>
            <a:r>
              <a:rPr sz="1000" spc="55" dirty="0">
                <a:solidFill>
                  <a:srgbClr val="333436"/>
                </a:solidFill>
                <a:latin typeface="Arial"/>
                <a:cs typeface="Arial"/>
              </a:rPr>
              <a:t>i</a:t>
            </a:r>
            <a:r>
              <a:rPr sz="1000" spc="55" dirty="0">
                <a:solidFill>
                  <a:srgbClr val="181C1F"/>
                </a:solidFill>
                <a:latin typeface="Arial"/>
                <a:cs typeface="Arial"/>
              </a:rPr>
              <a:t>ro</a:t>
            </a:r>
            <a:endParaRPr sz="1000">
              <a:latin typeface="Arial"/>
              <a:cs typeface="Arial"/>
            </a:endParaRPr>
          </a:p>
          <a:p>
            <a:pPr marR="198755" algn="ctr">
              <a:lnSpc>
                <a:spcPct val="100000"/>
              </a:lnSpc>
              <a:spcBef>
                <a:spcPts val="45"/>
              </a:spcBef>
            </a:pPr>
            <a:r>
              <a:rPr sz="950" spc="10" dirty="0">
                <a:solidFill>
                  <a:srgbClr val="494D4F"/>
                </a:solidFill>
                <a:latin typeface="Arial"/>
                <a:cs typeface="Arial"/>
              </a:rPr>
              <a:t>Representa</a:t>
            </a:r>
            <a:r>
              <a:rPr sz="950" spc="15" dirty="0">
                <a:solidFill>
                  <a:srgbClr val="333436"/>
                </a:solidFill>
                <a:latin typeface="Arial"/>
                <a:cs typeface="Arial"/>
              </a:rPr>
              <a:t>n</a:t>
            </a:r>
            <a:r>
              <a:rPr sz="950" spc="-10" dirty="0">
                <a:solidFill>
                  <a:srgbClr val="333436"/>
                </a:solidFill>
                <a:latin typeface="Arial"/>
                <a:cs typeface="Arial"/>
              </a:rPr>
              <a:t>t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e</a:t>
            </a:r>
            <a:r>
              <a:rPr sz="950" dirty="0">
                <a:solidFill>
                  <a:srgbClr val="494D4F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494D4F"/>
                </a:solidFill>
                <a:latin typeface="Arial"/>
                <a:cs typeface="Arial"/>
              </a:rPr>
              <a:t>Comissão </a:t>
            </a:r>
            <a:r>
              <a:rPr sz="950" spc="45" dirty="0">
                <a:solidFill>
                  <a:srgbClr val="494D4F"/>
                </a:solidFill>
                <a:latin typeface="Arial"/>
                <a:cs typeface="Arial"/>
              </a:rPr>
              <a:t>de</a:t>
            </a:r>
            <a:r>
              <a:rPr sz="950" spc="15" dirty="0">
                <a:solidFill>
                  <a:srgbClr val="494D4F"/>
                </a:solidFill>
                <a:latin typeface="Arial"/>
                <a:cs typeface="Arial"/>
              </a:rPr>
              <a:t> Compras</a:t>
            </a:r>
            <a:endParaRPr sz="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372</Words>
  <Application>Microsoft Office PowerPoint</Application>
  <PresentationFormat>Benutzerdefiniert</PresentationFormat>
  <Paragraphs>27</Paragraphs>
  <Slides>1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 Theme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2018-06-25T20:22:54Z</dcterms:created>
  <dcterms:modified xsi:type="dcterms:W3CDTF">2018-06-25T18:23:03Z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LastSaved">
    <vt:filetime>2018-06-25T00:00:00Z</vt:filetime>
  </property>
</Properties>
</file>