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323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757577"/>
                </a:solidFill>
                <a:latin typeface="Times New Roman"/>
                <a:cs typeface="Times New Roman"/>
              </a:defRPr>
            </a:lvl1pPr>
          </a:lstStyle>
          <a:p>
            <a:pPr marL="71755" marR="5080" indent="-59690">
              <a:lnSpc>
                <a:spcPct val="100000"/>
              </a:lnSpc>
            </a:pPr>
            <a:r>
              <a:rPr spc="-15" dirty="0">
                <a:solidFill>
                  <a:srgbClr val="49484D"/>
                </a:solidFill>
              </a:rPr>
              <a:t>D</a:t>
            </a:r>
            <a:r>
              <a:rPr spc="-5" dirty="0">
                <a:solidFill>
                  <a:srgbClr val="626267"/>
                </a:solidFill>
              </a:rPr>
              <a:t>i</a:t>
            </a:r>
            <a:r>
              <a:rPr spc="-25" dirty="0">
                <a:solidFill>
                  <a:srgbClr val="626267"/>
                </a:solidFill>
              </a:rPr>
              <a:t>r</a:t>
            </a:r>
            <a:r>
              <a:rPr spc="-10" dirty="0">
                <a:solidFill>
                  <a:srgbClr val="8C8C8C"/>
                </a:solidFill>
              </a:rPr>
              <a:t>etoria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15" dirty="0"/>
              <a:t>Administração</a:t>
            </a:r>
            <a:r>
              <a:rPr spc="80" dirty="0"/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10" dirty="0"/>
              <a:t>Congonhas,</a:t>
            </a:r>
            <a:r>
              <a:rPr spc="-20" dirty="0"/>
              <a:t> </a:t>
            </a:r>
            <a:r>
              <a:rPr spc="15" dirty="0">
                <a:solidFill>
                  <a:srgbClr val="626267"/>
                </a:solidFill>
              </a:rPr>
              <a:t>450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5" dirty="0"/>
              <a:t>C</a:t>
            </a:r>
            <a:r>
              <a:rPr spc="-30" dirty="0"/>
              <a:t>E</a:t>
            </a:r>
            <a:r>
              <a:rPr spc="-5" dirty="0">
                <a:solidFill>
                  <a:srgbClr val="49484D"/>
                </a:solidFill>
              </a:rPr>
              <a:t>P</a:t>
            </a:r>
            <a:r>
              <a:rPr spc="150" dirty="0">
                <a:solidFill>
                  <a:srgbClr val="626267"/>
                </a:solidFill>
              </a:rPr>
              <a:t>.</a:t>
            </a:r>
            <a:r>
              <a:rPr spc="20" dirty="0">
                <a:solidFill>
                  <a:srgbClr val="8C8C8C"/>
                </a:solidFill>
              </a:rPr>
              <a:t>30</a:t>
            </a:r>
            <a:r>
              <a:rPr spc="-35" dirty="0">
                <a:solidFill>
                  <a:srgbClr val="8C8C8C"/>
                </a:solidFill>
              </a:rPr>
              <a:t>.</a:t>
            </a:r>
            <a:r>
              <a:rPr dirty="0">
                <a:solidFill>
                  <a:srgbClr val="8C8C8C"/>
                </a:solidFill>
              </a:rPr>
              <a:t>330</a:t>
            </a:r>
            <a:r>
              <a:rPr spc="35" dirty="0">
                <a:solidFill>
                  <a:srgbClr val="8C8C8C"/>
                </a:solidFill>
              </a:rPr>
              <a:t>.</a:t>
            </a:r>
            <a:r>
              <a:rPr spc="10" dirty="0">
                <a:solidFill>
                  <a:srgbClr val="626267"/>
                </a:solidFill>
              </a:rPr>
              <a:t>100</a:t>
            </a:r>
            <a:r>
              <a:rPr spc="-85" dirty="0">
                <a:solidFill>
                  <a:srgbClr val="626267"/>
                </a:solidFill>
              </a:rPr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20" dirty="0"/>
              <a:t>Fone/Fax</a:t>
            </a:r>
            <a:r>
              <a:rPr spc="55" dirty="0"/>
              <a:t> </a:t>
            </a:r>
            <a:r>
              <a:rPr spc="20" dirty="0">
                <a:solidFill>
                  <a:srgbClr val="8C8C8C"/>
                </a:solidFill>
              </a:rPr>
              <a:t>(0</a:t>
            </a:r>
            <a:r>
              <a:rPr spc="-5" dirty="0">
                <a:solidFill>
                  <a:srgbClr val="8C8C8C"/>
                </a:solidFill>
              </a:rPr>
              <a:t>3</a:t>
            </a:r>
            <a:r>
              <a:rPr spc="60" dirty="0">
                <a:solidFill>
                  <a:srgbClr val="8C8C8C"/>
                </a:solidFill>
              </a:rPr>
              <a:t>1</a:t>
            </a:r>
            <a:r>
              <a:rPr spc="95" dirty="0">
                <a:solidFill>
                  <a:srgbClr val="8C8C8C"/>
                </a:solidFill>
              </a:rPr>
              <a:t>)</a:t>
            </a:r>
            <a:r>
              <a:rPr spc="-5" dirty="0"/>
              <a:t>3223-2611 </a:t>
            </a:r>
            <a:r>
              <a:rPr spc="-20" dirty="0">
                <a:solidFill>
                  <a:srgbClr val="626267"/>
                </a:solidFill>
              </a:rPr>
              <a:t>Praça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dirty="0"/>
              <a:t>de</a:t>
            </a:r>
            <a:r>
              <a:rPr spc="15" dirty="0"/>
              <a:t> </a:t>
            </a:r>
            <a:r>
              <a:rPr spc="-25" dirty="0">
                <a:solidFill>
                  <a:srgbClr val="626267"/>
                </a:solidFill>
              </a:rPr>
              <a:t>E</a:t>
            </a:r>
            <a:r>
              <a:rPr spc="-15" dirty="0">
                <a:solidFill>
                  <a:srgbClr val="8C8C8C"/>
                </a:solidFill>
              </a:rPr>
              <a:t>sportes</a:t>
            </a:r>
            <a:r>
              <a:rPr spc="40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-</a:t>
            </a:r>
            <a:r>
              <a:rPr spc="-15" dirty="0">
                <a:solidFill>
                  <a:srgbClr val="626267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5" dirty="0">
                <a:solidFill>
                  <a:srgbClr val="49484D"/>
                </a:solidFill>
              </a:rPr>
              <a:t>B</a:t>
            </a:r>
            <a:r>
              <a:rPr spc="-20" dirty="0"/>
              <a:t>envinda</a:t>
            </a:r>
            <a:r>
              <a:rPr spc="85" dirty="0"/>
              <a:t> </a:t>
            </a:r>
            <a:r>
              <a:rPr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20" dirty="0"/>
              <a:t>Carv</a:t>
            </a:r>
            <a:r>
              <a:rPr spc="60" dirty="0"/>
              <a:t>a</a:t>
            </a:r>
            <a:r>
              <a:rPr spc="-20" dirty="0">
                <a:solidFill>
                  <a:srgbClr val="49484D"/>
                </a:solidFill>
              </a:rPr>
              <a:t>l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40" dirty="0">
                <a:solidFill>
                  <a:srgbClr val="626267"/>
                </a:solidFill>
              </a:rPr>
              <a:t>o</a:t>
            </a:r>
            <a:r>
              <a:rPr spc="10" dirty="0">
                <a:solidFill>
                  <a:srgbClr val="8C8C8C"/>
                </a:solidFill>
              </a:rPr>
              <a:t>,</a:t>
            </a:r>
            <a:r>
              <a:rPr spc="-5" dirty="0">
                <a:solidFill>
                  <a:srgbClr val="8C8C8C"/>
                </a:solidFill>
              </a:rPr>
              <a:t> </a:t>
            </a:r>
            <a:r>
              <a:rPr spc="-45" dirty="0">
                <a:solidFill>
                  <a:srgbClr val="626267"/>
                </a:solidFill>
              </a:rPr>
              <a:t>F</a:t>
            </a:r>
            <a:r>
              <a:rPr spc="-10" dirty="0">
                <a:solidFill>
                  <a:srgbClr val="49484D"/>
                </a:solidFill>
              </a:rPr>
              <a:t>i</a:t>
            </a:r>
            <a:r>
              <a:rPr spc="-65" dirty="0">
                <a:solidFill>
                  <a:srgbClr val="626267"/>
                </a:solidFill>
              </a:rPr>
              <a:t>na</a:t>
            </a:r>
            <a:r>
              <a:rPr spc="-100" dirty="0">
                <a:solidFill>
                  <a:srgbClr val="626267"/>
                </a:solidFill>
              </a:rPr>
              <a:t> </a:t>
            </a:r>
            <a:r>
              <a:rPr spc="-85" dirty="0">
                <a:solidFill>
                  <a:srgbClr val="49484D"/>
                </a:solidFill>
              </a:rPr>
              <a:t>l</a:t>
            </a:r>
            <a:r>
              <a:rPr spc="30" dirty="0">
                <a:solidFill>
                  <a:srgbClr val="49484D"/>
                </a:solidFill>
              </a:rPr>
              <a:t> </a:t>
            </a:r>
            <a:r>
              <a:rPr spc="65" dirty="0"/>
              <a:t>-</a:t>
            </a:r>
            <a:r>
              <a:rPr spc="-60" dirty="0"/>
              <a:t> </a:t>
            </a:r>
            <a:r>
              <a:rPr spc="5" dirty="0">
                <a:solidFill>
                  <a:srgbClr val="626267"/>
                </a:solidFill>
              </a:rPr>
              <a:t>C</a:t>
            </a:r>
            <a:r>
              <a:rPr spc="-30" dirty="0">
                <a:solidFill>
                  <a:srgbClr val="626267"/>
                </a:solidFill>
              </a:rPr>
              <a:t>E</a:t>
            </a:r>
            <a:r>
              <a:rPr dirty="0">
                <a:solidFill>
                  <a:srgbClr val="49484D"/>
                </a:solidFill>
              </a:rPr>
              <a:t>P</a:t>
            </a:r>
            <a:r>
              <a:rPr spc="-15" dirty="0">
                <a:solidFill>
                  <a:srgbClr val="49484D"/>
                </a:solidFill>
              </a:rPr>
              <a:t> </a:t>
            </a:r>
            <a:r>
              <a:rPr dirty="0"/>
              <a:t>30.330</a:t>
            </a:r>
            <a:r>
              <a:rPr spc="30" dirty="0"/>
              <a:t>.</a:t>
            </a:r>
            <a:r>
              <a:rPr spc="10" dirty="0"/>
              <a:t>180</a:t>
            </a:r>
            <a:r>
              <a:rPr spc="-55" dirty="0"/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-40" dirty="0"/>
              <a:t>B</a:t>
            </a:r>
            <a:r>
              <a:rPr spc="-15" dirty="0"/>
              <a:t>e</a:t>
            </a:r>
            <a:r>
              <a:rPr spc="-10" dirty="0">
                <a:solidFill>
                  <a:srgbClr val="49484D"/>
                </a:solidFill>
              </a:rPr>
              <a:t>l</a:t>
            </a:r>
            <a:r>
              <a:rPr spc="30" dirty="0"/>
              <a:t>o</a:t>
            </a:r>
            <a:r>
              <a:rPr spc="-35" dirty="0"/>
              <a:t> 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-5" dirty="0"/>
              <a:t>orizonte</a:t>
            </a:r>
            <a:r>
              <a:rPr spc="-15" dirty="0"/>
              <a:t> </a:t>
            </a:r>
            <a:r>
              <a:rPr spc="375" dirty="0"/>
              <a:t>-</a:t>
            </a:r>
            <a:r>
              <a:rPr spc="-15" dirty="0">
                <a:solidFill>
                  <a:srgbClr val="626267"/>
                </a:solidFill>
              </a:rPr>
              <a:t>MG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62626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" dirty="0">
                <a:solidFill>
                  <a:srgbClr val="757577"/>
                </a:solidFill>
              </a:rPr>
              <a:t>E</a:t>
            </a:r>
            <a:r>
              <a:rPr spc="-5" dirty="0">
                <a:solidFill>
                  <a:srgbClr val="757577"/>
                </a:solidFill>
              </a:rPr>
              <a:t> </a:t>
            </a:r>
            <a:r>
              <a:rPr spc="-25" dirty="0"/>
              <a:t>Mail:</a:t>
            </a:r>
            <a:r>
              <a:rPr spc="15" dirty="0"/>
              <a:t> </a:t>
            </a:r>
            <a:r>
              <a:rPr spc="10" dirty="0"/>
              <a:t>esporte</a:t>
            </a:r>
            <a:r>
              <a:rPr dirty="0"/>
              <a:t>s</a:t>
            </a:r>
            <a:r>
              <a:rPr spc="10" dirty="0">
                <a:solidFill>
                  <a:srgbClr val="8C8C8C"/>
                </a:solidFill>
              </a:rPr>
              <a:t>@</a:t>
            </a:r>
            <a:r>
              <a:rPr spc="10" dirty="0"/>
              <a:t>mackenzie</a:t>
            </a:r>
            <a:r>
              <a:rPr spc="85" dirty="0"/>
              <a:t>b</a:t>
            </a:r>
            <a:r>
              <a:rPr spc="40" dirty="0">
                <a:solidFill>
                  <a:srgbClr val="49484D"/>
                </a:solidFill>
              </a:rPr>
              <a:t>h</a:t>
            </a:r>
            <a:r>
              <a:rPr spc="10" dirty="0">
                <a:solidFill>
                  <a:srgbClr val="757577"/>
                </a:solidFill>
              </a:rPr>
              <a:t>.com.br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757577"/>
                </a:solidFill>
                <a:latin typeface="Times New Roman"/>
                <a:cs typeface="Times New Roman"/>
              </a:defRPr>
            </a:lvl1pPr>
          </a:lstStyle>
          <a:p>
            <a:pPr marL="71755" marR="5080" indent="-59690">
              <a:lnSpc>
                <a:spcPct val="100000"/>
              </a:lnSpc>
            </a:pPr>
            <a:r>
              <a:rPr spc="-15" dirty="0">
                <a:solidFill>
                  <a:srgbClr val="49484D"/>
                </a:solidFill>
              </a:rPr>
              <a:t>D</a:t>
            </a:r>
            <a:r>
              <a:rPr spc="-5" dirty="0">
                <a:solidFill>
                  <a:srgbClr val="626267"/>
                </a:solidFill>
              </a:rPr>
              <a:t>i</a:t>
            </a:r>
            <a:r>
              <a:rPr spc="-25" dirty="0">
                <a:solidFill>
                  <a:srgbClr val="626267"/>
                </a:solidFill>
              </a:rPr>
              <a:t>r</a:t>
            </a:r>
            <a:r>
              <a:rPr spc="-10" dirty="0">
                <a:solidFill>
                  <a:srgbClr val="8C8C8C"/>
                </a:solidFill>
              </a:rPr>
              <a:t>etoria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15" dirty="0"/>
              <a:t>Administração</a:t>
            </a:r>
            <a:r>
              <a:rPr spc="80" dirty="0"/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10" dirty="0"/>
              <a:t>Congonhas,</a:t>
            </a:r>
            <a:r>
              <a:rPr spc="-20" dirty="0"/>
              <a:t> </a:t>
            </a:r>
            <a:r>
              <a:rPr spc="15" dirty="0">
                <a:solidFill>
                  <a:srgbClr val="626267"/>
                </a:solidFill>
              </a:rPr>
              <a:t>450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5" dirty="0"/>
              <a:t>C</a:t>
            </a:r>
            <a:r>
              <a:rPr spc="-30" dirty="0"/>
              <a:t>E</a:t>
            </a:r>
            <a:r>
              <a:rPr spc="-5" dirty="0">
                <a:solidFill>
                  <a:srgbClr val="49484D"/>
                </a:solidFill>
              </a:rPr>
              <a:t>P</a:t>
            </a:r>
            <a:r>
              <a:rPr spc="150" dirty="0">
                <a:solidFill>
                  <a:srgbClr val="626267"/>
                </a:solidFill>
              </a:rPr>
              <a:t>.</a:t>
            </a:r>
            <a:r>
              <a:rPr spc="20" dirty="0">
                <a:solidFill>
                  <a:srgbClr val="8C8C8C"/>
                </a:solidFill>
              </a:rPr>
              <a:t>30</a:t>
            </a:r>
            <a:r>
              <a:rPr spc="-35" dirty="0">
                <a:solidFill>
                  <a:srgbClr val="8C8C8C"/>
                </a:solidFill>
              </a:rPr>
              <a:t>.</a:t>
            </a:r>
            <a:r>
              <a:rPr dirty="0">
                <a:solidFill>
                  <a:srgbClr val="8C8C8C"/>
                </a:solidFill>
              </a:rPr>
              <a:t>330</a:t>
            </a:r>
            <a:r>
              <a:rPr spc="35" dirty="0">
                <a:solidFill>
                  <a:srgbClr val="8C8C8C"/>
                </a:solidFill>
              </a:rPr>
              <a:t>.</a:t>
            </a:r>
            <a:r>
              <a:rPr spc="10" dirty="0">
                <a:solidFill>
                  <a:srgbClr val="626267"/>
                </a:solidFill>
              </a:rPr>
              <a:t>100</a:t>
            </a:r>
            <a:r>
              <a:rPr spc="-85" dirty="0">
                <a:solidFill>
                  <a:srgbClr val="626267"/>
                </a:solidFill>
              </a:rPr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20" dirty="0"/>
              <a:t>Fone/Fax</a:t>
            </a:r>
            <a:r>
              <a:rPr spc="55" dirty="0"/>
              <a:t> </a:t>
            </a:r>
            <a:r>
              <a:rPr spc="20" dirty="0">
                <a:solidFill>
                  <a:srgbClr val="8C8C8C"/>
                </a:solidFill>
              </a:rPr>
              <a:t>(0</a:t>
            </a:r>
            <a:r>
              <a:rPr spc="-5" dirty="0">
                <a:solidFill>
                  <a:srgbClr val="8C8C8C"/>
                </a:solidFill>
              </a:rPr>
              <a:t>3</a:t>
            </a:r>
            <a:r>
              <a:rPr spc="60" dirty="0">
                <a:solidFill>
                  <a:srgbClr val="8C8C8C"/>
                </a:solidFill>
              </a:rPr>
              <a:t>1</a:t>
            </a:r>
            <a:r>
              <a:rPr spc="95" dirty="0">
                <a:solidFill>
                  <a:srgbClr val="8C8C8C"/>
                </a:solidFill>
              </a:rPr>
              <a:t>)</a:t>
            </a:r>
            <a:r>
              <a:rPr spc="-5" dirty="0"/>
              <a:t>3223-2611 </a:t>
            </a:r>
            <a:r>
              <a:rPr spc="-20" dirty="0">
                <a:solidFill>
                  <a:srgbClr val="626267"/>
                </a:solidFill>
              </a:rPr>
              <a:t>Praça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dirty="0"/>
              <a:t>de</a:t>
            </a:r>
            <a:r>
              <a:rPr spc="15" dirty="0"/>
              <a:t> </a:t>
            </a:r>
            <a:r>
              <a:rPr spc="-25" dirty="0">
                <a:solidFill>
                  <a:srgbClr val="626267"/>
                </a:solidFill>
              </a:rPr>
              <a:t>E</a:t>
            </a:r>
            <a:r>
              <a:rPr spc="-15" dirty="0">
                <a:solidFill>
                  <a:srgbClr val="8C8C8C"/>
                </a:solidFill>
              </a:rPr>
              <a:t>sportes</a:t>
            </a:r>
            <a:r>
              <a:rPr spc="40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-</a:t>
            </a:r>
            <a:r>
              <a:rPr spc="-15" dirty="0">
                <a:solidFill>
                  <a:srgbClr val="626267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5" dirty="0">
                <a:solidFill>
                  <a:srgbClr val="49484D"/>
                </a:solidFill>
              </a:rPr>
              <a:t>B</a:t>
            </a:r>
            <a:r>
              <a:rPr spc="-20" dirty="0"/>
              <a:t>envinda</a:t>
            </a:r>
            <a:r>
              <a:rPr spc="85" dirty="0"/>
              <a:t> </a:t>
            </a:r>
            <a:r>
              <a:rPr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20" dirty="0"/>
              <a:t>Carv</a:t>
            </a:r>
            <a:r>
              <a:rPr spc="60" dirty="0"/>
              <a:t>a</a:t>
            </a:r>
            <a:r>
              <a:rPr spc="-20" dirty="0">
                <a:solidFill>
                  <a:srgbClr val="49484D"/>
                </a:solidFill>
              </a:rPr>
              <a:t>l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40" dirty="0">
                <a:solidFill>
                  <a:srgbClr val="626267"/>
                </a:solidFill>
              </a:rPr>
              <a:t>o</a:t>
            </a:r>
            <a:r>
              <a:rPr spc="10" dirty="0">
                <a:solidFill>
                  <a:srgbClr val="8C8C8C"/>
                </a:solidFill>
              </a:rPr>
              <a:t>,</a:t>
            </a:r>
            <a:r>
              <a:rPr spc="-5" dirty="0">
                <a:solidFill>
                  <a:srgbClr val="8C8C8C"/>
                </a:solidFill>
              </a:rPr>
              <a:t> </a:t>
            </a:r>
            <a:r>
              <a:rPr spc="-45" dirty="0">
                <a:solidFill>
                  <a:srgbClr val="626267"/>
                </a:solidFill>
              </a:rPr>
              <a:t>F</a:t>
            </a:r>
            <a:r>
              <a:rPr spc="-10" dirty="0">
                <a:solidFill>
                  <a:srgbClr val="49484D"/>
                </a:solidFill>
              </a:rPr>
              <a:t>i</a:t>
            </a:r>
            <a:r>
              <a:rPr spc="-65" dirty="0">
                <a:solidFill>
                  <a:srgbClr val="626267"/>
                </a:solidFill>
              </a:rPr>
              <a:t>na</a:t>
            </a:r>
            <a:r>
              <a:rPr spc="-100" dirty="0">
                <a:solidFill>
                  <a:srgbClr val="626267"/>
                </a:solidFill>
              </a:rPr>
              <a:t> </a:t>
            </a:r>
            <a:r>
              <a:rPr spc="-85" dirty="0">
                <a:solidFill>
                  <a:srgbClr val="49484D"/>
                </a:solidFill>
              </a:rPr>
              <a:t>l</a:t>
            </a:r>
            <a:r>
              <a:rPr spc="30" dirty="0">
                <a:solidFill>
                  <a:srgbClr val="49484D"/>
                </a:solidFill>
              </a:rPr>
              <a:t> </a:t>
            </a:r>
            <a:r>
              <a:rPr spc="65" dirty="0"/>
              <a:t>-</a:t>
            </a:r>
            <a:r>
              <a:rPr spc="-60" dirty="0"/>
              <a:t> </a:t>
            </a:r>
            <a:r>
              <a:rPr spc="5" dirty="0">
                <a:solidFill>
                  <a:srgbClr val="626267"/>
                </a:solidFill>
              </a:rPr>
              <a:t>C</a:t>
            </a:r>
            <a:r>
              <a:rPr spc="-30" dirty="0">
                <a:solidFill>
                  <a:srgbClr val="626267"/>
                </a:solidFill>
              </a:rPr>
              <a:t>E</a:t>
            </a:r>
            <a:r>
              <a:rPr dirty="0">
                <a:solidFill>
                  <a:srgbClr val="49484D"/>
                </a:solidFill>
              </a:rPr>
              <a:t>P</a:t>
            </a:r>
            <a:r>
              <a:rPr spc="-15" dirty="0">
                <a:solidFill>
                  <a:srgbClr val="49484D"/>
                </a:solidFill>
              </a:rPr>
              <a:t> </a:t>
            </a:r>
            <a:r>
              <a:rPr dirty="0"/>
              <a:t>30.330</a:t>
            </a:r>
            <a:r>
              <a:rPr spc="30" dirty="0"/>
              <a:t>.</a:t>
            </a:r>
            <a:r>
              <a:rPr spc="10" dirty="0"/>
              <a:t>180</a:t>
            </a:r>
            <a:r>
              <a:rPr spc="-55" dirty="0"/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-40" dirty="0"/>
              <a:t>B</a:t>
            </a:r>
            <a:r>
              <a:rPr spc="-15" dirty="0"/>
              <a:t>e</a:t>
            </a:r>
            <a:r>
              <a:rPr spc="-10" dirty="0">
                <a:solidFill>
                  <a:srgbClr val="49484D"/>
                </a:solidFill>
              </a:rPr>
              <a:t>l</a:t>
            </a:r>
            <a:r>
              <a:rPr spc="30" dirty="0"/>
              <a:t>o</a:t>
            </a:r>
            <a:r>
              <a:rPr spc="-35" dirty="0"/>
              <a:t> 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-5" dirty="0"/>
              <a:t>orizonte</a:t>
            </a:r>
            <a:r>
              <a:rPr spc="-15" dirty="0"/>
              <a:t> </a:t>
            </a:r>
            <a:r>
              <a:rPr spc="375" dirty="0"/>
              <a:t>-</a:t>
            </a:r>
            <a:r>
              <a:rPr spc="-15" dirty="0">
                <a:solidFill>
                  <a:srgbClr val="626267"/>
                </a:solidFill>
              </a:rPr>
              <a:t>MG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62626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" dirty="0">
                <a:solidFill>
                  <a:srgbClr val="757577"/>
                </a:solidFill>
              </a:rPr>
              <a:t>E</a:t>
            </a:r>
            <a:r>
              <a:rPr spc="-5" dirty="0">
                <a:solidFill>
                  <a:srgbClr val="757577"/>
                </a:solidFill>
              </a:rPr>
              <a:t> </a:t>
            </a:r>
            <a:r>
              <a:rPr spc="-25" dirty="0"/>
              <a:t>Mail:</a:t>
            </a:r>
            <a:r>
              <a:rPr spc="15" dirty="0"/>
              <a:t> </a:t>
            </a:r>
            <a:r>
              <a:rPr spc="10" dirty="0"/>
              <a:t>esporte</a:t>
            </a:r>
            <a:r>
              <a:rPr dirty="0"/>
              <a:t>s</a:t>
            </a:r>
            <a:r>
              <a:rPr spc="10" dirty="0">
                <a:solidFill>
                  <a:srgbClr val="8C8C8C"/>
                </a:solidFill>
              </a:rPr>
              <a:t>@</a:t>
            </a:r>
            <a:r>
              <a:rPr spc="10" dirty="0"/>
              <a:t>mackenzie</a:t>
            </a:r>
            <a:r>
              <a:rPr spc="85" dirty="0"/>
              <a:t>b</a:t>
            </a:r>
            <a:r>
              <a:rPr spc="40" dirty="0">
                <a:solidFill>
                  <a:srgbClr val="49484D"/>
                </a:solidFill>
              </a:rPr>
              <a:t>h</a:t>
            </a:r>
            <a:r>
              <a:rPr spc="10" dirty="0">
                <a:solidFill>
                  <a:srgbClr val="757577"/>
                </a:solidFill>
              </a:rPr>
              <a:t>.com.br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757577"/>
                </a:solidFill>
                <a:latin typeface="Times New Roman"/>
                <a:cs typeface="Times New Roman"/>
              </a:defRPr>
            </a:lvl1pPr>
          </a:lstStyle>
          <a:p>
            <a:pPr marL="71755" marR="5080" indent="-59690">
              <a:lnSpc>
                <a:spcPct val="100000"/>
              </a:lnSpc>
            </a:pPr>
            <a:r>
              <a:rPr spc="-15" dirty="0">
                <a:solidFill>
                  <a:srgbClr val="49484D"/>
                </a:solidFill>
              </a:rPr>
              <a:t>D</a:t>
            </a:r>
            <a:r>
              <a:rPr spc="-5" dirty="0">
                <a:solidFill>
                  <a:srgbClr val="626267"/>
                </a:solidFill>
              </a:rPr>
              <a:t>i</a:t>
            </a:r>
            <a:r>
              <a:rPr spc="-25" dirty="0">
                <a:solidFill>
                  <a:srgbClr val="626267"/>
                </a:solidFill>
              </a:rPr>
              <a:t>r</a:t>
            </a:r>
            <a:r>
              <a:rPr spc="-10" dirty="0">
                <a:solidFill>
                  <a:srgbClr val="8C8C8C"/>
                </a:solidFill>
              </a:rPr>
              <a:t>etoria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15" dirty="0"/>
              <a:t>Administração</a:t>
            </a:r>
            <a:r>
              <a:rPr spc="80" dirty="0"/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10" dirty="0"/>
              <a:t>Congonhas,</a:t>
            </a:r>
            <a:r>
              <a:rPr spc="-20" dirty="0"/>
              <a:t> </a:t>
            </a:r>
            <a:r>
              <a:rPr spc="15" dirty="0">
                <a:solidFill>
                  <a:srgbClr val="626267"/>
                </a:solidFill>
              </a:rPr>
              <a:t>450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5" dirty="0"/>
              <a:t>C</a:t>
            </a:r>
            <a:r>
              <a:rPr spc="-30" dirty="0"/>
              <a:t>E</a:t>
            </a:r>
            <a:r>
              <a:rPr spc="-5" dirty="0">
                <a:solidFill>
                  <a:srgbClr val="49484D"/>
                </a:solidFill>
              </a:rPr>
              <a:t>P</a:t>
            </a:r>
            <a:r>
              <a:rPr spc="150" dirty="0">
                <a:solidFill>
                  <a:srgbClr val="626267"/>
                </a:solidFill>
              </a:rPr>
              <a:t>.</a:t>
            </a:r>
            <a:r>
              <a:rPr spc="20" dirty="0">
                <a:solidFill>
                  <a:srgbClr val="8C8C8C"/>
                </a:solidFill>
              </a:rPr>
              <a:t>30</a:t>
            </a:r>
            <a:r>
              <a:rPr spc="-35" dirty="0">
                <a:solidFill>
                  <a:srgbClr val="8C8C8C"/>
                </a:solidFill>
              </a:rPr>
              <a:t>.</a:t>
            </a:r>
            <a:r>
              <a:rPr dirty="0">
                <a:solidFill>
                  <a:srgbClr val="8C8C8C"/>
                </a:solidFill>
              </a:rPr>
              <a:t>330</a:t>
            </a:r>
            <a:r>
              <a:rPr spc="35" dirty="0">
                <a:solidFill>
                  <a:srgbClr val="8C8C8C"/>
                </a:solidFill>
              </a:rPr>
              <a:t>.</a:t>
            </a:r>
            <a:r>
              <a:rPr spc="10" dirty="0">
                <a:solidFill>
                  <a:srgbClr val="626267"/>
                </a:solidFill>
              </a:rPr>
              <a:t>100</a:t>
            </a:r>
            <a:r>
              <a:rPr spc="-85" dirty="0">
                <a:solidFill>
                  <a:srgbClr val="626267"/>
                </a:solidFill>
              </a:rPr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20" dirty="0"/>
              <a:t>Fone/Fax</a:t>
            </a:r>
            <a:r>
              <a:rPr spc="55" dirty="0"/>
              <a:t> </a:t>
            </a:r>
            <a:r>
              <a:rPr spc="20" dirty="0">
                <a:solidFill>
                  <a:srgbClr val="8C8C8C"/>
                </a:solidFill>
              </a:rPr>
              <a:t>(0</a:t>
            </a:r>
            <a:r>
              <a:rPr spc="-5" dirty="0">
                <a:solidFill>
                  <a:srgbClr val="8C8C8C"/>
                </a:solidFill>
              </a:rPr>
              <a:t>3</a:t>
            </a:r>
            <a:r>
              <a:rPr spc="60" dirty="0">
                <a:solidFill>
                  <a:srgbClr val="8C8C8C"/>
                </a:solidFill>
              </a:rPr>
              <a:t>1</a:t>
            </a:r>
            <a:r>
              <a:rPr spc="95" dirty="0">
                <a:solidFill>
                  <a:srgbClr val="8C8C8C"/>
                </a:solidFill>
              </a:rPr>
              <a:t>)</a:t>
            </a:r>
            <a:r>
              <a:rPr spc="-5" dirty="0"/>
              <a:t>3223-2611 </a:t>
            </a:r>
            <a:r>
              <a:rPr spc="-20" dirty="0">
                <a:solidFill>
                  <a:srgbClr val="626267"/>
                </a:solidFill>
              </a:rPr>
              <a:t>Praça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dirty="0"/>
              <a:t>de</a:t>
            </a:r>
            <a:r>
              <a:rPr spc="15" dirty="0"/>
              <a:t> </a:t>
            </a:r>
            <a:r>
              <a:rPr spc="-25" dirty="0">
                <a:solidFill>
                  <a:srgbClr val="626267"/>
                </a:solidFill>
              </a:rPr>
              <a:t>E</a:t>
            </a:r>
            <a:r>
              <a:rPr spc="-15" dirty="0">
                <a:solidFill>
                  <a:srgbClr val="8C8C8C"/>
                </a:solidFill>
              </a:rPr>
              <a:t>sportes</a:t>
            </a:r>
            <a:r>
              <a:rPr spc="40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-</a:t>
            </a:r>
            <a:r>
              <a:rPr spc="-15" dirty="0">
                <a:solidFill>
                  <a:srgbClr val="626267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5" dirty="0">
                <a:solidFill>
                  <a:srgbClr val="49484D"/>
                </a:solidFill>
              </a:rPr>
              <a:t>B</a:t>
            </a:r>
            <a:r>
              <a:rPr spc="-20" dirty="0"/>
              <a:t>envinda</a:t>
            </a:r>
            <a:r>
              <a:rPr spc="85" dirty="0"/>
              <a:t> </a:t>
            </a:r>
            <a:r>
              <a:rPr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20" dirty="0"/>
              <a:t>Carv</a:t>
            </a:r>
            <a:r>
              <a:rPr spc="60" dirty="0"/>
              <a:t>a</a:t>
            </a:r>
            <a:r>
              <a:rPr spc="-20" dirty="0">
                <a:solidFill>
                  <a:srgbClr val="49484D"/>
                </a:solidFill>
              </a:rPr>
              <a:t>l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40" dirty="0">
                <a:solidFill>
                  <a:srgbClr val="626267"/>
                </a:solidFill>
              </a:rPr>
              <a:t>o</a:t>
            </a:r>
            <a:r>
              <a:rPr spc="10" dirty="0">
                <a:solidFill>
                  <a:srgbClr val="8C8C8C"/>
                </a:solidFill>
              </a:rPr>
              <a:t>,</a:t>
            </a:r>
            <a:r>
              <a:rPr spc="-5" dirty="0">
                <a:solidFill>
                  <a:srgbClr val="8C8C8C"/>
                </a:solidFill>
              </a:rPr>
              <a:t> </a:t>
            </a:r>
            <a:r>
              <a:rPr spc="-45" dirty="0">
                <a:solidFill>
                  <a:srgbClr val="626267"/>
                </a:solidFill>
              </a:rPr>
              <a:t>F</a:t>
            </a:r>
            <a:r>
              <a:rPr spc="-10" dirty="0">
                <a:solidFill>
                  <a:srgbClr val="49484D"/>
                </a:solidFill>
              </a:rPr>
              <a:t>i</a:t>
            </a:r>
            <a:r>
              <a:rPr spc="-65" dirty="0">
                <a:solidFill>
                  <a:srgbClr val="626267"/>
                </a:solidFill>
              </a:rPr>
              <a:t>na</a:t>
            </a:r>
            <a:r>
              <a:rPr spc="-100" dirty="0">
                <a:solidFill>
                  <a:srgbClr val="626267"/>
                </a:solidFill>
              </a:rPr>
              <a:t> </a:t>
            </a:r>
            <a:r>
              <a:rPr spc="-85" dirty="0">
                <a:solidFill>
                  <a:srgbClr val="49484D"/>
                </a:solidFill>
              </a:rPr>
              <a:t>l</a:t>
            </a:r>
            <a:r>
              <a:rPr spc="30" dirty="0">
                <a:solidFill>
                  <a:srgbClr val="49484D"/>
                </a:solidFill>
              </a:rPr>
              <a:t> </a:t>
            </a:r>
            <a:r>
              <a:rPr spc="65" dirty="0"/>
              <a:t>-</a:t>
            </a:r>
            <a:r>
              <a:rPr spc="-60" dirty="0"/>
              <a:t> </a:t>
            </a:r>
            <a:r>
              <a:rPr spc="5" dirty="0">
                <a:solidFill>
                  <a:srgbClr val="626267"/>
                </a:solidFill>
              </a:rPr>
              <a:t>C</a:t>
            </a:r>
            <a:r>
              <a:rPr spc="-30" dirty="0">
                <a:solidFill>
                  <a:srgbClr val="626267"/>
                </a:solidFill>
              </a:rPr>
              <a:t>E</a:t>
            </a:r>
            <a:r>
              <a:rPr dirty="0">
                <a:solidFill>
                  <a:srgbClr val="49484D"/>
                </a:solidFill>
              </a:rPr>
              <a:t>P</a:t>
            </a:r>
            <a:r>
              <a:rPr spc="-15" dirty="0">
                <a:solidFill>
                  <a:srgbClr val="49484D"/>
                </a:solidFill>
              </a:rPr>
              <a:t> </a:t>
            </a:r>
            <a:r>
              <a:rPr dirty="0"/>
              <a:t>30.330</a:t>
            </a:r>
            <a:r>
              <a:rPr spc="30" dirty="0"/>
              <a:t>.</a:t>
            </a:r>
            <a:r>
              <a:rPr spc="10" dirty="0"/>
              <a:t>180</a:t>
            </a:r>
            <a:r>
              <a:rPr spc="-55" dirty="0"/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-40" dirty="0"/>
              <a:t>B</a:t>
            </a:r>
            <a:r>
              <a:rPr spc="-15" dirty="0"/>
              <a:t>e</a:t>
            </a:r>
            <a:r>
              <a:rPr spc="-10" dirty="0">
                <a:solidFill>
                  <a:srgbClr val="49484D"/>
                </a:solidFill>
              </a:rPr>
              <a:t>l</a:t>
            </a:r>
            <a:r>
              <a:rPr spc="30" dirty="0"/>
              <a:t>o</a:t>
            </a:r>
            <a:r>
              <a:rPr spc="-35" dirty="0"/>
              <a:t> 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-5" dirty="0"/>
              <a:t>orizonte</a:t>
            </a:r>
            <a:r>
              <a:rPr spc="-15" dirty="0"/>
              <a:t> </a:t>
            </a:r>
            <a:r>
              <a:rPr spc="375" dirty="0"/>
              <a:t>-</a:t>
            </a:r>
            <a:r>
              <a:rPr spc="-15" dirty="0">
                <a:solidFill>
                  <a:srgbClr val="626267"/>
                </a:solidFill>
              </a:rPr>
              <a:t>MG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62626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" dirty="0">
                <a:solidFill>
                  <a:srgbClr val="757577"/>
                </a:solidFill>
              </a:rPr>
              <a:t>E</a:t>
            </a:r>
            <a:r>
              <a:rPr spc="-5" dirty="0">
                <a:solidFill>
                  <a:srgbClr val="757577"/>
                </a:solidFill>
              </a:rPr>
              <a:t> </a:t>
            </a:r>
            <a:r>
              <a:rPr spc="-25" dirty="0"/>
              <a:t>Mail:</a:t>
            </a:r>
            <a:r>
              <a:rPr spc="15" dirty="0"/>
              <a:t> </a:t>
            </a:r>
            <a:r>
              <a:rPr spc="10" dirty="0"/>
              <a:t>esporte</a:t>
            </a:r>
            <a:r>
              <a:rPr dirty="0"/>
              <a:t>s</a:t>
            </a:r>
            <a:r>
              <a:rPr spc="10" dirty="0">
                <a:solidFill>
                  <a:srgbClr val="8C8C8C"/>
                </a:solidFill>
              </a:rPr>
              <a:t>@</a:t>
            </a:r>
            <a:r>
              <a:rPr spc="10" dirty="0"/>
              <a:t>mackenzie</a:t>
            </a:r>
            <a:r>
              <a:rPr spc="85" dirty="0"/>
              <a:t>b</a:t>
            </a:r>
            <a:r>
              <a:rPr spc="40" dirty="0">
                <a:solidFill>
                  <a:srgbClr val="49484D"/>
                </a:solidFill>
              </a:rPr>
              <a:t>h</a:t>
            </a:r>
            <a:r>
              <a:rPr spc="10" dirty="0">
                <a:solidFill>
                  <a:srgbClr val="757577"/>
                </a:solidFill>
              </a:rPr>
              <a:t>.com.br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757577"/>
                </a:solidFill>
                <a:latin typeface="Times New Roman"/>
                <a:cs typeface="Times New Roman"/>
              </a:defRPr>
            </a:lvl1pPr>
          </a:lstStyle>
          <a:p>
            <a:pPr marL="71755" marR="5080" indent="-59690">
              <a:lnSpc>
                <a:spcPct val="100000"/>
              </a:lnSpc>
            </a:pPr>
            <a:r>
              <a:rPr spc="-15" dirty="0">
                <a:solidFill>
                  <a:srgbClr val="49484D"/>
                </a:solidFill>
              </a:rPr>
              <a:t>D</a:t>
            </a:r>
            <a:r>
              <a:rPr spc="-5" dirty="0">
                <a:solidFill>
                  <a:srgbClr val="626267"/>
                </a:solidFill>
              </a:rPr>
              <a:t>i</a:t>
            </a:r>
            <a:r>
              <a:rPr spc="-25" dirty="0">
                <a:solidFill>
                  <a:srgbClr val="626267"/>
                </a:solidFill>
              </a:rPr>
              <a:t>r</a:t>
            </a:r>
            <a:r>
              <a:rPr spc="-10" dirty="0">
                <a:solidFill>
                  <a:srgbClr val="8C8C8C"/>
                </a:solidFill>
              </a:rPr>
              <a:t>etoria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15" dirty="0"/>
              <a:t>Administração</a:t>
            </a:r>
            <a:r>
              <a:rPr spc="80" dirty="0"/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10" dirty="0"/>
              <a:t>Congonhas,</a:t>
            </a:r>
            <a:r>
              <a:rPr spc="-20" dirty="0"/>
              <a:t> </a:t>
            </a:r>
            <a:r>
              <a:rPr spc="15" dirty="0">
                <a:solidFill>
                  <a:srgbClr val="626267"/>
                </a:solidFill>
              </a:rPr>
              <a:t>450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5" dirty="0"/>
              <a:t>C</a:t>
            </a:r>
            <a:r>
              <a:rPr spc="-30" dirty="0"/>
              <a:t>E</a:t>
            </a:r>
            <a:r>
              <a:rPr spc="-5" dirty="0">
                <a:solidFill>
                  <a:srgbClr val="49484D"/>
                </a:solidFill>
              </a:rPr>
              <a:t>P</a:t>
            </a:r>
            <a:r>
              <a:rPr spc="150" dirty="0">
                <a:solidFill>
                  <a:srgbClr val="626267"/>
                </a:solidFill>
              </a:rPr>
              <a:t>.</a:t>
            </a:r>
            <a:r>
              <a:rPr spc="20" dirty="0">
                <a:solidFill>
                  <a:srgbClr val="8C8C8C"/>
                </a:solidFill>
              </a:rPr>
              <a:t>30</a:t>
            </a:r>
            <a:r>
              <a:rPr spc="-35" dirty="0">
                <a:solidFill>
                  <a:srgbClr val="8C8C8C"/>
                </a:solidFill>
              </a:rPr>
              <a:t>.</a:t>
            </a:r>
            <a:r>
              <a:rPr dirty="0">
                <a:solidFill>
                  <a:srgbClr val="8C8C8C"/>
                </a:solidFill>
              </a:rPr>
              <a:t>330</a:t>
            </a:r>
            <a:r>
              <a:rPr spc="35" dirty="0">
                <a:solidFill>
                  <a:srgbClr val="8C8C8C"/>
                </a:solidFill>
              </a:rPr>
              <a:t>.</a:t>
            </a:r>
            <a:r>
              <a:rPr spc="10" dirty="0">
                <a:solidFill>
                  <a:srgbClr val="626267"/>
                </a:solidFill>
              </a:rPr>
              <a:t>100</a:t>
            </a:r>
            <a:r>
              <a:rPr spc="-85" dirty="0">
                <a:solidFill>
                  <a:srgbClr val="626267"/>
                </a:solidFill>
              </a:rPr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20" dirty="0"/>
              <a:t>Fone/Fax</a:t>
            </a:r>
            <a:r>
              <a:rPr spc="55" dirty="0"/>
              <a:t> </a:t>
            </a:r>
            <a:r>
              <a:rPr spc="20" dirty="0">
                <a:solidFill>
                  <a:srgbClr val="8C8C8C"/>
                </a:solidFill>
              </a:rPr>
              <a:t>(0</a:t>
            </a:r>
            <a:r>
              <a:rPr spc="-5" dirty="0">
                <a:solidFill>
                  <a:srgbClr val="8C8C8C"/>
                </a:solidFill>
              </a:rPr>
              <a:t>3</a:t>
            </a:r>
            <a:r>
              <a:rPr spc="60" dirty="0">
                <a:solidFill>
                  <a:srgbClr val="8C8C8C"/>
                </a:solidFill>
              </a:rPr>
              <a:t>1</a:t>
            </a:r>
            <a:r>
              <a:rPr spc="95" dirty="0">
                <a:solidFill>
                  <a:srgbClr val="8C8C8C"/>
                </a:solidFill>
              </a:rPr>
              <a:t>)</a:t>
            </a:r>
            <a:r>
              <a:rPr spc="-5" dirty="0"/>
              <a:t>3223-2611 </a:t>
            </a:r>
            <a:r>
              <a:rPr spc="-20" dirty="0">
                <a:solidFill>
                  <a:srgbClr val="626267"/>
                </a:solidFill>
              </a:rPr>
              <a:t>Praça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dirty="0"/>
              <a:t>de</a:t>
            </a:r>
            <a:r>
              <a:rPr spc="15" dirty="0"/>
              <a:t> </a:t>
            </a:r>
            <a:r>
              <a:rPr spc="-25" dirty="0">
                <a:solidFill>
                  <a:srgbClr val="626267"/>
                </a:solidFill>
              </a:rPr>
              <a:t>E</a:t>
            </a:r>
            <a:r>
              <a:rPr spc="-15" dirty="0">
                <a:solidFill>
                  <a:srgbClr val="8C8C8C"/>
                </a:solidFill>
              </a:rPr>
              <a:t>sportes</a:t>
            </a:r>
            <a:r>
              <a:rPr spc="40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-</a:t>
            </a:r>
            <a:r>
              <a:rPr spc="-15" dirty="0">
                <a:solidFill>
                  <a:srgbClr val="626267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5" dirty="0">
                <a:solidFill>
                  <a:srgbClr val="49484D"/>
                </a:solidFill>
              </a:rPr>
              <a:t>B</a:t>
            </a:r>
            <a:r>
              <a:rPr spc="-20" dirty="0"/>
              <a:t>envinda</a:t>
            </a:r>
            <a:r>
              <a:rPr spc="85" dirty="0"/>
              <a:t> </a:t>
            </a:r>
            <a:r>
              <a:rPr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20" dirty="0"/>
              <a:t>Carv</a:t>
            </a:r>
            <a:r>
              <a:rPr spc="60" dirty="0"/>
              <a:t>a</a:t>
            </a:r>
            <a:r>
              <a:rPr spc="-20" dirty="0">
                <a:solidFill>
                  <a:srgbClr val="49484D"/>
                </a:solidFill>
              </a:rPr>
              <a:t>l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40" dirty="0">
                <a:solidFill>
                  <a:srgbClr val="626267"/>
                </a:solidFill>
              </a:rPr>
              <a:t>o</a:t>
            </a:r>
            <a:r>
              <a:rPr spc="10" dirty="0">
                <a:solidFill>
                  <a:srgbClr val="8C8C8C"/>
                </a:solidFill>
              </a:rPr>
              <a:t>,</a:t>
            </a:r>
            <a:r>
              <a:rPr spc="-5" dirty="0">
                <a:solidFill>
                  <a:srgbClr val="8C8C8C"/>
                </a:solidFill>
              </a:rPr>
              <a:t> </a:t>
            </a:r>
            <a:r>
              <a:rPr spc="-45" dirty="0">
                <a:solidFill>
                  <a:srgbClr val="626267"/>
                </a:solidFill>
              </a:rPr>
              <a:t>F</a:t>
            </a:r>
            <a:r>
              <a:rPr spc="-10" dirty="0">
                <a:solidFill>
                  <a:srgbClr val="49484D"/>
                </a:solidFill>
              </a:rPr>
              <a:t>i</a:t>
            </a:r>
            <a:r>
              <a:rPr spc="-65" dirty="0">
                <a:solidFill>
                  <a:srgbClr val="626267"/>
                </a:solidFill>
              </a:rPr>
              <a:t>na</a:t>
            </a:r>
            <a:r>
              <a:rPr spc="-100" dirty="0">
                <a:solidFill>
                  <a:srgbClr val="626267"/>
                </a:solidFill>
              </a:rPr>
              <a:t> </a:t>
            </a:r>
            <a:r>
              <a:rPr spc="-85" dirty="0">
                <a:solidFill>
                  <a:srgbClr val="49484D"/>
                </a:solidFill>
              </a:rPr>
              <a:t>l</a:t>
            </a:r>
            <a:r>
              <a:rPr spc="30" dirty="0">
                <a:solidFill>
                  <a:srgbClr val="49484D"/>
                </a:solidFill>
              </a:rPr>
              <a:t> </a:t>
            </a:r>
            <a:r>
              <a:rPr spc="65" dirty="0"/>
              <a:t>-</a:t>
            </a:r>
            <a:r>
              <a:rPr spc="-60" dirty="0"/>
              <a:t> </a:t>
            </a:r>
            <a:r>
              <a:rPr spc="5" dirty="0">
                <a:solidFill>
                  <a:srgbClr val="626267"/>
                </a:solidFill>
              </a:rPr>
              <a:t>C</a:t>
            </a:r>
            <a:r>
              <a:rPr spc="-30" dirty="0">
                <a:solidFill>
                  <a:srgbClr val="626267"/>
                </a:solidFill>
              </a:rPr>
              <a:t>E</a:t>
            </a:r>
            <a:r>
              <a:rPr dirty="0">
                <a:solidFill>
                  <a:srgbClr val="49484D"/>
                </a:solidFill>
              </a:rPr>
              <a:t>P</a:t>
            </a:r>
            <a:r>
              <a:rPr spc="-15" dirty="0">
                <a:solidFill>
                  <a:srgbClr val="49484D"/>
                </a:solidFill>
              </a:rPr>
              <a:t> </a:t>
            </a:r>
            <a:r>
              <a:rPr dirty="0"/>
              <a:t>30.330</a:t>
            </a:r>
            <a:r>
              <a:rPr spc="30" dirty="0"/>
              <a:t>.</a:t>
            </a:r>
            <a:r>
              <a:rPr spc="10" dirty="0"/>
              <a:t>180</a:t>
            </a:r>
            <a:r>
              <a:rPr spc="-55" dirty="0"/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-40" dirty="0"/>
              <a:t>B</a:t>
            </a:r>
            <a:r>
              <a:rPr spc="-15" dirty="0"/>
              <a:t>e</a:t>
            </a:r>
            <a:r>
              <a:rPr spc="-10" dirty="0">
                <a:solidFill>
                  <a:srgbClr val="49484D"/>
                </a:solidFill>
              </a:rPr>
              <a:t>l</a:t>
            </a:r>
            <a:r>
              <a:rPr spc="30" dirty="0"/>
              <a:t>o</a:t>
            </a:r>
            <a:r>
              <a:rPr spc="-35" dirty="0"/>
              <a:t> 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-5" dirty="0"/>
              <a:t>orizonte</a:t>
            </a:r>
            <a:r>
              <a:rPr spc="-15" dirty="0"/>
              <a:t> </a:t>
            </a:r>
            <a:r>
              <a:rPr spc="375" dirty="0"/>
              <a:t>-</a:t>
            </a:r>
            <a:r>
              <a:rPr spc="-15" dirty="0">
                <a:solidFill>
                  <a:srgbClr val="626267"/>
                </a:solidFill>
              </a:rPr>
              <a:t>MG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62626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" dirty="0">
                <a:solidFill>
                  <a:srgbClr val="757577"/>
                </a:solidFill>
              </a:rPr>
              <a:t>E</a:t>
            </a:r>
            <a:r>
              <a:rPr spc="-5" dirty="0">
                <a:solidFill>
                  <a:srgbClr val="757577"/>
                </a:solidFill>
              </a:rPr>
              <a:t> </a:t>
            </a:r>
            <a:r>
              <a:rPr spc="-25" dirty="0"/>
              <a:t>Mail:</a:t>
            </a:r>
            <a:r>
              <a:rPr spc="15" dirty="0"/>
              <a:t> </a:t>
            </a:r>
            <a:r>
              <a:rPr spc="10" dirty="0"/>
              <a:t>esporte</a:t>
            </a:r>
            <a:r>
              <a:rPr dirty="0"/>
              <a:t>s</a:t>
            </a:r>
            <a:r>
              <a:rPr spc="10" dirty="0">
                <a:solidFill>
                  <a:srgbClr val="8C8C8C"/>
                </a:solidFill>
              </a:rPr>
              <a:t>@</a:t>
            </a:r>
            <a:r>
              <a:rPr spc="10" dirty="0"/>
              <a:t>mackenzie</a:t>
            </a:r>
            <a:r>
              <a:rPr spc="85" dirty="0"/>
              <a:t>b</a:t>
            </a:r>
            <a:r>
              <a:rPr spc="40" dirty="0">
                <a:solidFill>
                  <a:srgbClr val="49484D"/>
                </a:solidFill>
              </a:rPr>
              <a:t>h</a:t>
            </a:r>
            <a:r>
              <a:rPr spc="10" dirty="0">
                <a:solidFill>
                  <a:srgbClr val="757577"/>
                </a:solidFill>
              </a:rPr>
              <a:t>.com.br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757577"/>
                </a:solidFill>
                <a:latin typeface="Times New Roman"/>
                <a:cs typeface="Times New Roman"/>
              </a:defRPr>
            </a:lvl1pPr>
          </a:lstStyle>
          <a:p>
            <a:pPr marL="71755" marR="5080" indent="-59690">
              <a:lnSpc>
                <a:spcPct val="100000"/>
              </a:lnSpc>
            </a:pPr>
            <a:r>
              <a:rPr spc="-15" dirty="0">
                <a:solidFill>
                  <a:srgbClr val="49484D"/>
                </a:solidFill>
              </a:rPr>
              <a:t>D</a:t>
            </a:r>
            <a:r>
              <a:rPr spc="-5" dirty="0">
                <a:solidFill>
                  <a:srgbClr val="626267"/>
                </a:solidFill>
              </a:rPr>
              <a:t>i</a:t>
            </a:r>
            <a:r>
              <a:rPr spc="-25" dirty="0">
                <a:solidFill>
                  <a:srgbClr val="626267"/>
                </a:solidFill>
              </a:rPr>
              <a:t>r</a:t>
            </a:r>
            <a:r>
              <a:rPr spc="-10" dirty="0">
                <a:solidFill>
                  <a:srgbClr val="8C8C8C"/>
                </a:solidFill>
              </a:rPr>
              <a:t>etoria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15" dirty="0"/>
              <a:t>Administração</a:t>
            </a:r>
            <a:r>
              <a:rPr spc="80" dirty="0"/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10" dirty="0"/>
              <a:t>Congonhas,</a:t>
            </a:r>
            <a:r>
              <a:rPr spc="-20" dirty="0"/>
              <a:t> </a:t>
            </a:r>
            <a:r>
              <a:rPr spc="15" dirty="0">
                <a:solidFill>
                  <a:srgbClr val="626267"/>
                </a:solidFill>
              </a:rPr>
              <a:t>450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5" dirty="0"/>
              <a:t>C</a:t>
            </a:r>
            <a:r>
              <a:rPr spc="-30" dirty="0"/>
              <a:t>E</a:t>
            </a:r>
            <a:r>
              <a:rPr spc="-5" dirty="0">
                <a:solidFill>
                  <a:srgbClr val="49484D"/>
                </a:solidFill>
              </a:rPr>
              <a:t>P</a:t>
            </a:r>
            <a:r>
              <a:rPr spc="150" dirty="0">
                <a:solidFill>
                  <a:srgbClr val="626267"/>
                </a:solidFill>
              </a:rPr>
              <a:t>.</a:t>
            </a:r>
            <a:r>
              <a:rPr spc="20" dirty="0">
                <a:solidFill>
                  <a:srgbClr val="8C8C8C"/>
                </a:solidFill>
              </a:rPr>
              <a:t>30</a:t>
            </a:r>
            <a:r>
              <a:rPr spc="-35" dirty="0">
                <a:solidFill>
                  <a:srgbClr val="8C8C8C"/>
                </a:solidFill>
              </a:rPr>
              <a:t>.</a:t>
            </a:r>
            <a:r>
              <a:rPr dirty="0">
                <a:solidFill>
                  <a:srgbClr val="8C8C8C"/>
                </a:solidFill>
              </a:rPr>
              <a:t>330</a:t>
            </a:r>
            <a:r>
              <a:rPr spc="35" dirty="0">
                <a:solidFill>
                  <a:srgbClr val="8C8C8C"/>
                </a:solidFill>
              </a:rPr>
              <a:t>.</a:t>
            </a:r>
            <a:r>
              <a:rPr spc="10" dirty="0">
                <a:solidFill>
                  <a:srgbClr val="626267"/>
                </a:solidFill>
              </a:rPr>
              <a:t>100</a:t>
            </a:r>
            <a:r>
              <a:rPr spc="-85" dirty="0">
                <a:solidFill>
                  <a:srgbClr val="626267"/>
                </a:solidFill>
              </a:rPr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20" dirty="0"/>
              <a:t>Fone/Fax</a:t>
            </a:r>
            <a:r>
              <a:rPr spc="55" dirty="0"/>
              <a:t> </a:t>
            </a:r>
            <a:r>
              <a:rPr spc="20" dirty="0">
                <a:solidFill>
                  <a:srgbClr val="8C8C8C"/>
                </a:solidFill>
              </a:rPr>
              <a:t>(0</a:t>
            </a:r>
            <a:r>
              <a:rPr spc="-5" dirty="0">
                <a:solidFill>
                  <a:srgbClr val="8C8C8C"/>
                </a:solidFill>
              </a:rPr>
              <a:t>3</a:t>
            </a:r>
            <a:r>
              <a:rPr spc="60" dirty="0">
                <a:solidFill>
                  <a:srgbClr val="8C8C8C"/>
                </a:solidFill>
              </a:rPr>
              <a:t>1</a:t>
            </a:r>
            <a:r>
              <a:rPr spc="95" dirty="0">
                <a:solidFill>
                  <a:srgbClr val="8C8C8C"/>
                </a:solidFill>
              </a:rPr>
              <a:t>)</a:t>
            </a:r>
            <a:r>
              <a:rPr spc="-5" dirty="0"/>
              <a:t>3223-2611 </a:t>
            </a:r>
            <a:r>
              <a:rPr spc="-20" dirty="0">
                <a:solidFill>
                  <a:srgbClr val="626267"/>
                </a:solidFill>
              </a:rPr>
              <a:t>Praça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dirty="0"/>
              <a:t>de</a:t>
            </a:r>
            <a:r>
              <a:rPr spc="15" dirty="0"/>
              <a:t> </a:t>
            </a:r>
            <a:r>
              <a:rPr spc="-25" dirty="0">
                <a:solidFill>
                  <a:srgbClr val="626267"/>
                </a:solidFill>
              </a:rPr>
              <a:t>E</a:t>
            </a:r>
            <a:r>
              <a:rPr spc="-15" dirty="0">
                <a:solidFill>
                  <a:srgbClr val="8C8C8C"/>
                </a:solidFill>
              </a:rPr>
              <a:t>sportes</a:t>
            </a:r>
            <a:r>
              <a:rPr spc="40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-</a:t>
            </a:r>
            <a:r>
              <a:rPr spc="-15" dirty="0">
                <a:solidFill>
                  <a:srgbClr val="626267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5" dirty="0">
                <a:solidFill>
                  <a:srgbClr val="49484D"/>
                </a:solidFill>
              </a:rPr>
              <a:t>B</a:t>
            </a:r>
            <a:r>
              <a:rPr spc="-20" dirty="0"/>
              <a:t>envinda</a:t>
            </a:r>
            <a:r>
              <a:rPr spc="85" dirty="0"/>
              <a:t> </a:t>
            </a:r>
            <a:r>
              <a:rPr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20" dirty="0"/>
              <a:t>Carv</a:t>
            </a:r>
            <a:r>
              <a:rPr spc="60" dirty="0"/>
              <a:t>a</a:t>
            </a:r>
            <a:r>
              <a:rPr spc="-20" dirty="0">
                <a:solidFill>
                  <a:srgbClr val="49484D"/>
                </a:solidFill>
              </a:rPr>
              <a:t>l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40" dirty="0">
                <a:solidFill>
                  <a:srgbClr val="626267"/>
                </a:solidFill>
              </a:rPr>
              <a:t>o</a:t>
            </a:r>
            <a:r>
              <a:rPr spc="10" dirty="0">
                <a:solidFill>
                  <a:srgbClr val="8C8C8C"/>
                </a:solidFill>
              </a:rPr>
              <a:t>,</a:t>
            </a:r>
            <a:r>
              <a:rPr spc="-5" dirty="0">
                <a:solidFill>
                  <a:srgbClr val="8C8C8C"/>
                </a:solidFill>
              </a:rPr>
              <a:t> </a:t>
            </a:r>
            <a:r>
              <a:rPr spc="-45" dirty="0">
                <a:solidFill>
                  <a:srgbClr val="626267"/>
                </a:solidFill>
              </a:rPr>
              <a:t>F</a:t>
            </a:r>
            <a:r>
              <a:rPr spc="-10" dirty="0">
                <a:solidFill>
                  <a:srgbClr val="49484D"/>
                </a:solidFill>
              </a:rPr>
              <a:t>i</a:t>
            </a:r>
            <a:r>
              <a:rPr spc="-65" dirty="0">
                <a:solidFill>
                  <a:srgbClr val="626267"/>
                </a:solidFill>
              </a:rPr>
              <a:t>na</a:t>
            </a:r>
            <a:r>
              <a:rPr spc="-100" dirty="0">
                <a:solidFill>
                  <a:srgbClr val="626267"/>
                </a:solidFill>
              </a:rPr>
              <a:t> </a:t>
            </a:r>
            <a:r>
              <a:rPr spc="-85" dirty="0">
                <a:solidFill>
                  <a:srgbClr val="49484D"/>
                </a:solidFill>
              </a:rPr>
              <a:t>l</a:t>
            </a:r>
            <a:r>
              <a:rPr spc="30" dirty="0">
                <a:solidFill>
                  <a:srgbClr val="49484D"/>
                </a:solidFill>
              </a:rPr>
              <a:t> </a:t>
            </a:r>
            <a:r>
              <a:rPr spc="65" dirty="0"/>
              <a:t>-</a:t>
            </a:r>
            <a:r>
              <a:rPr spc="-60" dirty="0"/>
              <a:t> </a:t>
            </a:r>
            <a:r>
              <a:rPr spc="5" dirty="0">
                <a:solidFill>
                  <a:srgbClr val="626267"/>
                </a:solidFill>
              </a:rPr>
              <a:t>C</a:t>
            </a:r>
            <a:r>
              <a:rPr spc="-30" dirty="0">
                <a:solidFill>
                  <a:srgbClr val="626267"/>
                </a:solidFill>
              </a:rPr>
              <a:t>E</a:t>
            </a:r>
            <a:r>
              <a:rPr dirty="0">
                <a:solidFill>
                  <a:srgbClr val="49484D"/>
                </a:solidFill>
              </a:rPr>
              <a:t>P</a:t>
            </a:r>
            <a:r>
              <a:rPr spc="-15" dirty="0">
                <a:solidFill>
                  <a:srgbClr val="49484D"/>
                </a:solidFill>
              </a:rPr>
              <a:t> </a:t>
            </a:r>
            <a:r>
              <a:rPr dirty="0"/>
              <a:t>30.330</a:t>
            </a:r>
            <a:r>
              <a:rPr spc="30" dirty="0"/>
              <a:t>.</a:t>
            </a:r>
            <a:r>
              <a:rPr spc="10" dirty="0"/>
              <a:t>180</a:t>
            </a:r>
            <a:r>
              <a:rPr spc="-55" dirty="0"/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-40" dirty="0"/>
              <a:t>B</a:t>
            </a:r>
            <a:r>
              <a:rPr spc="-15" dirty="0"/>
              <a:t>e</a:t>
            </a:r>
            <a:r>
              <a:rPr spc="-10" dirty="0">
                <a:solidFill>
                  <a:srgbClr val="49484D"/>
                </a:solidFill>
              </a:rPr>
              <a:t>l</a:t>
            </a:r>
            <a:r>
              <a:rPr spc="30" dirty="0"/>
              <a:t>o</a:t>
            </a:r>
            <a:r>
              <a:rPr spc="-35" dirty="0"/>
              <a:t> 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-5" dirty="0"/>
              <a:t>orizonte</a:t>
            </a:r>
            <a:r>
              <a:rPr spc="-15" dirty="0"/>
              <a:t> </a:t>
            </a:r>
            <a:r>
              <a:rPr spc="375" dirty="0"/>
              <a:t>-</a:t>
            </a:r>
            <a:r>
              <a:rPr spc="-15" dirty="0">
                <a:solidFill>
                  <a:srgbClr val="626267"/>
                </a:solidFill>
              </a:rPr>
              <a:t>MG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850" b="0" i="0">
                <a:solidFill>
                  <a:srgbClr val="62626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" dirty="0">
                <a:solidFill>
                  <a:srgbClr val="757577"/>
                </a:solidFill>
              </a:rPr>
              <a:t>E</a:t>
            </a:r>
            <a:r>
              <a:rPr spc="-5" dirty="0">
                <a:solidFill>
                  <a:srgbClr val="757577"/>
                </a:solidFill>
              </a:rPr>
              <a:t> </a:t>
            </a:r>
            <a:r>
              <a:rPr spc="-25" dirty="0"/>
              <a:t>Mail:</a:t>
            </a:r>
            <a:r>
              <a:rPr spc="15" dirty="0"/>
              <a:t> </a:t>
            </a:r>
            <a:r>
              <a:rPr spc="10" dirty="0"/>
              <a:t>esporte</a:t>
            </a:r>
            <a:r>
              <a:rPr dirty="0"/>
              <a:t>s</a:t>
            </a:r>
            <a:r>
              <a:rPr spc="10" dirty="0">
                <a:solidFill>
                  <a:srgbClr val="8C8C8C"/>
                </a:solidFill>
              </a:rPr>
              <a:t>@</a:t>
            </a:r>
            <a:r>
              <a:rPr spc="10" dirty="0"/>
              <a:t>mackenzie</a:t>
            </a:r>
            <a:r>
              <a:rPr spc="85" dirty="0"/>
              <a:t>b</a:t>
            </a:r>
            <a:r>
              <a:rPr spc="40" dirty="0">
                <a:solidFill>
                  <a:srgbClr val="49484D"/>
                </a:solidFill>
              </a:rPr>
              <a:t>h</a:t>
            </a:r>
            <a:r>
              <a:rPr spc="10" dirty="0">
                <a:solidFill>
                  <a:srgbClr val="757577"/>
                </a:solidFill>
              </a:rPr>
              <a:t>.com.br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596918" y="1010653"/>
            <a:ext cx="463762" cy="52938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604527" y="1023778"/>
            <a:ext cx="1006277" cy="34563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255088" y="7485829"/>
            <a:ext cx="3491345" cy="168442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496291" y="7813963"/>
            <a:ext cx="2051931" cy="55126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502638" y="1664762"/>
            <a:ext cx="946150" cy="0"/>
          </a:xfrm>
          <a:custGeom>
            <a:avLst/>
            <a:gdLst/>
            <a:ahLst/>
            <a:cxnLst/>
            <a:rect l="l" t="t" r="r" b="b"/>
            <a:pathLst>
              <a:path w="946150">
                <a:moveTo>
                  <a:pt x="0" y="0"/>
                </a:moveTo>
                <a:lnTo>
                  <a:pt x="945631" y="0"/>
                </a:lnTo>
              </a:path>
            </a:pathLst>
          </a:custGeom>
          <a:ln w="8557">
            <a:solidFill>
              <a:srgbClr val="8383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528817" y="8922697"/>
            <a:ext cx="671830" cy="0"/>
          </a:xfrm>
          <a:custGeom>
            <a:avLst/>
            <a:gdLst/>
            <a:ahLst/>
            <a:cxnLst/>
            <a:rect l="l" t="t" r="r" b="b"/>
            <a:pathLst>
              <a:path w="671830">
                <a:moveTo>
                  <a:pt x="0" y="0"/>
                </a:moveTo>
                <a:lnTo>
                  <a:pt x="671784" y="0"/>
                </a:lnTo>
              </a:path>
            </a:pathLst>
          </a:custGeom>
          <a:ln w="12836">
            <a:solidFill>
              <a:srgbClr val="6764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339288" y="9573468"/>
            <a:ext cx="5353050" cy="0"/>
          </a:xfrm>
          <a:custGeom>
            <a:avLst/>
            <a:gdLst/>
            <a:ahLst/>
            <a:cxnLst/>
            <a:rect l="l" t="t" r="r" b="b"/>
            <a:pathLst>
              <a:path w="5353050">
                <a:moveTo>
                  <a:pt x="0" y="0"/>
                </a:moveTo>
                <a:lnTo>
                  <a:pt x="5352877" y="0"/>
                </a:lnTo>
              </a:path>
            </a:pathLst>
          </a:custGeom>
          <a:ln w="8557">
            <a:solidFill>
              <a:srgbClr val="6464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903032" y="9576237"/>
            <a:ext cx="4243705" cy="2628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" b="0" i="0">
                <a:solidFill>
                  <a:srgbClr val="757577"/>
                </a:solidFill>
                <a:latin typeface="Times New Roman"/>
                <a:cs typeface="Times New Roman"/>
              </a:defRPr>
            </a:lvl1pPr>
          </a:lstStyle>
          <a:p>
            <a:pPr marL="71755" marR="5080" indent="-59690">
              <a:lnSpc>
                <a:spcPct val="100000"/>
              </a:lnSpc>
            </a:pPr>
            <a:r>
              <a:rPr spc="-15" dirty="0">
                <a:solidFill>
                  <a:srgbClr val="49484D"/>
                </a:solidFill>
              </a:rPr>
              <a:t>D</a:t>
            </a:r>
            <a:r>
              <a:rPr spc="-5" dirty="0">
                <a:solidFill>
                  <a:srgbClr val="626267"/>
                </a:solidFill>
              </a:rPr>
              <a:t>i</a:t>
            </a:r>
            <a:r>
              <a:rPr spc="-25" dirty="0">
                <a:solidFill>
                  <a:srgbClr val="626267"/>
                </a:solidFill>
              </a:rPr>
              <a:t>r</a:t>
            </a:r>
            <a:r>
              <a:rPr spc="-10" dirty="0">
                <a:solidFill>
                  <a:srgbClr val="8C8C8C"/>
                </a:solidFill>
              </a:rPr>
              <a:t>etoria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15" dirty="0"/>
              <a:t>Administração</a:t>
            </a:r>
            <a:r>
              <a:rPr spc="80" dirty="0"/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10" dirty="0"/>
              <a:t>Congonhas,</a:t>
            </a:r>
            <a:r>
              <a:rPr spc="-20" dirty="0"/>
              <a:t> </a:t>
            </a:r>
            <a:r>
              <a:rPr spc="15" dirty="0">
                <a:solidFill>
                  <a:srgbClr val="626267"/>
                </a:solidFill>
              </a:rPr>
              <a:t>450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5" dirty="0"/>
              <a:t>C</a:t>
            </a:r>
            <a:r>
              <a:rPr spc="-30" dirty="0"/>
              <a:t>E</a:t>
            </a:r>
            <a:r>
              <a:rPr spc="-5" dirty="0">
                <a:solidFill>
                  <a:srgbClr val="49484D"/>
                </a:solidFill>
              </a:rPr>
              <a:t>P</a:t>
            </a:r>
            <a:r>
              <a:rPr spc="150" dirty="0">
                <a:solidFill>
                  <a:srgbClr val="626267"/>
                </a:solidFill>
              </a:rPr>
              <a:t>.</a:t>
            </a:r>
            <a:r>
              <a:rPr spc="20" dirty="0">
                <a:solidFill>
                  <a:srgbClr val="8C8C8C"/>
                </a:solidFill>
              </a:rPr>
              <a:t>30</a:t>
            </a:r>
            <a:r>
              <a:rPr spc="-35" dirty="0">
                <a:solidFill>
                  <a:srgbClr val="8C8C8C"/>
                </a:solidFill>
              </a:rPr>
              <a:t>.</a:t>
            </a:r>
            <a:r>
              <a:rPr dirty="0">
                <a:solidFill>
                  <a:srgbClr val="8C8C8C"/>
                </a:solidFill>
              </a:rPr>
              <a:t>330</a:t>
            </a:r>
            <a:r>
              <a:rPr spc="35" dirty="0">
                <a:solidFill>
                  <a:srgbClr val="8C8C8C"/>
                </a:solidFill>
              </a:rPr>
              <a:t>.</a:t>
            </a:r>
            <a:r>
              <a:rPr spc="10" dirty="0">
                <a:solidFill>
                  <a:srgbClr val="626267"/>
                </a:solidFill>
              </a:rPr>
              <a:t>100</a:t>
            </a:r>
            <a:r>
              <a:rPr spc="-85" dirty="0">
                <a:solidFill>
                  <a:srgbClr val="626267"/>
                </a:solidFill>
              </a:rPr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20" dirty="0"/>
              <a:t>Fone/Fax</a:t>
            </a:r>
            <a:r>
              <a:rPr spc="55" dirty="0"/>
              <a:t> </a:t>
            </a:r>
            <a:r>
              <a:rPr spc="20" dirty="0">
                <a:solidFill>
                  <a:srgbClr val="8C8C8C"/>
                </a:solidFill>
              </a:rPr>
              <a:t>(0</a:t>
            </a:r>
            <a:r>
              <a:rPr spc="-5" dirty="0">
                <a:solidFill>
                  <a:srgbClr val="8C8C8C"/>
                </a:solidFill>
              </a:rPr>
              <a:t>3</a:t>
            </a:r>
            <a:r>
              <a:rPr spc="60" dirty="0">
                <a:solidFill>
                  <a:srgbClr val="8C8C8C"/>
                </a:solidFill>
              </a:rPr>
              <a:t>1</a:t>
            </a:r>
            <a:r>
              <a:rPr spc="95" dirty="0">
                <a:solidFill>
                  <a:srgbClr val="8C8C8C"/>
                </a:solidFill>
              </a:rPr>
              <a:t>)</a:t>
            </a:r>
            <a:r>
              <a:rPr spc="-5" dirty="0"/>
              <a:t>3223-2611 </a:t>
            </a:r>
            <a:r>
              <a:rPr spc="-20" dirty="0">
                <a:solidFill>
                  <a:srgbClr val="626267"/>
                </a:solidFill>
              </a:rPr>
              <a:t>Praça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dirty="0"/>
              <a:t>de</a:t>
            </a:r>
            <a:r>
              <a:rPr spc="15" dirty="0"/>
              <a:t> </a:t>
            </a:r>
            <a:r>
              <a:rPr spc="-25" dirty="0">
                <a:solidFill>
                  <a:srgbClr val="626267"/>
                </a:solidFill>
              </a:rPr>
              <a:t>E</a:t>
            </a:r>
            <a:r>
              <a:rPr spc="-15" dirty="0">
                <a:solidFill>
                  <a:srgbClr val="8C8C8C"/>
                </a:solidFill>
              </a:rPr>
              <a:t>sportes</a:t>
            </a:r>
            <a:r>
              <a:rPr spc="40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-</a:t>
            </a:r>
            <a:r>
              <a:rPr spc="-15" dirty="0">
                <a:solidFill>
                  <a:srgbClr val="626267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5" dirty="0">
                <a:solidFill>
                  <a:srgbClr val="49484D"/>
                </a:solidFill>
              </a:rPr>
              <a:t>B</a:t>
            </a:r>
            <a:r>
              <a:rPr spc="-20" dirty="0"/>
              <a:t>envinda</a:t>
            </a:r>
            <a:r>
              <a:rPr spc="85" dirty="0"/>
              <a:t> </a:t>
            </a:r>
            <a:r>
              <a:rPr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20" dirty="0"/>
              <a:t>Carv</a:t>
            </a:r>
            <a:r>
              <a:rPr spc="60" dirty="0"/>
              <a:t>a</a:t>
            </a:r>
            <a:r>
              <a:rPr spc="-20" dirty="0">
                <a:solidFill>
                  <a:srgbClr val="49484D"/>
                </a:solidFill>
              </a:rPr>
              <a:t>l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40" dirty="0">
                <a:solidFill>
                  <a:srgbClr val="626267"/>
                </a:solidFill>
              </a:rPr>
              <a:t>o</a:t>
            </a:r>
            <a:r>
              <a:rPr spc="10" dirty="0">
                <a:solidFill>
                  <a:srgbClr val="8C8C8C"/>
                </a:solidFill>
              </a:rPr>
              <a:t>,</a:t>
            </a:r>
            <a:r>
              <a:rPr spc="-5" dirty="0">
                <a:solidFill>
                  <a:srgbClr val="8C8C8C"/>
                </a:solidFill>
              </a:rPr>
              <a:t> </a:t>
            </a:r>
            <a:r>
              <a:rPr spc="-45" dirty="0">
                <a:solidFill>
                  <a:srgbClr val="626267"/>
                </a:solidFill>
              </a:rPr>
              <a:t>F</a:t>
            </a:r>
            <a:r>
              <a:rPr spc="-10" dirty="0">
                <a:solidFill>
                  <a:srgbClr val="49484D"/>
                </a:solidFill>
              </a:rPr>
              <a:t>i</a:t>
            </a:r>
            <a:r>
              <a:rPr spc="-65" dirty="0">
                <a:solidFill>
                  <a:srgbClr val="626267"/>
                </a:solidFill>
              </a:rPr>
              <a:t>na</a:t>
            </a:r>
            <a:r>
              <a:rPr spc="-100" dirty="0">
                <a:solidFill>
                  <a:srgbClr val="626267"/>
                </a:solidFill>
              </a:rPr>
              <a:t> </a:t>
            </a:r>
            <a:r>
              <a:rPr spc="-85" dirty="0">
                <a:solidFill>
                  <a:srgbClr val="49484D"/>
                </a:solidFill>
              </a:rPr>
              <a:t>l</a:t>
            </a:r>
            <a:r>
              <a:rPr spc="30" dirty="0">
                <a:solidFill>
                  <a:srgbClr val="49484D"/>
                </a:solidFill>
              </a:rPr>
              <a:t> </a:t>
            </a:r>
            <a:r>
              <a:rPr spc="65" dirty="0"/>
              <a:t>-</a:t>
            </a:r>
            <a:r>
              <a:rPr spc="-60" dirty="0"/>
              <a:t> </a:t>
            </a:r>
            <a:r>
              <a:rPr spc="5" dirty="0">
                <a:solidFill>
                  <a:srgbClr val="626267"/>
                </a:solidFill>
              </a:rPr>
              <a:t>C</a:t>
            </a:r>
            <a:r>
              <a:rPr spc="-30" dirty="0">
                <a:solidFill>
                  <a:srgbClr val="626267"/>
                </a:solidFill>
              </a:rPr>
              <a:t>E</a:t>
            </a:r>
            <a:r>
              <a:rPr dirty="0">
                <a:solidFill>
                  <a:srgbClr val="49484D"/>
                </a:solidFill>
              </a:rPr>
              <a:t>P</a:t>
            </a:r>
            <a:r>
              <a:rPr spc="-15" dirty="0">
                <a:solidFill>
                  <a:srgbClr val="49484D"/>
                </a:solidFill>
              </a:rPr>
              <a:t> </a:t>
            </a:r>
            <a:r>
              <a:rPr dirty="0"/>
              <a:t>30.330</a:t>
            </a:r>
            <a:r>
              <a:rPr spc="30" dirty="0"/>
              <a:t>.</a:t>
            </a:r>
            <a:r>
              <a:rPr spc="10" dirty="0"/>
              <a:t>180</a:t>
            </a:r>
            <a:r>
              <a:rPr spc="-55" dirty="0"/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-40" dirty="0"/>
              <a:t>B</a:t>
            </a:r>
            <a:r>
              <a:rPr spc="-15" dirty="0"/>
              <a:t>e</a:t>
            </a:r>
            <a:r>
              <a:rPr spc="-10" dirty="0">
                <a:solidFill>
                  <a:srgbClr val="49484D"/>
                </a:solidFill>
              </a:rPr>
              <a:t>l</a:t>
            </a:r>
            <a:r>
              <a:rPr spc="30" dirty="0"/>
              <a:t>o</a:t>
            </a:r>
            <a:r>
              <a:rPr spc="-35" dirty="0"/>
              <a:t> 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-5" dirty="0"/>
              <a:t>orizonte</a:t>
            </a:r>
            <a:r>
              <a:rPr spc="-15" dirty="0"/>
              <a:t> </a:t>
            </a:r>
            <a:r>
              <a:rPr spc="375" dirty="0"/>
              <a:t>-</a:t>
            </a:r>
            <a:r>
              <a:rPr spc="-15" dirty="0">
                <a:solidFill>
                  <a:srgbClr val="626267"/>
                </a:solidFill>
              </a:rPr>
              <a:t>MG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146567" y="9834949"/>
            <a:ext cx="1793875" cy="13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50" b="0" i="0">
                <a:solidFill>
                  <a:srgbClr val="62626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" dirty="0">
                <a:solidFill>
                  <a:srgbClr val="757577"/>
                </a:solidFill>
              </a:rPr>
              <a:t>E</a:t>
            </a:r>
            <a:r>
              <a:rPr spc="-5" dirty="0">
                <a:solidFill>
                  <a:srgbClr val="757577"/>
                </a:solidFill>
              </a:rPr>
              <a:t> </a:t>
            </a:r>
            <a:r>
              <a:rPr spc="-25" dirty="0"/>
              <a:t>Mail:</a:t>
            </a:r>
            <a:r>
              <a:rPr spc="15" dirty="0"/>
              <a:t> </a:t>
            </a:r>
            <a:r>
              <a:rPr spc="10" dirty="0"/>
              <a:t>esporte</a:t>
            </a:r>
            <a:r>
              <a:rPr dirty="0"/>
              <a:t>s</a:t>
            </a:r>
            <a:r>
              <a:rPr spc="10" dirty="0">
                <a:solidFill>
                  <a:srgbClr val="8C8C8C"/>
                </a:solidFill>
              </a:rPr>
              <a:t>@</a:t>
            </a:r>
            <a:r>
              <a:rPr spc="10" dirty="0"/>
              <a:t>mackenzie</a:t>
            </a:r>
            <a:r>
              <a:rPr spc="85" dirty="0"/>
              <a:t>b</a:t>
            </a:r>
            <a:r>
              <a:rPr spc="40" dirty="0">
                <a:solidFill>
                  <a:srgbClr val="49484D"/>
                </a:solidFill>
              </a:rPr>
              <a:t>h</a:t>
            </a:r>
            <a:r>
              <a:rPr spc="10" dirty="0">
                <a:solidFill>
                  <a:srgbClr val="757577"/>
                </a:solidFill>
              </a:rPr>
              <a:t>.com.br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hyperlink" Target="mailto:esportes@mackenziebh.com.br" TargetMode="External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esportes@mackenziebh.com.b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18794" y="1032527"/>
            <a:ext cx="468137" cy="5162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30778" y="1045653"/>
            <a:ext cx="1001902" cy="34563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500280" y="1685935"/>
            <a:ext cx="941069" cy="0"/>
          </a:xfrm>
          <a:custGeom>
            <a:avLst/>
            <a:gdLst/>
            <a:ahLst/>
            <a:cxnLst/>
            <a:rect l="l" t="t" r="r" b="b"/>
            <a:pathLst>
              <a:path w="941070">
                <a:moveTo>
                  <a:pt x="0" y="0"/>
                </a:moveTo>
                <a:lnTo>
                  <a:pt x="940836" y="0"/>
                </a:lnTo>
              </a:path>
            </a:pathLst>
          </a:custGeom>
          <a:ln w="8514">
            <a:solidFill>
              <a:srgbClr val="8080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705062" y="952057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457056"/>
                </a:moveTo>
                <a:lnTo>
                  <a:pt x="0" y="0"/>
                </a:lnTo>
              </a:path>
            </a:pathLst>
          </a:custGeom>
          <a:ln w="55343">
            <a:solidFill>
              <a:srgbClr val="7C74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66555" y="9565849"/>
            <a:ext cx="5377180" cy="0"/>
          </a:xfrm>
          <a:custGeom>
            <a:avLst/>
            <a:gdLst/>
            <a:ahLst/>
            <a:cxnLst/>
            <a:rect l="l" t="t" r="r" b="b"/>
            <a:pathLst>
              <a:path w="5377180">
                <a:moveTo>
                  <a:pt x="0" y="0"/>
                </a:moveTo>
                <a:lnTo>
                  <a:pt x="5376821" y="0"/>
                </a:lnTo>
              </a:path>
            </a:pathLst>
          </a:custGeom>
          <a:ln w="8514">
            <a:solidFill>
              <a:srgbClr val="6464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1755" marR="5080" indent="-59690">
              <a:lnSpc>
                <a:spcPct val="100000"/>
              </a:lnSpc>
            </a:pPr>
            <a:r>
              <a:rPr spc="-15" dirty="0">
                <a:solidFill>
                  <a:srgbClr val="49484D"/>
                </a:solidFill>
              </a:rPr>
              <a:t>D</a:t>
            </a:r>
            <a:r>
              <a:rPr spc="-5" dirty="0">
                <a:solidFill>
                  <a:srgbClr val="626267"/>
                </a:solidFill>
              </a:rPr>
              <a:t>i</a:t>
            </a:r>
            <a:r>
              <a:rPr spc="-25" dirty="0">
                <a:solidFill>
                  <a:srgbClr val="626267"/>
                </a:solidFill>
              </a:rPr>
              <a:t>r</a:t>
            </a:r>
            <a:r>
              <a:rPr spc="-10" dirty="0">
                <a:solidFill>
                  <a:srgbClr val="8C8C8C"/>
                </a:solidFill>
              </a:rPr>
              <a:t>etoria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15" dirty="0"/>
              <a:t>Administração</a:t>
            </a:r>
            <a:r>
              <a:rPr spc="80" dirty="0"/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10" dirty="0"/>
              <a:t>Congonhas,</a:t>
            </a:r>
            <a:r>
              <a:rPr spc="-20" dirty="0"/>
              <a:t> </a:t>
            </a:r>
            <a:r>
              <a:rPr spc="15" dirty="0">
                <a:solidFill>
                  <a:srgbClr val="626267"/>
                </a:solidFill>
              </a:rPr>
              <a:t>450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5" dirty="0"/>
              <a:t>C</a:t>
            </a:r>
            <a:r>
              <a:rPr spc="-30" dirty="0"/>
              <a:t>E</a:t>
            </a:r>
            <a:r>
              <a:rPr spc="-5" dirty="0">
                <a:solidFill>
                  <a:srgbClr val="49484D"/>
                </a:solidFill>
              </a:rPr>
              <a:t>P</a:t>
            </a:r>
            <a:r>
              <a:rPr spc="150" dirty="0">
                <a:solidFill>
                  <a:srgbClr val="626267"/>
                </a:solidFill>
              </a:rPr>
              <a:t>.</a:t>
            </a:r>
            <a:r>
              <a:rPr spc="20" dirty="0">
                <a:solidFill>
                  <a:srgbClr val="8C8C8C"/>
                </a:solidFill>
              </a:rPr>
              <a:t>30</a:t>
            </a:r>
            <a:r>
              <a:rPr spc="-35" dirty="0">
                <a:solidFill>
                  <a:srgbClr val="8C8C8C"/>
                </a:solidFill>
              </a:rPr>
              <a:t>.</a:t>
            </a:r>
            <a:r>
              <a:rPr dirty="0">
                <a:solidFill>
                  <a:srgbClr val="8C8C8C"/>
                </a:solidFill>
              </a:rPr>
              <a:t>330</a:t>
            </a:r>
            <a:r>
              <a:rPr spc="35" dirty="0">
                <a:solidFill>
                  <a:srgbClr val="8C8C8C"/>
                </a:solidFill>
              </a:rPr>
              <a:t>.</a:t>
            </a:r>
            <a:r>
              <a:rPr spc="10" dirty="0">
                <a:solidFill>
                  <a:srgbClr val="626267"/>
                </a:solidFill>
              </a:rPr>
              <a:t>100</a:t>
            </a:r>
            <a:r>
              <a:rPr spc="-85" dirty="0">
                <a:solidFill>
                  <a:srgbClr val="626267"/>
                </a:solidFill>
              </a:rPr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20" dirty="0"/>
              <a:t>Fone/Fax</a:t>
            </a:r>
            <a:r>
              <a:rPr spc="55" dirty="0"/>
              <a:t> </a:t>
            </a:r>
            <a:r>
              <a:rPr spc="20" dirty="0">
                <a:solidFill>
                  <a:srgbClr val="8C8C8C"/>
                </a:solidFill>
              </a:rPr>
              <a:t>(0</a:t>
            </a:r>
            <a:r>
              <a:rPr spc="-5" dirty="0">
                <a:solidFill>
                  <a:srgbClr val="8C8C8C"/>
                </a:solidFill>
              </a:rPr>
              <a:t>3</a:t>
            </a:r>
            <a:r>
              <a:rPr spc="60" dirty="0">
                <a:solidFill>
                  <a:srgbClr val="8C8C8C"/>
                </a:solidFill>
              </a:rPr>
              <a:t>1</a:t>
            </a:r>
            <a:r>
              <a:rPr spc="95" dirty="0">
                <a:solidFill>
                  <a:srgbClr val="8C8C8C"/>
                </a:solidFill>
              </a:rPr>
              <a:t>)</a:t>
            </a:r>
            <a:r>
              <a:rPr spc="-5" dirty="0"/>
              <a:t>3223-2611 </a:t>
            </a:r>
            <a:r>
              <a:rPr spc="-20" dirty="0">
                <a:solidFill>
                  <a:srgbClr val="626267"/>
                </a:solidFill>
              </a:rPr>
              <a:t>Praça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dirty="0"/>
              <a:t>de</a:t>
            </a:r>
            <a:r>
              <a:rPr spc="15" dirty="0"/>
              <a:t> </a:t>
            </a:r>
            <a:r>
              <a:rPr spc="-25" dirty="0">
                <a:solidFill>
                  <a:srgbClr val="626267"/>
                </a:solidFill>
              </a:rPr>
              <a:t>E</a:t>
            </a:r>
            <a:r>
              <a:rPr spc="-15" dirty="0">
                <a:solidFill>
                  <a:srgbClr val="8C8C8C"/>
                </a:solidFill>
              </a:rPr>
              <a:t>sportes</a:t>
            </a:r>
            <a:r>
              <a:rPr spc="40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-</a:t>
            </a:r>
            <a:r>
              <a:rPr spc="-15" dirty="0">
                <a:solidFill>
                  <a:srgbClr val="626267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5" dirty="0">
                <a:solidFill>
                  <a:srgbClr val="49484D"/>
                </a:solidFill>
              </a:rPr>
              <a:t>B</a:t>
            </a:r>
            <a:r>
              <a:rPr spc="-20" dirty="0"/>
              <a:t>envinda</a:t>
            </a:r>
            <a:r>
              <a:rPr spc="85" dirty="0"/>
              <a:t> </a:t>
            </a:r>
            <a:r>
              <a:rPr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20" dirty="0"/>
              <a:t>Carv</a:t>
            </a:r>
            <a:r>
              <a:rPr spc="60" dirty="0"/>
              <a:t>a</a:t>
            </a:r>
            <a:r>
              <a:rPr spc="-20" dirty="0">
                <a:solidFill>
                  <a:srgbClr val="49484D"/>
                </a:solidFill>
              </a:rPr>
              <a:t>l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40" dirty="0">
                <a:solidFill>
                  <a:srgbClr val="626267"/>
                </a:solidFill>
              </a:rPr>
              <a:t>o</a:t>
            </a:r>
            <a:r>
              <a:rPr spc="10" dirty="0">
                <a:solidFill>
                  <a:srgbClr val="8C8C8C"/>
                </a:solidFill>
              </a:rPr>
              <a:t>,</a:t>
            </a:r>
            <a:r>
              <a:rPr spc="-5" dirty="0">
                <a:solidFill>
                  <a:srgbClr val="8C8C8C"/>
                </a:solidFill>
              </a:rPr>
              <a:t> </a:t>
            </a:r>
            <a:r>
              <a:rPr spc="-45" dirty="0">
                <a:solidFill>
                  <a:srgbClr val="626267"/>
                </a:solidFill>
              </a:rPr>
              <a:t>F</a:t>
            </a:r>
            <a:r>
              <a:rPr spc="-10" dirty="0">
                <a:solidFill>
                  <a:srgbClr val="49484D"/>
                </a:solidFill>
              </a:rPr>
              <a:t>i</a:t>
            </a:r>
            <a:r>
              <a:rPr spc="-65" dirty="0">
                <a:solidFill>
                  <a:srgbClr val="626267"/>
                </a:solidFill>
              </a:rPr>
              <a:t>na</a:t>
            </a:r>
            <a:r>
              <a:rPr spc="-100" dirty="0">
                <a:solidFill>
                  <a:srgbClr val="626267"/>
                </a:solidFill>
              </a:rPr>
              <a:t> </a:t>
            </a:r>
            <a:r>
              <a:rPr spc="-85" dirty="0">
                <a:solidFill>
                  <a:srgbClr val="49484D"/>
                </a:solidFill>
              </a:rPr>
              <a:t>l</a:t>
            </a:r>
            <a:r>
              <a:rPr spc="30" dirty="0">
                <a:solidFill>
                  <a:srgbClr val="49484D"/>
                </a:solidFill>
              </a:rPr>
              <a:t> </a:t>
            </a:r>
            <a:r>
              <a:rPr spc="65" dirty="0"/>
              <a:t>-</a:t>
            </a:r>
            <a:r>
              <a:rPr spc="-60" dirty="0"/>
              <a:t> </a:t>
            </a:r>
            <a:r>
              <a:rPr spc="5" dirty="0">
                <a:solidFill>
                  <a:srgbClr val="626267"/>
                </a:solidFill>
              </a:rPr>
              <a:t>C</a:t>
            </a:r>
            <a:r>
              <a:rPr spc="-30" dirty="0">
                <a:solidFill>
                  <a:srgbClr val="626267"/>
                </a:solidFill>
              </a:rPr>
              <a:t>E</a:t>
            </a:r>
            <a:r>
              <a:rPr dirty="0">
                <a:solidFill>
                  <a:srgbClr val="49484D"/>
                </a:solidFill>
              </a:rPr>
              <a:t>P</a:t>
            </a:r>
            <a:r>
              <a:rPr spc="-15" dirty="0">
                <a:solidFill>
                  <a:srgbClr val="49484D"/>
                </a:solidFill>
              </a:rPr>
              <a:t> </a:t>
            </a:r>
            <a:r>
              <a:rPr dirty="0"/>
              <a:t>30.330</a:t>
            </a:r>
            <a:r>
              <a:rPr spc="30" dirty="0"/>
              <a:t>.</a:t>
            </a:r>
            <a:r>
              <a:rPr spc="10" dirty="0"/>
              <a:t>180</a:t>
            </a:r>
            <a:r>
              <a:rPr spc="-55" dirty="0"/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-40" dirty="0"/>
              <a:t>B</a:t>
            </a:r>
            <a:r>
              <a:rPr spc="-15" dirty="0"/>
              <a:t>e</a:t>
            </a:r>
            <a:r>
              <a:rPr spc="-10" dirty="0">
                <a:solidFill>
                  <a:srgbClr val="49484D"/>
                </a:solidFill>
              </a:rPr>
              <a:t>l</a:t>
            </a:r>
            <a:r>
              <a:rPr spc="30" dirty="0"/>
              <a:t>o</a:t>
            </a:r>
            <a:r>
              <a:rPr spc="-35" dirty="0"/>
              <a:t> 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-5" dirty="0"/>
              <a:t>orizonte</a:t>
            </a:r>
            <a:r>
              <a:rPr spc="-15" dirty="0"/>
              <a:t> </a:t>
            </a:r>
            <a:r>
              <a:rPr spc="375" dirty="0"/>
              <a:t>-</a:t>
            </a:r>
            <a:r>
              <a:rPr spc="-15" dirty="0">
                <a:solidFill>
                  <a:srgbClr val="626267"/>
                </a:solidFill>
              </a:rPr>
              <a:t>MG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2115891" y="9834949"/>
            <a:ext cx="178562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20" dirty="0">
                <a:solidFill>
                  <a:srgbClr val="626267"/>
                </a:solidFill>
                <a:latin typeface="Times New Roman"/>
                <a:cs typeface="Times New Roman"/>
              </a:rPr>
              <a:t>Home</a:t>
            </a:r>
            <a:r>
              <a:rPr sz="850" spc="30" dirty="0">
                <a:solidFill>
                  <a:srgbClr val="626267"/>
                </a:solidFill>
                <a:latin typeface="Times New Roman"/>
                <a:cs typeface="Times New Roman"/>
              </a:rPr>
              <a:t> </a:t>
            </a:r>
            <a:r>
              <a:rPr sz="850" spc="-40" dirty="0">
                <a:solidFill>
                  <a:srgbClr val="626267"/>
                </a:solidFill>
                <a:latin typeface="Times New Roman"/>
                <a:cs typeface="Times New Roman"/>
              </a:rPr>
              <a:t>P</a:t>
            </a:r>
            <a:r>
              <a:rPr sz="850" spc="10" dirty="0">
                <a:solidFill>
                  <a:srgbClr val="8C8C8C"/>
                </a:solidFill>
                <a:latin typeface="Times New Roman"/>
                <a:cs typeface="Times New Roman"/>
              </a:rPr>
              <a:t>a</a:t>
            </a:r>
            <a:r>
              <a:rPr sz="850" spc="-55" dirty="0">
                <a:solidFill>
                  <a:srgbClr val="8C8C8C"/>
                </a:solidFill>
                <a:latin typeface="Times New Roman"/>
                <a:cs typeface="Times New Roman"/>
              </a:rPr>
              <a:t>g</a:t>
            </a:r>
            <a:r>
              <a:rPr sz="850" spc="25" dirty="0">
                <a:solidFill>
                  <a:srgbClr val="626267"/>
                </a:solidFill>
                <a:latin typeface="Times New Roman"/>
                <a:cs typeface="Times New Roman"/>
              </a:rPr>
              <a:t>e:</a:t>
            </a:r>
            <a:r>
              <a:rPr sz="850" spc="-50" dirty="0">
                <a:solidFill>
                  <a:srgbClr val="626267"/>
                </a:solidFill>
                <a:latin typeface="Times New Roman"/>
                <a:cs typeface="Times New Roman"/>
              </a:rPr>
              <a:t> </a:t>
            </a:r>
            <a:r>
              <a:rPr sz="850" u="sng" spc="10" dirty="0">
                <a:solidFill>
                  <a:srgbClr val="757577"/>
                </a:solidFill>
                <a:latin typeface="Times New Roman"/>
                <a:cs typeface="Times New Roman"/>
              </a:rPr>
              <a:t>w</a:t>
            </a:r>
            <a:r>
              <a:rPr sz="850" dirty="0">
                <a:solidFill>
                  <a:srgbClr val="757577"/>
                </a:solidFill>
                <a:latin typeface="Times New Roman"/>
                <a:cs typeface="Times New Roman"/>
              </a:rPr>
              <a:t>ww.mack</a:t>
            </a:r>
            <a:r>
              <a:rPr sz="850" spc="100" dirty="0">
                <a:solidFill>
                  <a:srgbClr val="757577"/>
                </a:solidFill>
                <a:latin typeface="Times New Roman"/>
                <a:cs typeface="Times New Roman"/>
              </a:rPr>
              <a:t>e</a:t>
            </a:r>
            <a:r>
              <a:rPr sz="850" spc="5" dirty="0">
                <a:solidFill>
                  <a:srgbClr val="49484D"/>
                </a:solidFill>
                <a:latin typeface="Times New Roman"/>
                <a:cs typeface="Times New Roman"/>
              </a:rPr>
              <a:t>n</a:t>
            </a:r>
            <a:r>
              <a:rPr sz="850" spc="85" dirty="0">
                <a:solidFill>
                  <a:srgbClr val="8C8C8C"/>
                </a:solidFill>
                <a:latin typeface="Times New Roman"/>
                <a:cs typeface="Times New Roman"/>
              </a:rPr>
              <a:t>z</a:t>
            </a:r>
            <a:r>
              <a:rPr sz="850" spc="-75" dirty="0">
                <a:solidFill>
                  <a:srgbClr val="626267"/>
                </a:solidFill>
                <a:latin typeface="Times New Roman"/>
                <a:cs typeface="Times New Roman"/>
              </a:rPr>
              <a:t>i</a:t>
            </a:r>
            <a:r>
              <a:rPr sz="850" spc="35" dirty="0">
                <a:solidFill>
                  <a:srgbClr val="8C8C8C"/>
                </a:solidFill>
                <a:latin typeface="Times New Roman"/>
                <a:cs typeface="Times New Roman"/>
              </a:rPr>
              <a:t>e</a:t>
            </a:r>
            <a:r>
              <a:rPr sz="850" spc="20" dirty="0">
                <a:solidFill>
                  <a:srgbClr val="8C8C8C"/>
                </a:solidFill>
                <a:latin typeface="Times New Roman"/>
                <a:cs typeface="Times New Roman"/>
              </a:rPr>
              <a:t>b</a:t>
            </a:r>
            <a:r>
              <a:rPr sz="850" spc="15" dirty="0">
                <a:solidFill>
                  <a:srgbClr val="626267"/>
                </a:solidFill>
                <a:latin typeface="Times New Roman"/>
                <a:cs typeface="Times New Roman"/>
              </a:rPr>
              <a:t>h</a:t>
            </a:r>
            <a:r>
              <a:rPr sz="850" spc="-25" dirty="0">
                <a:solidFill>
                  <a:srgbClr val="626267"/>
                </a:solidFill>
                <a:latin typeface="Times New Roman"/>
                <a:cs typeface="Times New Roman"/>
              </a:rPr>
              <a:t>.</a:t>
            </a:r>
            <a:r>
              <a:rPr sz="850" spc="20" dirty="0">
                <a:solidFill>
                  <a:srgbClr val="626267"/>
                </a:solidFill>
                <a:latin typeface="Times New Roman"/>
                <a:cs typeface="Times New Roman"/>
              </a:rPr>
              <a:t>co</a:t>
            </a:r>
            <a:r>
              <a:rPr sz="850" spc="55" dirty="0">
                <a:solidFill>
                  <a:srgbClr val="626267"/>
                </a:solidFill>
                <a:latin typeface="Times New Roman"/>
                <a:cs typeface="Times New Roman"/>
              </a:rPr>
              <a:t>m</a:t>
            </a:r>
            <a:r>
              <a:rPr sz="850" spc="-15" dirty="0">
                <a:solidFill>
                  <a:srgbClr val="8C8C8C"/>
                </a:solidFill>
                <a:latin typeface="Times New Roman"/>
                <a:cs typeface="Times New Roman"/>
              </a:rPr>
              <a:t>.</a:t>
            </a:r>
            <a:r>
              <a:rPr sz="850" dirty="0">
                <a:solidFill>
                  <a:srgbClr val="626267"/>
                </a:solidFill>
                <a:latin typeface="Times New Roman"/>
                <a:cs typeface="Times New Roman"/>
              </a:rPr>
              <a:t>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5" dirty="0">
                <a:solidFill>
                  <a:srgbClr val="757577"/>
                </a:solidFill>
              </a:rPr>
              <a:t>E</a:t>
            </a:r>
            <a:r>
              <a:rPr spc="-5" dirty="0">
                <a:solidFill>
                  <a:srgbClr val="757577"/>
                </a:solidFill>
              </a:rPr>
              <a:t> </a:t>
            </a:r>
            <a:r>
              <a:rPr spc="-25" dirty="0"/>
              <a:t>Mail:</a:t>
            </a:r>
            <a:r>
              <a:rPr spc="15" dirty="0"/>
              <a:t> </a:t>
            </a:r>
            <a:r>
              <a:rPr spc="10" dirty="0">
                <a:hlinkClick r:id="rId5"/>
              </a:rPr>
              <a:t>esporte</a:t>
            </a:r>
            <a:r>
              <a:rPr dirty="0">
                <a:hlinkClick r:id="rId5"/>
              </a:rPr>
              <a:t>s</a:t>
            </a:r>
            <a:r>
              <a:rPr spc="10" dirty="0">
                <a:solidFill>
                  <a:srgbClr val="8C8C8C"/>
                </a:solidFill>
                <a:hlinkClick r:id="rId5"/>
              </a:rPr>
              <a:t>@</a:t>
            </a:r>
            <a:r>
              <a:rPr spc="10" dirty="0">
                <a:hlinkClick r:id="rId5"/>
              </a:rPr>
              <a:t>mackenzie</a:t>
            </a:r>
            <a:r>
              <a:rPr spc="85" dirty="0">
                <a:hlinkClick r:id="rId5"/>
              </a:rPr>
              <a:t>b</a:t>
            </a:r>
            <a:r>
              <a:rPr spc="40" dirty="0">
                <a:solidFill>
                  <a:srgbClr val="49484D"/>
                </a:solidFill>
                <a:hlinkClick r:id="rId5"/>
              </a:rPr>
              <a:t>h</a:t>
            </a:r>
            <a:r>
              <a:rPr spc="10" dirty="0">
                <a:solidFill>
                  <a:srgbClr val="757577"/>
                </a:solidFill>
                <a:hlinkClick r:id="rId5"/>
              </a:rPr>
              <a:t>.com.br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260635" y="1133994"/>
            <a:ext cx="1155700" cy="323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 marR="5080" indent="-4445">
              <a:lnSpc>
                <a:spcPct val="102400"/>
              </a:lnSpc>
            </a:pPr>
            <a:r>
              <a:rPr sz="1050" spc="10" dirty="0">
                <a:solidFill>
                  <a:srgbClr val="38343B"/>
                </a:solidFill>
                <a:latin typeface="Arial"/>
                <a:cs typeface="Arial"/>
              </a:rPr>
              <a:t>MACKENZ</a:t>
            </a:r>
            <a:r>
              <a:rPr sz="1050" spc="20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38343B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ESPORTE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CLUBE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49353" y="1438647"/>
            <a:ext cx="641350" cy="221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spc="5" dirty="0">
                <a:solidFill>
                  <a:srgbClr val="38343B"/>
                </a:solidFill>
                <a:latin typeface="Times New Roman"/>
                <a:cs typeface="Times New Roman"/>
              </a:rPr>
              <a:t>FOllMAÇÃO </a:t>
            </a:r>
            <a:r>
              <a:rPr sz="650" spc="-5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650" spc="85" dirty="0">
                <a:solidFill>
                  <a:srgbClr val="38343B"/>
                </a:solidFill>
                <a:latin typeface="Times New Roman"/>
                <a:cs typeface="Times New Roman"/>
              </a:rPr>
              <a:t>DI</a:t>
            </a:r>
            <a:endParaRPr sz="650">
              <a:latin typeface="Times New Roman"/>
              <a:cs typeface="Times New Roman"/>
            </a:endParaRPr>
          </a:p>
          <a:p>
            <a:pPr marL="20955" algn="ctr">
              <a:lnSpc>
                <a:spcPct val="100000"/>
              </a:lnSpc>
              <a:spcBef>
                <a:spcPts val="50"/>
              </a:spcBef>
            </a:pPr>
            <a:r>
              <a:rPr sz="700" spc="-70" dirty="0">
                <a:solidFill>
                  <a:srgbClr val="38343B"/>
                </a:solidFill>
                <a:latin typeface="Times New Roman"/>
                <a:cs typeface="Times New Roman"/>
              </a:rPr>
              <a:t>A</a:t>
            </a:r>
            <a:r>
              <a:rPr sz="700" dirty="0">
                <a:solidFill>
                  <a:srgbClr val="38343B"/>
                </a:solidFill>
                <a:latin typeface="Times New Roman"/>
                <a:cs typeface="Times New Roman"/>
              </a:rPr>
              <a:t>TUTAS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24055" y="2022236"/>
            <a:ext cx="5347970" cy="2656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3013710">
              <a:lnSpc>
                <a:spcPct val="100000"/>
              </a:lnSpc>
            </a:pPr>
            <a:r>
              <a:rPr sz="1050" spc="-30" dirty="0">
                <a:solidFill>
                  <a:srgbClr val="38343B"/>
                </a:solidFill>
                <a:latin typeface="Arial"/>
                <a:cs typeface="Arial"/>
              </a:rPr>
              <a:t>Belo</a:t>
            </a:r>
            <a:r>
              <a:rPr sz="1050" spc="3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Hor</a:t>
            </a:r>
            <a:r>
              <a:rPr sz="1050" spc="-90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-60" dirty="0">
                <a:solidFill>
                  <a:srgbClr val="626267"/>
                </a:solidFill>
                <a:latin typeface="Arial"/>
                <a:cs typeface="Arial"/>
              </a:rPr>
              <a:t>z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o</a:t>
            </a:r>
            <a:r>
              <a:rPr sz="1050" spc="-30" dirty="0">
                <a:solidFill>
                  <a:srgbClr val="49484D"/>
                </a:solidFill>
                <a:latin typeface="Arial"/>
                <a:cs typeface="Arial"/>
              </a:rPr>
              <a:t>n</a:t>
            </a:r>
            <a:r>
              <a:rPr sz="1050" spc="75" dirty="0">
                <a:solidFill>
                  <a:srgbClr val="626267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e</a:t>
            </a:r>
            <a:r>
              <a:rPr sz="1050" spc="315" dirty="0">
                <a:solidFill>
                  <a:srgbClr val="626267"/>
                </a:solidFill>
                <a:latin typeface="Arial"/>
                <a:cs typeface="Arial"/>
              </a:rPr>
              <a:t>,</a:t>
            </a:r>
            <a:r>
              <a:rPr sz="1050" spc="-165" dirty="0">
                <a:solidFill>
                  <a:srgbClr val="62626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49484D"/>
                </a:solidFill>
                <a:latin typeface="Arial"/>
                <a:cs typeface="Arial"/>
              </a:rPr>
              <a:t>1</a:t>
            </a:r>
            <a:r>
              <a:rPr sz="1050" spc="40" dirty="0">
                <a:solidFill>
                  <a:srgbClr val="49484D"/>
                </a:solidFill>
                <a:latin typeface="Arial"/>
                <a:cs typeface="Arial"/>
              </a:rPr>
              <a:t>4</a:t>
            </a:r>
            <a:r>
              <a:rPr sz="1050" spc="2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8343B"/>
                </a:solidFill>
                <a:latin typeface="Arial"/>
                <a:cs typeface="Arial"/>
              </a:rPr>
              <a:t>de</a:t>
            </a:r>
            <a:r>
              <a:rPr sz="1050" spc="4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626267"/>
                </a:solidFill>
                <a:latin typeface="Arial"/>
                <a:cs typeface="Arial"/>
              </a:rPr>
              <a:t>m</a:t>
            </a:r>
            <a:r>
              <a:rPr sz="1050" spc="25" dirty="0">
                <a:solidFill>
                  <a:srgbClr val="38343B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38343B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626267"/>
                </a:solidFill>
                <a:latin typeface="Arial"/>
                <a:cs typeface="Arial"/>
              </a:rPr>
              <a:t>ç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de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49484D"/>
                </a:solidFill>
                <a:latin typeface="Arial"/>
                <a:cs typeface="Arial"/>
              </a:rPr>
              <a:t>20</a:t>
            </a:r>
            <a:r>
              <a:rPr sz="1050" spc="-70" dirty="0">
                <a:solidFill>
                  <a:srgbClr val="49484D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6</a:t>
            </a:r>
            <a:r>
              <a:rPr sz="1050" spc="254" dirty="0">
                <a:solidFill>
                  <a:srgbClr val="626267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1812925" algn="l"/>
              </a:tabLst>
            </a:pPr>
            <a:r>
              <a:rPr sz="1100" spc="-30" dirty="0">
                <a:solidFill>
                  <a:srgbClr val="38343B"/>
                </a:solidFill>
                <a:latin typeface="Arial"/>
                <a:cs typeface="Arial"/>
              </a:rPr>
              <a:t>ATA </a:t>
            </a:r>
            <a:r>
              <a:rPr sz="1100" spc="9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8343B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38343B"/>
                </a:solidFill>
                <a:latin typeface="Arial"/>
                <a:cs typeface="Arial"/>
              </a:rPr>
              <a:t>J</a:t>
            </a:r>
            <a:r>
              <a:rPr sz="1100" spc="10" dirty="0">
                <a:solidFill>
                  <a:srgbClr val="38343B"/>
                </a:solidFill>
                <a:latin typeface="Arial"/>
                <a:cs typeface="Arial"/>
              </a:rPr>
              <a:t>U</a:t>
            </a:r>
            <a:r>
              <a:rPr sz="1100" spc="-50" dirty="0">
                <a:solidFill>
                  <a:srgbClr val="38343B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38343B"/>
                </a:solidFill>
                <a:latin typeface="Arial"/>
                <a:cs typeface="Arial"/>
              </a:rPr>
              <a:t>GAME</a:t>
            </a:r>
            <a:r>
              <a:rPr sz="1100" spc="-55" dirty="0">
                <a:solidFill>
                  <a:srgbClr val="38343B"/>
                </a:solidFill>
                <a:latin typeface="Arial"/>
                <a:cs typeface="Arial"/>
              </a:rPr>
              <a:t>N</a:t>
            </a: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	</a:t>
            </a: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E</a:t>
            </a:r>
            <a:r>
              <a:rPr sz="1100" spc="-100" dirty="0">
                <a:solidFill>
                  <a:srgbClr val="38343B"/>
                </a:solidFill>
                <a:latin typeface="Arial"/>
                <a:cs typeface="Arial"/>
              </a:rPr>
              <a:t>D</a:t>
            </a:r>
            <a:r>
              <a:rPr sz="1100" spc="65" dirty="0">
                <a:solidFill>
                  <a:srgbClr val="38343B"/>
                </a:solidFill>
                <a:latin typeface="Arial"/>
                <a:cs typeface="Arial"/>
              </a:rPr>
              <a:t>ITAL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38343B"/>
                </a:solidFill>
                <a:latin typeface="Arial"/>
                <a:cs typeface="Arial"/>
              </a:rPr>
              <a:t>Nº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38343B"/>
                </a:solidFill>
                <a:latin typeface="Arial"/>
                <a:cs typeface="Arial"/>
              </a:rPr>
              <a:t>0</a:t>
            </a:r>
            <a:r>
              <a:rPr sz="1100" spc="40" dirty="0">
                <a:solidFill>
                  <a:srgbClr val="38343B"/>
                </a:solidFill>
                <a:latin typeface="Arial"/>
                <a:cs typeface="Arial"/>
              </a:rPr>
              <a:t>4</a:t>
            </a:r>
            <a:r>
              <a:rPr sz="1100" spc="50" dirty="0">
                <a:solidFill>
                  <a:srgbClr val="626267"/>
                </a:solidFill>
                <a:latin typeface="Arial"/>
                <a:cs typeface="Arial"/>
              </a:rPr>
              <a:t>/</a:t>
            </a:r>
            <a:r>
              <a:rPr sz="1100" spc="-200" dirty="0">
                <a:solidFill>
                  <a:srgbClr val="626267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38343B"/>
                </a:solidFill>
                <a:latin typeface="Arial"/>
                <a:cs typeface="Arial"/>
              </a:rPr>
              <a:t>20</a:t>
            </a:r>
            <a:r>
              <a:rPr sz="1100" spc="-40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00" spc="85" dirty="0">
                <a:solidFill>
                  <a:srgbClr val="38343B"/>
                </a:solidFill>
                <a:latin typeface="Arial"/>
                <a:cs typeface="Arial"/>
              </a:rPr>
              <a:t>6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para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aq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u</a:t>
            </a:r>
            <a:r>
              <a:rPr sz="1050" spc="-40" dirty="0">
                <a:solidFill>
                  <a:srgbClr val="626267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s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ção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38343B"/>
                </a:solidFill>
                <a:latin typeface="Arial"/>
                <a:cs typeface="Arial"/>
              </a:rPr>
              <a:t>B</a:t>
            </a: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OMBAS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8343B"/>
                </a:solidFill>
                <a:latin typeface="Arial"/>
                <a:cs typeface="Arial"/>
              </a:rPr>
              <a:t>DE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ts val="1315"/>
              </a:lnSpc>
              <a:spcBef>
                <a:spcPts val="5"/>
              </a:spcBef>
            </a:pP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AQUEC</a:t>
            </a:r>
            <a:r>
              <a:rPr sz="1100" spc="30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MEN</a:t>
            </a:r>
            <a:r>
              <a:rPr sz="1100" spc="-75" dirty="0">
                <a:solidFill>
                  <a:srgbClr val="38343B"/>
                </a:solidFill>
                <a:latin typeface="Arial"/>
                <a:cs typeface="Arial"/>
              </a:rPr>
              <a:t>T</a:t>
            </a:r>
            <a:r>
              <a:rPr sz="1100" spc="30" dirty="0">
                <a:solidFill>
                  <a:srgbClr val="38343B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8343B"/>
                </a:solidFill>
                <a:latin typeface="Arial"/>
                <a:cs typeface="Arial"/>
              </a:rPr>
              <a:t>PARA</a:t>
            </a:r>
            <a:r>
              <a:rPr sz="1100" spc="7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43B"/>
                </a:solidFill>
                <a:latin typeface="Arial"/>
                <a:cs typeface="Arial"/>
              </a:rPr>
              <a:t>P</a:t>
            </a:r>
            <a:r>
              <a:rPr sz="1100" spc="14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38343B"/>
                </a:solidFill>
                <a:latin typeface="Arial"/>
                <a:cs typeface="Arial"/>
              </a:rPr>
              <a:t>S</a:t>
            </a: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C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8343B"/>
                </a:solidFill>
                <a:latin typeface="Arial"/>
                <a:cs typeface="Arial"/>
              </a:rPr>
              <a:t>NA</a:t>
            </a:r>
            <a:r>
              <a:rPr sz="1100" spc="-3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8343B"/>
                </a:solidFill>
                <a:latin typeface="Arial"/>
                <a:cs typeface="Arial"/>
              </a:rPr>
              <a:t>CAPA</a:t>
            </a:r>
            <a:r>
              <a:rPr sz="1100" spc="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43B"/>
                </a:solidFill>
                <a:latin typeface="Arial"/>
                <a:cs typeface="Arial"/>
              </a:rPr>
              <a:t>TÉRM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8343B"/>
                </a:solidFill>
                <a:latin typeface="Arial"/>
                <a:cs typeface="Arial"/>
              </a:rPr>
              <a:t>CA</a:t>
            </a:r>
            <a:r>
              <a:rPr sz="1100" spc="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43B"/>
                </a:solidFill>
                <a:latin typeface="Arial"/>
                <a:cs typeface="Arial"/>
              </a:rPr>
              <a:t>PARA</a:t>
            </a:r>
            <a:r>
              <a:rPr sz="1100" spc="-20" dirty="0">
                <a:solidFill>
                  <a:srgbClr val="38343B"/>
                </a:solidFill>
                <a:latin typeface="Arial"/>
                <a:cs typeface="Arial"/>
              </a:rPr>
              <a:t> C</a:t>
            </a:r>
            <a:r>
              <a:rPr sz="1100" spc="-25" dirty="0">
                <a:solidFill>
                  <a:srgbClr val="38343B"/>
                </a:solidFill>
                <a:latin typeface="Arial"/>
                <a:cs typeface="Arial"/>
              </a:rPr>
              <a:t>OB</a:t>
            </a:r>
            <a:r>
              <a:rPr sz="1100" spc="-20" dirty="0">
                <a:solidFill>
                  <a:srgbClr val="38343B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8343B"/>
                </a:solidFill>
                <a:latin typeface="Arial"/>
                <a:cs typeface="Arial"/>
              </a:rPr>
              <a:t>R</a:t>
            </a:r>
            <a:r>
              <a:rPr sz="1100" spc="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8343B"/>
                </a:solidFill>
                <a:latin typeface="Arial"/>
                <a:cs typeface="Arial"/>
              </a:rPr>
              <a:t>P</a:t>
            </a:r>
            <a:r>
              <a:rPr sz="1100" spc="65" dirty="0">
                <a:solidFill>
                  <a:srgbClr val="38343B"/>
                </a:solidFill>
                <a:latin typeface="Arial"/>
                <a:cs typeface="Arial"/>
              </a:rPr>
              <a:t> SC</a:t>
            </a:r>
            <a:r>
              <a:rPr sz="1100" spc="-15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8343B"/>
                </a:solidFill>
                <a:latin typeface="Arial"/>
                <a:cs typeface="Arial"/>
              </a:rPr>
              <a:t>NA,</a:t>
            </a:r>
            <a:r>
              <a:rPr sz="1100" spc="-3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para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ts val="1255"/>
              </a:lnSpc>
            </a:pPr>
            <a:r>
              <a:rPr sz="1050" spc="5" dirty="0">
                <a:solidFill>
                  <a:srgbClr val="49484D"/>
                </a:solidFill>
                <a:latin typeface="Arial"/>
                <a:cs typeface="Arial"/>
              </a:rPr>
              <a:t>atendimento</a:t>
            </a:r>
            <a:r>
              <a:rPr sz="1050" spc="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8343B"/>
                </a:solidFill>
                <a:latin typeface="Arial"/>
                <a:cs typeface="Arial"/>
              </a:rPr>
              <a:t>a</a:t>
            </a:r>
            <a:r>
              <a:rPr sz="1050" spc="7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Unidade</a:t>
            </a:r>
            <a:r>
              <a:rPr sz="1050" spc="3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do</a:t>
            </a:r>
            <a:r>
              <a:rPr sz="1050" spc="5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9484D"/>
                </a:solidFill>
                <a:latin typeface="Arial"/>
                <a:cs typeface="Arial"/>
              </a:rPr>
              <a:t>Mackenzie</a:t>
            </a:r>
            <a:r>
              <a:rPr sz="1050" spc="13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Esporte</a:t>
            </a:r>
            <a:r>
              <a:rPr sz="1050" spc="2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49484D"/>
                </a:solidFill>
                <a:latin typeface="Arial"/>
                <a:cs typeface="Arial"/>
              </a:rPr>
              <a:t>C</a:t>
            </a:r>
            <a:r>
              <a:rPr sz="1050" spc="-55" dirty="0">
                <a:solidFill>
                  <a:srgbClr val="49484D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ube.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5080">
              <a:lnSpc>
                <a:spcPct val="101099"/>
              </a:lnSpc>
            </a:pPr>
            <a:r>
              <a:rPr sz="1050" spc="-60" dirty="0">
                <a:solidFill>
                  <a:srgbClr val="38343B"/>
                </a:solidFill>
                <a:latin typeface="Arial"/>
                <a:cs typeface="Arial"/>
              </a:rPr>
              <a:t>A</a:t>
            </a:r>
            <a:r>
              <a:rPr sz="1050" spc="-4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Com</a:t>
            </a:r>
            <a:r>
              <a:rPr sz="1050" spc="-40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-60" dirty="0">
                <a:solidFill>
                  <a:srgbClr val="49484D"/>
                </a:solidFill>
                <a:latin typeface="Arial"/>
                <a:cs typeface="Arial"/>
              </a:rPr>
              <a:t>s</a:t>
            </a:r>
            <a:r>
              <a:rPr sz="1050" spc="-25" dirty="0">
                <a:solidFill>
                  <a:srgbClr val="626267"/>
                </a:solidFill>
                <a:latin typeface="Arial"/>
                <a:cs typeface="Arial"/>
              </a:rPr>
              <a:t>s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ão</a:t>
            </a:r>
            <a:r>
              <a:rPr sz="1050" spc="-7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de</a:t>
            </a:r>
            <a:r>
              <a:rPr sz="1050" spc="-9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Compr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a</a:t>
            </a:r>
            <a:r>
              <a:rPr sz="1050" spc="10" dirty="0">
                <a:solidFill>
                  <a:srgbClr val="626267"/>
                </a:solidFill>
                <a:latin typeface="Arial"/>
                <a:cs typeface="Arial"/>
              </a:rPr>
              <a:t>s</a:t>
            </a:r>
            <a:r>
              <a:rPr sz="1050" spc="-90" dirty="0">
                <a:solidFill>
                  <a:srgbClr val="62626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e</a:t>
            </a:r>
            <a:r>
              <a:rPr sz="1050" spc="-7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Lic</a:t>
            </a:r>
            <a:r>
              <a:rPr sz="1050" spc="-100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tações,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representando</a:t>
            </a:r>
            <a:r>
              <a:rPr sz="1050" spc="4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neste</a:t>
            </a:r>
            <a:r>
              <a:rPr sz="1050" spc="-8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ato</a:t>
            </a:r>
            <a:r>
              <a:rPr sz="1050" spc="-7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49484D"/>
                </a:solidFill>
                <a:latin typeface="Arial"/>
                <a:cs typeface="Arial"/>
              </a:rPr>
              <a:t>o</a:t>
            </a:r>
            <a:r>
              <a:rPr sz="1050" spc="-3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Macken</a:t>
            </a:r>
            <a:r>
              <a:rPr sz="1050" spc="-40" dirty="0">
                <a:solidFill>
                  <a:srgbClr val="49484D"/>
                </a:solidFill>
                <a:latin typeface="Arial"/>
                <a:cs typeface="Arial"/>
              </a:rPr>
              <a:t>z</a:t>
            </a:r>
            <a:r>
              <a:rPr sz="1050" spc="-5" dirty="0">
                <a:solidFill>
                  <a:srgbClr val="626267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e</a:t>
            </a:r>
            <a:r>
              <a:rPr sz="1050" spc="-3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Esporte</a:t>
            </a:r>
            <a:r>
              <a:rPr sz="1050" spc="-8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Club</a:t>
            </a:r>
            <a:r>
              <a:rPr sz="1050" spc="-35" dirty="0">
                <a:solidFill>
                  <a:srgbClr val="49484D"/>
                </a:solidFill>
                <a:latin typeface="Arial"/>
                <a:cs typeface="Arial"/>
              </a:rPr>
              <a:t>e</a:t>
            </a:r>
            <a:r>
              <a:rPr sz="1050" spc="315" dirty="0">
                <a:solidFill>
                  <a:srgbClr val="626267"/>
                </a:solidFill>
                <a:latin typeface="Arial"/>
                <a:cs typeface="Arial"/>
              </a:rPr>
              <a:t>, </a:t>
            </a:r>
            <a:r>
              <a:rPr sz="1050" spc="-20" dirty="0">
                <a:solidFill>
                  <a:srgbClr val="38343B"/>
                </a:solidFill>
                <a:latin typeface="Arial"/>
                <a:cs typeface="Arial"/>
              </a:rPr>
              <a:t>após</a:t>
            </a:r>
            <a:r>
              <a:rPr sz="1050" spc="4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38343B"/>
                </a:solidFill>
                <a:latin typeface="Arial"/>
                <a:cs typeface="Arial"/>
              </a:rPr>
              <a:t>análi</a:t>
            </a:r>
            <a:r>
              <a:rPr sz="1050" spc="-30" dirty="0">
                <a:solidFill>
                  <a:srgbClr val="38343B"/>
                </a:solidFill>
                <a:latin typeface="Arial"/>
                <a:cs typeface="Arial"/>
              </a:rPr>
              <a:t>se</a:t>
            </a:r>
            <a:r>
              <a:rPr sz="1050" spc="2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9484D"/>
                </a:solidFill>
                <a:latin typeface="Arial"/>
                <a:cs typeface="Arial"/>
              </a:rPr>
              <a:t>das</a:t>
            </a:r>
            <a:r>
              <a:rPr sz="1050" spc="1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38343B"/>
                </a:solidFill>
                <a:latin typeface="Arial"/>
                <a:cs typeface="Arial"/>
              </a:rPr>
              <a:t>PROPOSTAS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COMERCI</a:t>
            </a:r>
            <a:r>
              <a:rPr sz="1100" spc="160" dirty="0">
                <a:solidFill>
                  <a:srgbClr val="38343B"/>
                </a:solidFill>
                <a:latin typeface="Arial"/>
                <a:cs typeface="Arial"/>
              </a:rPr>
              <a:t>A</a:t>
            </a:r>
            <a:r>
              <a:rPr sz="1100" spc="25" dirty="0">
                <a:solidFill>
                  <a:srgbClr val="38343B"/>
                </a:solidFill>
                <a:latin typeface="Arial"/>
                <a:cs typeface="Arial"/>
              </a:rPr>
              <a:t>IS</a:t>
            </a:r>
            <a:r>
              <a:rPr sz="1100" spc="-10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aprese</a:t>
            </a:r>
            <a:r>
              <a:rPr sz="1050" spc="-50" dirty="0">
                <a:solidFill>
                  <a:srgbClr val="49484D"/>
                </a:solidFill>
                <a:latin typeface="Arial"/>
                <a:cs typeface="Arial"/>
              </a:rPr>
              <a:t>n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tadas</a:t>
            </a:r>
            <a:r>
              <a:rPr sz="1050" spc="6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49484D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as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empresas: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50">
              <a:latin typeface="Times New Roman"/>
              <a:cs typeface="Times New Roman"/>
            </a:endParaRPr>
          </a:p>
          <a:p>
            <a:pPr marL="229235">
              <a:lnSpc>
                <a:spcPct val="100000"/>
              </a:lnSpc>
            </a:pPr>
            <a:r>
              <a:rPr sz="1050" spc="140" dirty="0">
                <a:solidFill>
                  <a:srgbClr val="626267"/>
                </a:solidFill>
                <a:latin typeface="Arial"/>
                <a:cs typeface="Arial"/>
              </a:rPr>
              <a:t>./ </a:t>
            </a:r>
            <a:r>
              <a:rPr sz="1050" spc="125" dirty="0">
                <a:solidFill>
                  <a:srgbClr val="62626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49484D"/>
                </a:solidFill>
                <a:latin typeface="Arial"/>
                <a:cs typeface="Arial"/>
              </a:rPr>
              <a:t>Fortal</a:t>
            </a:r>
            <a:r>
              <a:rPr sz="1050" spc="4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38343B"/>
                </a:solidFill>
                <a:latin typeface="Arial"/>
                <a:cs typeface="Arial"/>
              </a:rPr>
              <a:t>P</a:t>
            </a:r>
            <a:r>
              <a:rPr sz="1050" spc="-120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38343B"/>
                </a:solidFill>
                <a:latin typeface="Arial"/>
                <a:cs typeface="Arial"/>
              </a:rPr>
              <a:t>scinas</a:t>
            </a:r>
            <a:r>
              <a:rPr sz="1050" spc="13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Ltda</a:t>
            </a:r>
            <a:r>
              <a:rPr sz="1050" spc="4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49484D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43B"/>
                </a:solidFill>
                <a:latin typeface="Arial"/>
                <a:cs typeface="Arial"/>
              </a:rPr>
              <a:t>CNPJ:</a:t>
            </a:r>
            <a:r>
              <a:rPr sz="1100" spc="3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04</a:t>
            </a:r>
            <a:r>
              <a:rPr sz="1050" spc="-5" dirty="0">
                <a:solidFill>
                  <a:srgbClr val="49484D"/>
                </a:solidFill>
                <a:latin typeface="Arial"/>
                <a:cs typeface="Arial"/>
              </a:rPr>
              <a:t>.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226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.</a:t>
            </a:r>
            <a:r>
              <a:rPr sz="1050" spc="75" dirty="0">
                <a:solidFill>
                  <a:srgbClr val="49484D"/>
                </a:solidFill>
                <a:latin typeface="Arial"/>
                <a:cs typeface="Arial"/>
              </a:rPr>
              <a:t>6</a:t>
            </a:r>
            <a:r>
              <a:rPr sz="1050" spc="-5" dirty="0">
                <a:solidFill>
                  <a:srgbClr val="49484D"/>
                </a:solidFill>
                <a:latin typeface="Arial"/>
                <a:cs typeface="Arial"/>
              </a:rPr>
              <a:t>1</a:t>
            </a:r>
            <a:r>
              <a:rPr sz="1050" spc="-85" dirty="0">
                <a:solidFill>
                  <a:srgbClr val="49484D"/>
                </a:solidFill>
                <a:latin typeface="Arial"/>
                <a:cs typeface="Arial"/>
              </a:rPr>
              <a:t>1</a:t>
            </a:r>
            <a:r>
              <a:rPr sz="1050" spc="140" dirty="0">
                <a:solidFill>
                  <a:srgbClr val="757577"/>
                </a:solidFill>
                <a:latin typeface="Arial"/>
                <a:cs typeface="Arial"/>
              </a:rPr>
              <a:t>/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000</a:t>
            </a:r>
            <a:r>
              <a:rPr sz="1050" spc="-114" dirty="0">
                <a:solidFill>
                  <a:srgbClr val="49484D"/>
                </a:solidFill>
                <a:latin typeface="Arial"/>
                <a:cs typeface="Arial"/>
              </a:rPr>
              <a:t>1</a:t>
            </a:r>
            <a:r>
              <a:rPr sz="1050" spc="5" dirty="0">
                <a:solidFill>
                  <a:srgbClr val="49484D"/>
                </a:solidFill>
                <a:latin typeface="Arial"/>
                <a:cs typeface="Arial"/>
              </a:rPr>
              <a:t>4-03</a:t>
            </a:r>
            <a:endParaRPr sz="1050">
              <a:latin typeface="Arial"/>
              <a:cs typeface="Arial"/>
            </a:endParaRPr>
          </a:p>
          <a:p>
            <a:pPr marL="25400" indent="203835">
              <a:lnSpc>
                <a:spcPct val="100000"/>
              </a:lnSpc>
              <a:spcBef>
                <a:spcPts val="5"/>
              </a:spcBef>
            </a:pPr>
            <a:r>
              <a:rPr sz="1050" spc="140" dirty="0">
                <a:solidFill>
                  <a:srgbClr val="49484D"/>
                </a:solidFill>
                <a:latin typeface="Arial"/>
                <a:cs typeface="Arial"/>
              </a:rPr>
              <a:t>./ </a:t>
            </a:r>
            <a:r>
              <a:rPr sz="1050" spc="12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Mundo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9484D"/>
                </a:solidFill>
                <a:latin typeface="Arial"/>
                <a:cs typeface="Arial"/>
              </a:rPr>
              <a:t>Águ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a</a:t>
            </a:r>
            <a:r>
              <a:rPr sz="1050" spc="4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49484D"/>
                </a:solidFill>
                <a:latin typeface="Arial"/>
                <a:cs typeface="Arial"/>
              </a:rPr>
              <a:t>Show</a:t>
            </a:r>
            <a:r>
              <a:rPr sz="1050" spc="7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Comércio</a:t>
            </a:r>
            <a:r>
              <a:rPr sz="1050" spc="1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Ltda</a:t>
            </a:r>
            <a:r>
              <a:rPr sz="1050" spc="7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38343B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43B"/>
                </a:solidFill>
                <a:latin typeface="Arial"/>
                <a:cs typeface="Arial"/>
              </a:rPr>
              <a:t>CNPJ:</a:t>
            </a:r>
            <a:r>
              <a:rPr sz="1100" spc="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49484D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49484D"/>
                </a:solidFill>
                <a:latin typeface="Arial"/>
                <a:cs typeface="Arial"/>
              </a:rPr>
              <a:t>0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.</a:t>
            </a:r>
            <a:r>
              <a:rPr sz="1050" spc="45" dirty="0">
                <a:solidFill>
                  <a:srgbClr val="49484D"/>
                </a:solidFill>
                <a:latin typeface="Arial"/>
                <a:cs typeface="Arial"/>
              </a:rPr>
              <a:t>2</a:t>
            </a:r>
            <a:r>
              <a:rPr sz="1050" spc="-45" dirty="0">
                <a:solidFill>
                  <a:srgbClr val="49484D"/>
                </a:solidFill>
                <a:latin typeface="Arial"/>
                <a:cs typeface="Arial"/>
              </a:rPr>
              <a:t>1</a:t>
            </a:r>
            <a:r>
              <a:rPr sz="1050" spc="20" dirty="0">
                <a:solidFill>
                  <a:srgbClr val="49484D"/>
                </a:solidFill>
                <a:latin typeface="Arial"/>
                <a:cs typeface="Arial"/>
              </a:rPr>
              <a:t>2</a:t>
            </a:r>
            <a:r>
              <a:rPr sz="1050" spc="-40" dirty="0">
                <a:solidFill>
                  <a:srgbClr val="49484D"/>
                </a:solidFill>
                <a:latin typeface="Arial"/>
                <a:cs typeface="Arial"/>
              </a:rPr>
              <a:t>.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705000</a:t>
            </a:r>
            <a:r>
              <a:rPr sz="1050" spc="-70" dirty="0">
                <a:solidFill>
                  <a:srgbClr val="49484D"/>
                </a:solidFill>
                <a:latin typeface="Arial"/>
                <a:cs typeface="Arial"/>
              </a:rPr>
              <a:t>1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-26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>
              <a:latin typeface="Times New Roman"/>
              <a:cs typeface="Times New Roman"/>
            </a:endParaRPr>
          </a:p>
          <a:p>
            <a:pPr marL="25400">
              <a:lnSpc>
                <a:spcPct val="100000"/>
              </a:lnSpc>
            </a:pP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De</a:t>
            </a:r>
            <a:r>
              <a:rPr sz="1050" spc="-60" dirty="0">
                <a:solidFill>
                  <a:srgbClr val="49484D"/>
                </a:solidFill>
                <a:latin typeface="Arial"/>
                <a:cs typeface="Arial"/>
              </a:rPr>
              <a:t>l</a:t>
            </a:r>
            <a:r>
              <a:rPr sz="1050" spc="-5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49484D"/>
                </a:solidFill>
                <a:latin typeface="Arial"/>
                <a:cs typeface="Arial"/>
              </a:rPr>
              <a:t>bera</a:t>
            </a:r>
            <a:r>
              <a:rPr sz="1050" spc="6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pelo</a:t>
            </a:r>
            <a:r>
              <a:rPr sz="1050" spc="-3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49484D"/>
                </a:solidFill>
                <a:latin typeface="Arial"/>
                <a:cs typeface="Arial"/>
              </a:rPr>
              <a:t>seguinte</a:t>
            </a:r>
            <a:r>
              <a:rPr sz="1050" spc="6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resu</a:t>
            </a:r>
            <a:r>
              <a:rPr sz="1050" spc="-65" dirty="0">
                <a:solidFill>
                  <a:srgbClr val="49484D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49484D"/>
                </a:solidFill>
                <a:latin typeface="Arial"/>
                <a:cs typeface="Arial"/>
              </a:rPr>
              <a:t>tado: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200">
              <a:latin typeface="Times New Roman"/>
              <a:cs typeface="Times New Roman"/>
            </a:endParaRPr>
          </a:p>
          <a:p>
            <a:pPr marL="20955" marR="30480">
              <a:lnSpc>
                <a:spcPts val="1290"/>
              </a:lnSpc>
            </a:pPr>
            <a:r>
              <a:rPr sz="1050" spc="-95" dirty="0">
                <a:solidFill>
                  <a:srgbClr val="49484D"/>
                </a:solidFill>
                <a:latin typeface="Arial"/>
                <a:cs typeface="Arial"/>
              </a:rPr>
              <a:t>A </a:t>
            </a:r>
            <a:r>
              <a:rPr sz="1050" spc="10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empresa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38343B"/>
                </a:solidFill>
                <a:latin typeface="Arial"/>
                <a:cs typeface="Arial"/>
              </a:rPr>
              <a:t>Mundo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43B"/>
                </a:solidFill>
                <a:latin typeface="Arial"/>
                <a:cs typeface="Arial"/>
              </a:rPr>
              <a:t>Água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8343B"/>
                </a:solidFill>
                <a:latin typeface="Arial"/>
                <a:cs typeface="Arial"/>
              </a:rPr>
              <a:t>Show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43B"/>
                </a:solidFill>
                <a:latin typeface="Arial"/>
                <a:cs typeface="Arial"/>
              </a:rPr>
              <a:t>Comérc</a:t>
            </a:r>
            <a:r>
              <a:rPr sz="1100" spc="25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100" spc="100" dirty="0">
                <a:solidFill>
                  <a:srgbClr val="38343B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8343B"/>
                </a:solidFill>
                <a:latin typeface="Arial"/>
                <a:cs typeface="Arial"/>
              </a:rPr>
              <a:t>Ltda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38343B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43B"/>
                </a:solidFill>
                <a:latin typeface="Arial"/>
                <a:cs typeface="Arial"/>
              </a:rPr>
              <a:t> CN</a:t>
            </a:r>
            <a:r>
              <a:rPr sz="1100" spc="-125" dirty="0">
                <a:solidFill>
                  <a:srgbClr val="38343B"/>
                </a:solidFill>
                <a:latin typeface="Arial"/>
                <a:cs typeface="Arial"/>
              </a:rPr>
              <a:t>P</a:t>
            </a:r>
            <a:r>
              <a:rPr sz="1100" spc="70" dirty="0">
                <a:solidFill>
                  <a:srgbClr val="38343B"/>
                </a:solidFill>
                <a:latin typeface="Arial"/>
                <a:cs typeface="Arial"/>
              </a:rPr>
              <a:t>J: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00" spc="130" dirty="0">
                <a:solidFill>
                  <a:srgbClr val="38343B"/>
                </a:solidFill>
                <a:latin typeface="Arial"/>
                <a:cs typeface="Arial"/>
              </a:rPr>
              <a:t>0</a:t>
            </a:r>
            <a:r>
              <a:rPr sz="1100" spc="-25" dirty="0">
                <a:solidFill>
                  <a:srgbClr val="38343B"/>
                </a:solidFill>
                <a:latin typeface="Arial"/>
                <a:cs typeface="Arial"/>
              </a:rPr>
              <a:t>.</a:t>
            </a:r>
            <a:r>
              <a:rPr sz="1100" spc="165" dirty="0">
                <a:solidFill>
                  <a:srgbClr val="38343B"/>
                </a:solidFill>
                <a:latin typeface="Arial"/>
                <a:cs typeface="Arial"/>
              </a:rPr>
              <a:t>2</a:t>
            </a:r>
            <a:r>
              <a:rPr sz="1100" spc="-15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00" spc="95" dirty="0">
                <a:solidFill>
                  <a:srgbClr val="38343B"/>
                </a:solidFill>
                <a:latin typeface="Arial"/>
                <a:cs typeface="Arial"/>
              </a:rPr>
              <a:t>2</a:t>
            </a:r>
            <a:r>
              <a:rPr sz="1100" spc="-25" dirty="0">
                <a:solidFill>
                  <a:srgbClr val="38343B"/>
                </a:solidFill>
                <a:latin typeface="Arial"/>
                <a:cs typeface="Arial"/>
              </a:rPr>
              <a:t>.</a:t>
            </a:r>
            <a:r>
              <a:rPr sz="1100" spc="85" dirty="0">
                <a:solidFill>
                  <a:srgbClr val="38343B"/>
                </a:solidFill>
                <a:latin typeface="Arial"/>
                <a:cs typeface="Arial"/>
              </a:rPr>
              <a:t>705000</a:t>
            </a:r>
            <a:r>
              <a:rPr sz="1100" spc="-40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00" spc="110" dirty="0">
                <a:solidFill>
                  <a:srgbClr val="38343B"/>
                </a:solidFill>
                <a:latin typeface="Arial"/>
                <a:cs typeface="Arial"/>
              </a:rPr>
              <a:t>-2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49484D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vencedora</a:t>
            </a:r>
            <a:r>
              <a:rPr sz="1050" spc="13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TEM</a:t>
            </a:r>
            <a:r>
              <a:rPr sz="1100" spc="-4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95" dirty="0">
                <a:solidFill>
                  <a:srgbClr val="38343B"/>
                </a:solidFill>
                <a:latin typeface="Arial"/>
                <a:cs typeface="Arial"/>
              </a:rPr>
              <a:t>0</a:t>
            </a:r>
            <a:r>
              <a:rPr sz="1100" spc="55" dirty="0">
                <a:solidFill>
                  <a:srgbClr val="38343B"/>
                </a:solidFill>
                <a:latin typeface="Arial"/>
                <a:cs typeface="Arial"/>
              </a:rPr>
              <a:t>1.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53855" y="7487167"/>
            <a:ext cx="5327015" cy="1719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 algn="just">
              <a:lnSpc>
                <a:spcPct val="100000"/>
              </a:lnSpc>
            </a:pPr>
            <a:r>
              <a:rPr sz="1200" spc="50" dirty="0">
                <a:solidFill>
                  <a:srgbClr val="757577"/>
                </a:solidFill>
                <a:latin typeface="Arial"/>
                <a:cs typeface="Arial"/>
              </a:rPr>
              <a:t>*</a:t>
            </a:r>
            <a:r>
              <a:rPr sz="1200" spc="-114" dirty="0">
                <a:solidFill>
                  <a:srgbClr val="757577"/>
                </a:solidFill>
                <a:latin typeface="Arial"/>
                <a:cs typeface="Arial"/>
              </a:rPr>
              <a:t> </a:t>
            </a:r>
            <a:r>
              <a:rPr sz="900" spc="-30" dirty="0">
                <a:solidFill>
                  <a:srgbClr val="49484D"/>
                </a:solidFill>
                <a:latin typeface="Arial"/>
                <a:cs typeface="Arial"/>
              </a:rPr>
              <a:t>Valor</a:t>
            </a:r>
            <a:r>
              <a:rPr sz="900" spc="6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900" dirty="0">
                <a:solidFill>
                  <a:srgbClr val="49484D"/>
                </a:solidFill>
                <a:latin typeface="Arial"/>
                <a:cs typeface="Arial"/>
              </a:rPr>
              <a:t>total</a:t>
            </a:r>
            <a:r>
              <a:rPr sz="900" spc="4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49484D"/>
                </a:solidFill>
                <a:latin typeface="Arial"/>
                <a:cs typeface="Arial"/>
              </a:rPr>
              <a:t>de </a:t>
            </a:r>
            <a:r>
              <a:rPr sz="900" spc="-25" dirty="0">
                <a:solidFill>
                  <a:srgbClr val="49484D"/>
                </a:solidFill>
                <a:latin typeface="Arial"/>
                <a:cs typeface="Arial"/>
              </a:rPr>
              <a:t>acordo</a:t>
            </a:r>
            <a:r>
              <a:rPr sz="900" spc="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49484D"/>
                </a:solidFill>
                <a:latin typeface="Arial"/>
                <a:cs typeface="Arial"/>
              </a:rPr>
              <a:t>com</a:t>
            </a:r>
            <a:r>
              <a:rPr sz="900" spc="-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900" spc="-5" dirty="0">
                <a:solidFill>
                  <a:srgbClr val="49484D"/>
                </a:solidFill>
                <a:latin typeface="Arial"/>
                <a:cs typeface="Arial"/>
              </a:rPr>
              <a:t>a</a:t>
            </a:r>
            <a:r>
              <a:rPr sz="900" spc="5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900" spc="-30" dirty="0">
                <a:solidFill>
                  <a:srgbClr val="49484D"/>
                </a:solidFill>
                <a:latin typeface="Arial"/>
                <a:cs typeface="Arial"/>
              </a:rPr>
              <a:t>proposta</a:t>
            </a:r>
            <a:r>
              <a:rPr sz="900" spc="7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9484D"/>
                </a:solidFill>
                <a:latin typeface="Arial"/>
                <a:cs typeface="Arial"/>
              </a:rPr>
              <a:t>do</a:t>
            </a:r>
            <a:r>
              <a:rPr sz="900" spc="-3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900" spc="-20" dirty="0">
                <a:solidFill>
                  <a:srgbClr val="49484D"/>
                </a:solidFill>
                <a:latin typeface="Arial"/>
                <a:cs typeface="Arial"/>
              </a:rPr>
              <a:t>forne</a:t>
            </a:r>
            <a:r>
              <a:rPr sz="900" dirty="0">
                <a:solidFill>
                  <a:srgbClr val="49484D"/>
                </a:solidFill>
                <a:latin typeface="Arial"/>
                <a:cs typeface="Arial"/>
              </a:rPr>
              <a:t>c</a:t>
            </a:r>
            <a:r>
              <a:rPr sz="900" spc="-35" dirty="0">
                <a:solidFill>
                  <a:srgbClr val="626267"/>
                </a:solidFill>
                <a:latin typeface="Arial"/>
                <a:cs typeface="Arial"/>
              </a:rPr>
              <a:t>e</a:t>
            </a:r>
            <a:r>
              <a:rPr sz="900" spc="10" dirty="0">
                <a:solidFill>
                  <a:srgbClr val="49484D"/>
                </a:solidFill>
                <a:latin typeface="Arial"/>
                <a:cs typeface="Arial"/>
              </a:rPr>
              <a:t>d</a:t>
            </a:r>
            <a:r>
              <a:rPr sz="900" spc="-10" dirty="0">
                <a:solidFill>
                  <a:srgbClr val="49484D"/>
                </a:solidFill>
                <a:latin typeface="Arial"/>
                <a:cs typeface="Arial"/>
              </a:rPr>
              <a:t>o</a:t>
            </a:r>
            <a:r>
              <a:rPr sz="900" spc="65" dirty="0">
                <a:solidFill>
                  <a:srgbClr val="626267"/>
                </a:solidFill>
                <a:latin typeface="Arial"/>
                <a:cs typeface="Arial"/>
              </a:rPr>
              <a:t>r</a:t>
            </a:r>
            <a:r>
              <a:rPr sz="900" spc="114" dirty="0">
                <a:solidFill>
                  <a:srgbClr val="49484D"/>
                </a:solidFill>
                <a:latin typeface="Arial"/>
                <a:cs typeface="Arial"/>
              </a:rPr>
              <a:t>.</a:t>
            </a:r>
            <a:endParaRPr sz="900">
              <a:latin typeface="Arial"/>
              <a:cs typeface="Arial"/>
            </a:endParaRPr>
          </a:p>
          <a:p>
            <a:pPr marL="16510" marR="12065" indent="-4445" algn="just">
              <a:lnSpc>
                <a:spcPct val="151800"/>
              </a:lnSpc>
              <a:spcBef>
                <a:spcPts val="284"/>
              </a:spcBef>
            </a:pPr>
            <a:r>
              <a:rPr sz="1100" spc="5" dirty="0">
                <a:solidFill>
                  <a:srgbClr val="38343B"/>
                </a:solidFill>
                <a:latin typeface="Arial"/>
                <a:cs typeface="Arial"/>
              </a:rPr>
              <a:t>JU</a:t>
            </a:r>
            <a:r>
              <a:rPr sz="1100" spc="-90" dirty="0">
                <a:solidFill>
                  <a:srgbClr val="38343B"/>
                </a:solidFill>
                <a:latin typeface="Arial"/>
                <a:cs typeface="Arial"/>
              </a:rPr>
              <a:t>S</a:t>
            </a:r>
            <a:r>
              <a:rPr sz="1100" spc="235" dirty="0">
                <a:solidFill>
                  <a:srgbClr val="38343B"/>
                </a:solidFill>
                <a:latin typeface="Arial"/>
                <a:cs typeface="Arial"/>
              </a:rPr>
              <a:t>T</a:t>
            </a:r>
            <a:r>
              <a:rPr sz="1100" spc="15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38343B"/>
                </a:solidFill>
                <a:latin typeface="Arial"/>
                <a:cs typeface="Arial"/>
              </a:rPr>
              <a:t>F</a:t>
            </a:r>
            <a:r>
              <a:rPr sz="1100" spc="9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8343B"/>
                </a:solidFill>
                <a:latin typeface="Arial"/>
                <a:cs typeface="Arial"/>
              </a:rPr>
              <a:t>CAT</a:t>
            </a:r>
            <a:r>
              <a:rPr sz="1100" spc="-105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38343B"/>
                </a:solidFill>
                <a:latin typeface="Arial"/>
                <a:cs typeface="Arial"/>
              </a:rPr>
              <a:t>VA:</a:t>
            </a:r>
            <a:r>
              <a:rPr sz="1100" spc="13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9484D"/>
                </a:solidFill>
                <a:latin typeface="Arial"/>
                <a:cs typeface="Arial"/>
              </a:rPr>
              <a:t>por</a:t>
            </a:r>
            <a:r>
              <a:rPr sz="1050" spc="8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ter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apresentado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o</a:t>
            </a:r>
            <a:r>
              <a:rPr sz="1050" spc="1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menor</a:t>
            </a:r>
            <a:r>
              <a:rPr sz="1050" spc="8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va</a:t>
            </a:r>
            <a:r>
              <a:rPr sz="1050" spc="5" dirty="0">
                <a:solidFill>
                  <a:srgbClr val="49484D"/>
                </a:solidFill>
                <a:latin typeface="Arial"/>
                <a:cs typeface="Arial"/>
              </a:rPr>
              <a:t>l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or</a:t>
            </a:r>
            <a:r>
              <a:rPr sz="1050" spc="14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49484D"/>
                </a:solidFill>
                <a:latin typeface="Arial"/>
                <a:cs typeface="Arial"/>
              </a:rPr>
              <a:t>un</a:t>
            </a:r>
            <a:r>
              <a:rPr sz="1050" spc="-80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tár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49484D"/>
                </a:solidFill>
                <a:latin typeface="Arial"/>
                <a:cs typeface="Arial"/>
              </a:rPr>
              <a:t>o</a:t>
            </a:r>
            <a:r>
              <a:rPr sz="1050" spc="7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total</a:t>
            </a:r>
            <a:r>
              <a:rPr sz="1050" spc="1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9484D"/>
                </a:solidFill>
                <a:latin typeface="Arial"/>
                <a:cs typeface="Arial"/>
              </a:rPr>
              <a:t>para</a:t>
            </a:r>
            <a:r>
              <a:rPr sz="1050" spc="6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49484D"/>
                </a:solidFill>
                <a:latin typeface="Arial"/>
                <a:cs typeface="Arial"/>
              </a:rPr>
              <a:t>o</a:t>
            </a:r>
            <a:r>
              <a:rPr sz="1050" spc="10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49484D"/>
                </a:solidFill>
                <a:latin typeface="Arial"/>
                <a:cs typeface="Arial"/>
              </a:rPr>
              <a:t>tem,</a:t>
            </a:r>
            <a:r>
              <a:rPr sz="1050" spc="10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38343B"/>
                </a:solidFill>
                <a:latin typeface="Arial"/>
                <a:cs typeface="Arial"/>
              </a:rPr>
              <a:t>em</a:t>
            </a:r>
            <a:r>
              <a:rPr sz="1100" spc="3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38343B"/>
                </a:solidFill>
                <a:latin typeface="Arial"/>
                <a:cs typeface="Arial"/>
              </a:rPr>
              <a:t>conso</a:t>
            </a:r>
            <a:r>
              <a:rPr sz="1100" spc="10" dirty="0">
                <a:solidFill>
                  <a:srgbClr val="38343B"/>
                </a:solidFill>
                <a:latin typeface="Arial"/>
                <a:cs typeface="Arial"/>
              </a:rPr>
              <a:t>n</a:t>
            </a:r>
            <a:r>
              <a:rPr sz="1100" spc="45" dirty="0">
                <a:solidFill>
                  <a:srgbClr val="38343B"/>
                </a:solidFill>
                <a:latin typeface="Arial"/>
                <a:cs typeface="Arial"/>
              </a:rPr>
              <a:t>ância </a:t>
            </a:r>
            <a:r>
              <a:rPr sz="1100" spc="75" dirty="0">
                <a:solidFill>
                  <a:srgbClr val="38343B"/>
                </a:solidFill>
                <a:latin typeface="Arial"/>
                <a:cs typeface="Arial"/>
              </a:rPr>
              <a:t>com</a:t>
            </a:r>
            <a:r>
              <a:rPr sz="1100" spc="-3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8343B"/>
                </a:solidFill>
                <a:latin typeface="Arial"/>
                <a:cs typeface="Arial"/>
              </a:rPr>
              <a:t>a</a:t>
            </a:r>
            <a:r>
              <a:rPr sz="1100" spc="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43B"/>
                </a:solidFill>
                <a:latin typeface="Arial"/>
                <a:cs typeface="Arial"/>
              </a:rPr>
              <a:t>es</a:t>
            </a:r>
            <a:r>
              <a:rPr sz="1100" spc="-50" dirty="0">
                <a:solidFill>
                  <a:srgbClr val="38343B"/>
                </a:solidFill>
                <a:latin typeface="Arial"/>
                <a:cs typeface="Arial"/>
              </a:rPr>
              <a:t>p</a:t>
            </a:r>
            <a:r>
              <a:rPr sz="1100" spc="35" dirty="0">
                <a:solidFill>
                  <a:srgbClr val="38343B"/>
                </a:solidFill>
                <a:latin typeface="Arial"/>
                <a:cs typeface="Arial"/>
              </a:rPr>
              <a:t>ecificação</a:t>
            </a:r>
            <a:r>
              <a:rPr sz="1100" spc="6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8343B"/>
                </a:solidFill>
                <a:latin typeface="Arial"/>
                <a:cs typeface="Arial"/>
              </a:rPr>
              <a:t>d</a:t>
            </a:r>
            <a:r>
              <a:rPr sz="1100" spc="140" dirty="0">
                <a:solidFill>
                  <a:srgbClr val="38343B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8343B"/>
                </a:solidFill>
                <a:latin typeface="Arial"/>
                <a:cs typeface="Arial"/>
              </a:rPr>
              <a:t>mesmo</a:t>
            </a:r>
            <a:r>
              <a:rPr sz="1100" spc="6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38343B"/>
                </a:solidFill>
                <a:latin typeface="Arial"/>
                <a:cs typeface="Arial"/>
              </a:rPr>
              <a:t>conforme</a:t>
            </a:r>
            <a:r>
              <a:rPr sz="1100" spc="3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38343B"/>
                </a:solidFill>
                <a:latin typeface="Arial"/>
                <a:cs typeface="Arial"/>
              </a:rPr>
              <a:t>ex</a:t>
            </a: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100" spc="145" dirty="0">
                <a:solidFill>
                  <a:srgbClr val="38343B"/>
                </a:solidFill>
                <a:latin typeface="Arial"/>
                <a:cs typeface="Arial"/>
              </a:rPr>
              <a:t>g</a:t>
            </a:r>
            <a:r>
              <a:rPr sz="1100" spc="-5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100" spc="70" dirty="0">
                <a:solidFill>
                  <a:srgbClr val="38343B"/>
                </a:solidFill>
                <a:latin typeface="Arial"/>
                <a:cs typeface="Arial"/>
              </a:rPr>
              <a:t>do</a:t>
            </a:r>
            <a:r>
              <a:rPr sz="1100" spc="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49484D"/>
                </a:solidFill>
                <a:latin typeface="Arial"/>
                <a:cs typeface="Arial"/>
              </a:rPr>
              <a:t>no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38343B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38343B"/>
                </a:solidFill>
                <a:latin typeface="Arial"/>
                <a:cs typeface="Arial"/>
              </a:rPr>
              <a:t>N</a:t>
            </a:r>
            <a:r>
              <a:rPr sz="1100" spc="-45" dirty="0">
                <a:solidFill>
                  <a:srgbClr val="38343B"/>
                </a:solidFill>
                <a:latin typeface="Arial"/>
                <a:cs typeface="Arial"/>
              </a:rPr>
              <a:t>EX</a:t>
            </a:r>
            <a:r>
              <a:rPr sz="1100" spc="-430" dirty="0">
                <a:solidFill>
                  <a:srgbClr val="38343B"/>
                </a:solidFill>
                <a:latin typeface="Arial"/>
                <a:cs typeface="Arial"/>
              </a:rPr>
              <a:t>O</a:t>
            </a:r>
            <a:r>
              <a:rPr sz="1100" spc="-85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do</a:t>
            </a:r>
            <a:r>
              <a:rPr sz="1050" spc="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43B"/>
                </a:solidFill>
                <a:latin typeface="Arial"/>
                <a:cs typeface="Arial"/>
              </a:rPr>
              <a:t>ED</a:t>
            </a:r>
            <a:r>
              <a:rPr sz="1100" spc="11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TAL</a:t>
            </a:r>
            <a:r>
              <a:rPr sz="1100" spc="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38343B"/>
                </a:solidFill>
                <a:latin typeface="Arial"/>
                <a:cs typeface="Arial"/>
              </a:rPr>
              <a:t>Nº</a:t>
            </a:r>
            <a:r>
              <a:rPr sz="1100" spc="-8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38343B"/>
                </a:solidFill>
                <a:latin typeface="Arial"/>
                <a:cs typeface="Arial"/>
              </a:rPr>
              <a:t>0</a:t>
            </a:r>
            <a:r>
              <a:rPr sz="1100" spc="25" dirty="0">
                <a:solidFill>
                  <a:srgbClr val="38343B"/>
                </a:solidFill>
                <a:latin typeface="Arial"/>
                <a:cs typeface="Arial"/>
              </a:rPr>
              <a:t>4</a:t>
            </a:r>
            <a:r>
              <a:rPr sz="1100" spc="50" dirty="0">
                <a:solidFill>
                  <a:srgbClr val="626267"/>
                </a:solidFill>
                <a:latin typeface="Arial"/>
                <a:cs typeface="Arial"/>
              </a:rPr>
              <a:t>/</a:t>
            </a:r>
            <a:r>
              <a:rPr sz="1100" spc="-200" dirty="0">
                <a:solidFill>
                  <a:srgbClr val="626267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38343B"/>
                </a:solidFill>
                <a:latin typeface="Arial"/>
                <a:cs typeface="Arial"/>
              </a:rPr>
              <a:t>20</a:t>
            </a:r>
            <a:r>
              <a:rPr sz="1100" spc="-40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00" spc="75" dirty="0">
                <a:solidFill>
                  <a:srgbClr val="38343B"/>
                </a:solidFill>
                <a:latin typeface="Arial"/>
                <a:cs typeface="Arial"/>
              </a:rPr>
              <a:t>6.</a:t>
            </a:r>
            <a:endParaRPr sz="1100">
              <a:latin typeface="Arial"/>
              <a:cs typeface="Arial"/>
            </a:endParaRPr>
          </a:p>
          <a:p>
            <a:pPr marL="29209" marR="5080" indent="-8890" algn="just">
              <a:lnSpc>
                <a:spcPts val="1939"/>
              </a:lnSpc>
              <a:spcBef>
                <a:spcPts val="160"/>
              </a:spcBef>
            </a:pPr>
            <a:r>
              <a:rPr sz="1050" spc="-60" dirty="0">
                <a:solidFill>
                  <a:srgbClr val="49484D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empresa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38343B"/>
                </a:solidFill>
                <a:latin typeface="Arial"/>
                <a:cs typeface="Arial"/>
              </a:rPr>
              <a:t>F</a:t>
            </a:r>
            <a:r>
              <a:rPr sz="1100" spc="80" dirty="0">
                <a:solidFill>
                  <a:srgbClr val="38343B"/>
                </a:solidFill>
                <a:latin typeface="Arial"/>
                <a:cs typeface="Arial"/>
              </a:rPr>
              <a:t>ortal</a:t>
            </a:r>
            <a:r>
              <a:rPr sz="1100" spc="7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38343B"/>
                </a:solidFill>
                <a:latin typeface="Arial"/>
                <a:cs typeface="Arial"/>
              </a:rPr>
              <a:t>P</a:t>
            </a:r>
            <a:r>
              <a:rPr sz="1100" spc="-105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38343B"/>
                </a:solidFill>
                <a:latin typeface="Arial"/>
                <a:cs typeface="Arial"/>
              </a:rPr>
              <a:t>scinas</a:t>
            </a:r>
            <a:r>
              <a:rPr sz="1100" spc="11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38343B"/>
                </a:solidFill>
                <a:latin typeface="Arial"/>
                <a:cs typeface="Arial"/>
              </a:rPr>
              <a:t>Ltda</a:t>
            </a:r>
            <a:r>
              <a:rPr sz="1100" spc="8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8343B"/>
                </a:solidFill>
                <a:latin typeface="Arial"/>
                <a:cs typeface="Arial"/>
              </a:rPr>
              <a:t>-</a:t>
            </a:r>
            <a:r>
              <a:rPr sz="1100" spc="5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8343B"/>
                </a:solidFill>
                <a:latin typeface="Arial"/>
                <a:cs typeface="Arial"/>
              </a:rPr>
              <a:t>CN</a:t>
            </a:r>
            <a:r>
              <a:rPr sz="1100" spc="-125" dirty="0">
                <a:solidFill>
                  <a:srgbClr val="38343B"/>
                </a:solidFill>
                <a:latin typeface="Arial"/>
                <a:cs typeface="Arial"/>
              </a:rPr>
              <a:t>P</a:t>
            </a:r>
            <a:r>
              <a:rPr sz="1100" spc="70" dirty="0">
                <a:solidFill>
                  <a:srgbClr val="38343B"/>
                </a:solidFill>
                <a:latin typeface="Arial"/>
                <a:cs typeface="Arial"/>
              </a:rPr>
              <a:t>J:</a:t>
            </a:r>
            <a:r>
              <a:rPr sz="1100" spc="6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8343B"/>
                </a:solidFill>
                <a:latin typeface="Arial"/>
                <a:cs typeface="Arial"/>
              </a:rPr>
              <a:t>04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.</a:t>
            </a:r>
            <a:r>
              <a:rPr sz="1100" spc="65" dirty="0">
                <a:solidFill>
                  <a:srgbClr val="38343B"/>
                </a:solidFill>
                <a:latin typeface="Arial"/>
                <a:cs typeface="Arial"/>
              </a:rPr>
              <a:t>22</a:t>
            </a:r>
            <a:r>
              <a:rPr sz="1100" spc="30" dirty="0">
                <a:solidFill>
                  <a:srgbClr val="38343B"/>
                </a:solidFill>
                <a:latin typeface="Arial"/>
                <a:cs typeface="Arial"/>
              </a:rPr>
              <a:t>6</a:t>
            </a:r>
            <a:r>
              <a:rPr sz="1100" spc="20" dirty="0">
                <a:solidFill>
                  <a:srgbClr val="38343B"/>
                </a:solidFill>
                <a:latin typeface="Arial"/>
                <a:cs typeface="Arial"/>
              </a:rPr>
              <a:t>.</a:t>
            </a:r>
            <a:r>
              <a:rPr sz="1100" spc="170" dirty="0">
                <a:solidFill>
                  <a:srgbClr val="38343B"/>
                </a:solidFill>
                <a:latin typeface="Arial"/>
                <a:cs typeface="Arial"/>
              </a:rPr>
              <a:t>6</a:t>
            </a:r>
            <a:r>
              <a:rPr sz="1100" spc="10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00" spc="20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00" spc="130" dirty="0">
                <a:solidFill>
                  <a:srgbClr val="38343B"/>
                </a:solidFill>
                <a:latin typeface="Arial"/>
                <a:cs typeface="Arial"/>
              </a:rPr>
              <a:t>/000</a:t>
            </a:r>
            <a:r>
              <a:rPr sz="1100" spc="-30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00" spc="75" dirty="0">
                <a:solidFill>
                  <a:srgbClr val="38343B"/>
                </a:solidFill>
                <a:latin typeface="Arial"/>
                <a:cs typeface="Arial"/>
              </a:rPr>
              <a:t>4-03</a:t>
            </a:r>
            <a:r>
              <a:rPr sz="1100" spc="6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626267"/>
                </a:solidFill>
                <a:latin typeface="Arial"/>
                <a:cs typeface="Arial"/>
              </a:rPr>
              <a:t>f</a:t>
            </a:r>
            <a:r>
              <a:rPr sz="1050" spc="85" dirty="0">
                <a:solidFill>
                  <a:srgbClr val="626267"/>
                </a:solidFill>
                <a:latin typeface="Arial"/>
                <a:cs typeface="Arial"/>
              </a:rPr>
              <a:t>o</a:t>
            </a:r>
            <a:r>
              <a:rPr sz="1050" spc="180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-1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9484D"/>
                </a:solidFill>
                <a:latin typeface="Arial"/>
                <a:cs typeface="Arial"/>
              </a:rPr>
              <a:t>desclass</a:t>
            </a:r>
            <a:r>
              <a:rPr sz="1050" spc="0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ficada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para</a:t>
            </a:r>
            <a:r>
              <a:rPr sz="1050" spc="9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49484D"/>
                </a:solidFill>
                <a:latin typeface="Arial"/>
                <a:cs typeface="Arial"/>
              </a:rPr>
              <a:t>este</a:t>
            </a:r>
            <a:r>
              <a:rPr sz="1050" spc="10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49484D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tem,</a:t>
            </a:r>
            <a:r>
              <a:rPr sz="1050" spc="9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uma</a:t>
            </a:r>
            <a:r>
              <a:rPr sz="1050" spc="6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vez</a:t>
            </a:r>
            <a:r>
              <a:rPr sz="1050" spc="10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que</a:t>
            </a:r>
            <a:r>
              <a:rPr sz="1050" spc="6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a</a:t>
            </a:r>
            <a:r>
              <a:rPr sz="1050" spc="10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mesma</a:t>
            </a:r>
            <a:r>
              <a:rPr sz="1050" spc="12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9484D"/>
                </a:solidFill>
                <a:latin typeface="Arial"/>
                <a:cs typeface="Arial"/>
              </a:rPr>
              <a:t>apresentou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em</a:t>
            </a:r>
            <a:r>
              <a:rPr sz="1050" spc="6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9484D"/>
                </a:solidFill>
                <a:latin typeface="Arial"/>
                <a:cs typeface="Arial"/>
              </a:rPr>
              <a:t>sua</a:t>
            </a:r>
            <a:r>
              <a:rPr sz="1050" spc="14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9484D"/>
                </a:solidFill>
                <a:latin typeface="Arial"/>
                <a:cs typeface="Arial"/>
              </a:rPr>
              <a:t>proposta</a:t>
            </a:r>
            <a:r>
              <a:rPr sz="1050" spc="114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49484D"/>
                </a:solidFill>
                <a:latin typeface="Arial"/>
                <a:cs typeface="Arial"/>
              </a:rPr>
              <a:t>especificações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49484D"/>
                </a:solidFill>
                <a:latin typeface="Arial"/>
                <a:cs typeface="Arial"/>
              </a:rPr>
              <a:t>q</a:t>
            </a:r>
            <a:r>
              <a:rPr sz="1050" spc="-30" dirty="0">
                <a:solidFill>
                  <a:srgbClr val="49484D"/>
                </a:solidFill>
                <a:latin typeface="Arial"/>
                <a:cs typeface="Arial"/>
              </a:rPr>
              <a:t>u</a:t>
            </a:r>
            <a:r>
              <a:rPr sz="1050" spc="25" dirty="0">
                <a:solidFill>
                  <a:srgbClr val="49484D"/>
                </a:solidFill>
                <a:latin typeface="Arial"/>
                <a:cs typeface="Arial"/>
              </a:rPr>
              <a:t>e</a:t>
            </a:r>
            <a:endParaRPr sz="1050">
              <a:latin typeface="Arial"/>
              <a:cs typeface="Arial"/>
            </a:endParaRPr>
          </a:p>
          <a:p>
            <a:pPr marL="33655" algn="just">
              <a:lnSpc>
                <a:spcPct val="100000"/>
              </a:lnSpc>
              <a:spcBef>
                <a:spcPts val="480"/>
              </a:spcBef>
            </a:pP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NÃO</a:t>
            </a:r>
            <a:r>
              <a:rPr sz="1100" spc="-10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43B"/>
                </a:solidFill>
                <a:latin typeface="Arial"/>
                <a:cs typeface="Arial"/>
              </a:rPr>
              <a:t>A</a:t>
            </a:r>
            <a:r>
              <a:rPr sz="1100" spc="10" dirty="0">
                <a:solidFill>
                  <a:srgbClr val="38343B"/>
                </a:solidFill>
                <a:latin typeface="Arial"/>
                <a:cs typeface="Arial"/>
              </a:rPr>
              <a:t>T</a:t>
            </a:r>
            <a:r>
              <a:rPr sz="1100" spc="-20" dirty="0">
                <a:solidFill>
                  <a:srgbClr val="38343B"/>
                </a:solidFill>
                <a:latin typeface="Arial"/>
                <a:cs typeface="Arial"/>
              </a:rPr>
              <a:t>ENDEM</a:t>
            </a:r>
            <a:r>
              <a:rPr sz="1100" spc="-5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626267"/>
                </a:solidFill>
                <a:latin typeface="Arial"/>
                <a:cs typeface="Arial"/>
              </a:rPr>
              <a:t>as</a:t>
            </a:r>
            <a:r>
              <a:rPr sz="1050" spc="15" dirty="0">
                <a:solidFill>
                  <a:srgbClr val="62626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626267"/>
                </a:solidFill>
                <a:latin typeface="Arial"/>
                <a:cs typeface="Arial"/>
              </a:rPr>
              <a:t>ex</a:t>
            </a:r>
            <a:r>
              <a:rPr sz="1050" spc="-30" dirty="0">
                <a:solidFill>
                  <a:srgbClr val="626267"/>
                </a:solidFill>
                <a:latin typeface="Arial"/>
                <a:cs typeface="Arial"/>
              </a:rPr>
              <a:t>i</a:t>
            </a:r>
            <a:r>
              <a:rPr sz="1050" spc="45" dirty="0">
                <a:solidFill>
                  <a:srgbClr val="49484D"/>
                </a:solidFill>
                <a:latin typeface="Arial"/>
                <a:cs typeface="Arial"/>
              </a:rPr>
              <a:t>g</a:t>
            </a:r>
            <a:r>
              <a:rPr sz="1050" spc="-35" dirty="0">
                <a:solidFill>
                  <a:srgbClr val="626267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49484D"/>
                </a:solidFill>
                <a:latin typeface="Arial"/>
                <a:cs typeface="Arial"/>
              </a:rPr>
              <a:t>d</a:t>
            </a:r>
            <a:r>
              <a:rPr sz="1050" spc="-45" dirty="0">
                <a:solidFill>
                  <a:srgbClr val="626267"/>
                </a:solidFill>
                <a:latin typeface="Arial"/>
                <a:cs typeface="Arial"/>
              </a:rPr>
              <a:t>as</a:t>
            </a:r>
            <a:r>
              <a:rPr sz="1050" spc="60" dirty="0">
                <a:solidFill>
                  <a:srgbClr val="62626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9484D"/>
                </a:solidFill>
                <a:latin typeface="Arial"/>
                <a:cs typeface="Arial"/>
              </a:rPr>
              <a:t>no</a:t>
            </a:r>
            <a:r>
              <a:rPr sz="1050" spc="5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38343B"/>
                </a:solidFill>
                <a:latin typeface="Arial"/>
                <a:cs typeface="Arial"/>
              </a:rPr>
              <a:t>ED</a:t>
            </a:r>
            <a:r>
              <a:rPr sz="1100" spc="12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38343B"/>
                </a:solidFill>
                <a:latin typeface="Arial"/>
                <a:cs typeface="Arial"/>
              </a:rPr>
              <a:t>TAL</a:t>
            </a:r>
            <a:r>
              <a:rPr sz="1100" spc="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38343B"/>
                </a:solidFill>
                <a:latin typeface="Arial"/>
                <a:cs typeface="Arial"/>
              </a:rPr>
              <a:t>Nº</a:t>
            </a:r>
            <a:r>
              <a:rPr sz="1100" spc="-4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38343B"/>
                </a:solidFill>
                <a:latin typeface="Arial"/>
                <a:cs typeface="Arial"/>
              </a:rPr>
              <a:t>0</a:t>
            </a:r>
            <a:r>
              <a:rPr sz="1100" spc="5" dirty="0">
                <a:solidFill>
                  <a:srgbClr val="38343B"/>
                </a:solidFill>
                <a:latin typeface="Arial"/>
                <a:cs typeface="Arial"/>
              </a:rPr>
              <a:t>4</a:t>
            </a:r>
            <a:r>
              <a:rPr sz="1100" spc="160" dirty="0">
                <a:solidFill>
                  <a:srgbClr val="626267"/>
                </a:solidFill>
                <a:latin typeface="Arial"/>
                <a:cs typeface="Arial"/>
              </a:rPr>
              <a:t>/</a:t>
            </a:r>
            <a:r>
              <a:rPr sz="1100" spc="100" dirty="0">
                <a:solidFill>
                  <a:srgbClr val="38343B"/>
                </a:solidFill>
                <a:latin typeface="Arial"/>
                <a:cs typeface="Arial"/>
              </a:rPr>
              <a:t>20</a:t>
            </a:r>
            <a:r>
              <a:rPr sz="1100" spc="-70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00" spc="85" dirty="0">
                <a:solidFill>
                  <a:srgbClr val="38343B"/>
                </a:solidFill>
                <a:latin typeface="Arial"/>
                <a:cs typeface="Arial"/>
              </a:rPr>
              <a:t>6</a:t>
            </a:r>
            <a:r>
              <a:rPr sz="1100" spc="-3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9484D"/>
                </a:solidFill>
                <a:latin typeface="Arial"/>
                <a:cs typeface="Arial"/>
              </a:rPr>
              <a:t>conforme</a:t>
            </a:r>
            <a:r>
              <a:rPr sz="1050" spc="45" dirty="0">
                <a:solidFill>
                  <a:srgbClr val="49484D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9484D"/>
                </a:solidFill>
                <a:latin typeface="Arial"/>
                <a:cs typeface="Arial"/>
              </a:rPr>
              <a:t>segue: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153696" y="4814213"/>
          <a:ext cx="5709285" cy="2712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1417"/>
                <a:gridCol w="1165404"/>
                <a:gridCol w="1711387"/>
                <a:gridCol w="537469"/>
                <a:gridCol w="712014"/>
                <a:gridCol w="642834"/>
                <a:gridCol w="611969"/>
              </a:tblGrid>
              <a:tr h="463524">
                <a:tc>
                  <a:txBody>
                    <a:bodyPr/>
                    <a:lstStyle/>
                    <a:p>
                      <a:pPr marL="4000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ITEM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8514">
                      <a:solidFill>
                        <a:srgbClr val="777777"/>
                      </a:solidFill>
                      <a:prstDash val="solid"/>
                    </a:lnR>
                    <a:lnT w="4257">
                      <a:solidFill>
                        <a:srgbClr val="000000"/>
                      </a:solidFill>
                      <a:prstDash val="solid"/>
                    </a:lnT>
                    <a:lnB w="8514">
                      <a:solidFill>
                        <a:srgbClr val="64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3679" marR="240029" indent="20955">
                        <a:lnSpc>
                          <a:spcPts val="850"/>
                        </a:lnSpc>
                      </a:pP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MATERIAL</a:t>
                      </a:r>
                      <a:r>
                        <a:rPr sz="800" spc="5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OU </a:t>
                      </a:r>
                      <a:r>
                        <a:rPr sz="80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EQUIPAMENTO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514">
                      <a:solidFill>
                        <a:srgbClr val="777777"/>
                      </a:solidFill>
                      <a:prstDash val="solid"/>
                    </a:lnL>
                    <a:lnR w="8514">
                      <a:solidFill>
                        <a:srgbClr val="747477"/>
                      </a:solidFill>
                      <a:prstDash val="solid"/>
                    </a:lnR>
                    <a:lnT w="4257">
                      <a:solidFill>
                        <a:srgbClr val="000000"/>
                      </a:solidFill>
                      <a:prstDash val="solid"/>
                    </a:lnT>
                    <a:lnB w="8514">
                      <a:solidFill>
                        <a:srgbClr val="64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30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ESPECIFICAÇÃO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514">
                      <a:solidFill>
                        <a:srgbClr val="747477"/>
                      </a:solidFill>
                      <a:prstDash val="solid"/>
                    </a:lnL>
                    <a:lnR w="8514">
                      <a:solidFill>
                        <a:srgbClr val="747474"/>
                      </a:solidFill>
                      <a:prstDash val="solid"/>
                    </a:lnR>
                    <a:lnT w="4257">
                      <a:solidFill>
                        <a:srgbClr val="000000"/>
                      </a:solidFill>
                      <a:prstDash val="solid"/>
                    </a:lnT>
                    <a:lnB w="8514">
                      <a:solidFill>
                        <a:srgbClr val="64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UNIDADE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514">
                      <a:solidFill>
                        <a:srgbClr val="747474"/>
                      </a:solidFill>
                      <a:prstDash val="solid"/>
                    </a:lnL>
                    <a:lnR w="8514">
                      <a:solidFill>
                        <a:srgbClr val="747474"/>
                      </a:solidFill>
                      <a:prstDash val="solid"/>
                    </a:lnR>
                    <a:lnT w="4257">
                      <a:solidFill>
                        <a:srgbClr val="000000"/>
                      </a:solidFill>
                      <a:prstDash val="solid"/>
                    </a:lnT>
                    <a:lnB w="8514">
                      <a:solidFill>
                        <a:srgbClr val="64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209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514">
                      <a:solidFill>
                        <a:srgbClr val="747474"/>
                      </a:solidFill>
                      <a:prstDash val="solid"/>
                    </a:lnL>
                    <a:lnR w="8514">
                      <a:solidFill>
                        <a:srgbClr val="777777"/>
                      </a:solidFill>
                      <a:prstDash val="solid"/>
                    </a:lnR>
                    <a:lnT w="4257">
                      <a:solidFill>
                        <a:srgbClr val="000000"/>
                      </a:solidFill>
                      <a:prstDash val="solid"/>
                    </a:lnT>
                    <a:lnB w="8514">
                      <a:solidFill>
                        <a:srgbClr val="64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 marR="88900" indent="71755">
                        <a:lnSpc>
                          <a:spcPts val="850"/>
                        </a:lnSpc>
                      </a:pPr>
                      <a:r>
                        <a:rPr sz="80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VALOR </a:t>
                      </a: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UNITÁRIO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514">
                      <a:solidFill>
                        <a:srgbClr val="777777"/>
                      </a:solidFill>
                      <a:prstDash val="solid"/>
                    </a:lnL>
                    <a:lnR w="8514">
                      <a:solidFill>
                        <a:srgbClr val="7C7C7C"/>
                      </a:solidFill>
                      <a:prstDash val="solid"/>
                    </a:lnR>
                    <a:lnT w="4257">
                      <a:solidFill>
                        <a:srgbClr val="000000"/>
                      </a:solidFill>
                      <a:prstDash val="solid"/>
                    </a:lnT>
                    <a:lnB w="8514">
                      <a:solidFill>
                        <a:srgbClr val="6464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4620" marR="166370" indent="-13335">
                        <a:lnSpc>
                          <a:spcPts val="850"/>
                        </a:lnSpc>
                      </a:pPr>
                      <a:r>
                        <a:rPr sz="80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VALOR </a:t>
                      </a: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514">
                      <a:solidFill>
                        <a:srgbClr val="7C7C7C"/>
                      </a:solidFill>
                      <a:prstDash val="solid"/>
                    </a:lnL>
                    <a:lnR w="4257">
                      <a:solidFill>
                        <a:srgbClr val="000000"/>
                      </a:solidFill>
                      <a:prstDash val="solid"/>
                    </a:lnR>
                    <a:lnT w="4257">
                      <a:solidFill>
                        <a:srgbClr val="000000"/>
                      </a:solidFill>
                      <a:prstDash val="solid"/>
                    </a:lnT>
                    <a:lnB w="8514">
                      <a:solidFill>
                        <a:srgbClr val="64646B"/>
                      </a:solidFill>
                      <a:prstDash val="solid"/>
                    </a:lnB>
                  </a:tcPr>
                </a:tc>
              </a:tr>
              <a:tr h="2235696">
                <a:tc>
                  <a:txBody>
                    <a:bodyPr/>
                    <a:lstStyle/>
                    <a:p>
                      <a:pPr marL="1079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1285">
                      <a:solidFill>
                        <a:srgbClr val="777777"/>
                      </a:solidFill>
                      <a:prstDash val="solid"/>
                    </a:lnR>
                    <a:lnT w="8514">
                      <a:solidFill>
                        <a:srgbClr val="64646B"/>
                      </a:solidFill>
                      <a:prstDash val="solid"/>
                    </a:lnT>
                    <a:lnB w="4257">
                      <a:solidFill>
                        <a:srgbClr val="6064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6995" marR="80645" algn="ctr">
                        <a:lnSpc>
                          <a:spcPts val="880"/>
                        </a:lnSpc>
                      </a:pPr>
                      <a:r>
                        <a:rPr sz="80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CAPA </a:t>
                      </a: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TÉRMICA </a:t>
                      </a:r>
                      <a:r>
                        <a:rPr sz="800" spc="-9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PARA </a:t>
                      </a:r>
                      <a:r>
                        <a:rPr sz="80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COBRIR</a:t>
                      </a:r>
                      <a:r>
                        <a:rPr sz="800" spc="9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PISCINA </a:t>
                      </a:r>
                      <a:r>
                        <a:rPr sz="800" spc="-1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DE </a:t>
                      </a:r>
                      <a:r>
                        <a:rPr sz="80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25/ </a:t>
                      </a:r>
                      <a:r>
                        <a:rPr sz="800" spc="-95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265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00" spc="-2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800" spc="-30" dirty="0">
                          <a:solidFill>
                            <a:srgbClr val="49484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38343B"/>
                          </a:solidFill>
                          <a:latin typeface="Times New Roman"/>
                          <a:cs typeface="Times New Roman"/>
                        </a:rPr>
                        <a:t>METROS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1285">
                      <a:solidFill>
                        <a:srgbClr val="777777"/>
                      </a:solidFill>
                      <a:prstDash val="solid"/>
                    </a:lnL>
                    <a:lnR w="19156">
                      <a:solidFill>
                        <a:srgbClr val="747477"/>
                      </a:solidFill>
                      <a:prstDash val="solid"/>
                    </a:lnR>
                    <a:lnT w="8514">
                      <a:solidFill>
                        <a:srgbClr val="64646B"/>
                      </a:solidFill>
                      <a:prstDash val="solid"/>
                    </a:lnT>
                    <a:lnB w="4257">
                      <a:solidFill>
                        <a:srgbClr val="6064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0" marR="9525" indent="8255" algn="just">
                        <a:lnSpc>
                          <a:spcPct val="97100"/>
                        </a:lnSpc>
                        <a:tabLst>
                          <a:tab pos="1038225" algn="l"/>
                        </a:tabLst>
                      </a:pPr>
                      <a:r>
                        <a:rPr sz="800" spc="-204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r>
                        <a:rPr sz="800" spc="-155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%</a:t>
                      </a:r>
                      <a:r>
                        <a:rPr sz="750" spc="-148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mpermeáv</a:t>
                      </a:r>
                      <a:r>
                        <a:rPr sz="750" spc="1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13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;  </a:t>
                      </a:r>
                      <a:r>
                        <a:rPr sz="750" spc="1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Lam</a:t>
                      </a:r>
                      <a:r>
                        <a:rPr sz="750" spc="-4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14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2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ção   </a:t>
                      </a:r>
                      <a:r>
                        <a:rPr sz="750" spc="-2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de p</a:t>
                      </a:r>
                      <a:r>
                        <a:rPr sz="750" spc="-6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17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iet</a:t>
                      </a:r>
                      <a:r>
                        <a:rPr sz="750" spc="-5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7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1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    </a:t>
                      </a:r>
                      <a:r>
                        <a:rPr sz="750" spc="-2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nas    </a:t>
                      </a:r>
                      <a:r>
                        <a:rPr sz="750" spc="-5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9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uas    </a:t>
                      </a:r>
                      <a:r>
                        <a:rPr sz="750" spc="-9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faces    </a:t>
                      </a:r>
                      <a:r>
                        <a:rPr sz="750" spc="-1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com tratamento</a:t>
                      </a:r>
                      <a:r>
                        <a:rPr sz="750" spc="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-27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trav</a:t>
                      </a:r>
                      <a:r>
                        <a:rPr sz="750" spc="-1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2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27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-6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750" spc="-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50" spc="-1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-5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6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50" spc="-5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750" spc="-1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út</a:t>
                      </a:r>
                      <a:r>
                        <a:rPr sz="750" spc="-3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1125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1125" spc="-120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or   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750" spc="-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spc="-60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125" spc="-82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25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25" spc="-60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spc="-359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25" spc="-40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spc="-67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25" spc="-82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1125" spc="-7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spc="-172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25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   </a:t>
                      </a:r>
                      <a:r>
                        <a:rPr sz="1125" spc="-30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spc="-254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25" spc="-254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mpeza   </a:t>
                      </a:r>
                      <a:r>
                        <a:rPr sz="1125" spc="-37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conservação</a:t>
                      </a:r>
                      <a:r>
                        <a:rPr sz="750" spc="8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750" spc="2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prod</a:t>
                      </a:r>
                      <a:r>
                        <a:rPr sz="750" spc="-7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-2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1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evitando </a:t>
                      </a:r>
                      <a:r>
                        <a:rPr sz="750" spc="-10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mofar. 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Fita  </a:t>
                      </a:r>
                      <a:r>
                        <a:rPr sz="1125" spc="1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pr</a:t>
                      </a:r>
                      <a:r>
                        <a:rPr sz="1125" spc="-89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25" spc="-30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25" spc="-22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25" spc="-82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25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ora  </a:t>
                      </a:r>
                      <a:r>
                        <a:rPr sz="1125" spc="60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Sem  </a:t>
                      </a:r>
                      <a:r>
                        <a:rPr sz="800" spc="8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em  </a:t>
                      </a:r>
                      <a:r>
                        <a:rPr sz="1125" spc="-1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todo  </a:t>
                      </a:r>
                      <a:r>
                        <a:rPr sz="1125" spc="52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perímetro       </a:t>
                      </a:r>
                      <a:r>
                        <a:rPr sz="750" spc="-6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pr</a:t>
                      </a:r>
                      <a:r>
                        <a:rPr sz="750" spc="-2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8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orcionando       </a:t>
                      </a:r>
                      <a:r>
                        <a:rPr sz="750" spc="-2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1125" spc="-67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spc="-22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25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segurança    </a:t>
                      </a:r>
                      <a:r>
                        <a:rPr sz="750" spc="-4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1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ra   </a:t>
                      </a:r>
                      <a:r>
                        <a:rPr sz="750" spc="-10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diversas   </a:t>
                      </a:r>
                      <a:r>
                        <a:rPr sz="750" spc="-9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4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17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icações.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6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27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ha  </a:t>
                      </a:r>
                      <a:r>
                        <a:rPr sz="750" spc="4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7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25" spc="-97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25" spc="-254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25" spc="-254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pr</a:t>
                      </a:r>
                      <a:r>
                        <a:rPr sz="1125" spc="-89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25" spc="-120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spc="-142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25" spc="-30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no  </a:t>
                      </a:r>
                      <a:r>
                        <a:rPr sz="1125" spc="30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1125" spc="89" baseline="3703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spc="-37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25" spc="-60" baseline="3703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ev</a:t>
                      </a:r>
                      <a:r>
                        <a:rPr sz="1125" spc="-30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fechada        </a:t>
                      </a:r>
                      <a:r>
                        <a:rPr sz="750" spc="8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prop</a:t>
                      </a:r>
                      <a:r>
                        <a:rPr sz="750" spc="-3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8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ci</a:t>
                      </a:r>
                      <a:r>
                        <a:rPr sz="750" spc="-7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na</a:t>
                      </a:r>
                      <a:r>
                        <a:rPr sz="750" spc="-114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do        </a:t>
                      </a:r>
                      <a:r>
                        <a:rPr sz="750" spc="-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8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uper resistência   </a:t>
                      </a:r>
                      <a:r>
                        <a:rPr sz="750" spc="3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   </a:t>
                      </a:r>
                      <a:r>
                        <a:rPr sz="750" spc="-1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tração,   </a:t>
                      </a:r>
                      <a:r>
                        <a:rPr sz="750" spc="-3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ao   </a:t>
                      </a:r>
                      <a:r>
                        <a:rPr sz="750" spc="-3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rasgo   </a:t>
                      </a:r>
                      <a:r>
                        <a:rPr sz="750" spc="-3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e a</a:t>
                      </a:r>
                      <a:r>
                        <a:rPr sz="750" spc="-7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ongamento,	proporcionando durab</a:t>
                      </a:r>
                      <a:r>
                        <a:rPr sz="750" spc="-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-9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8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-2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de      </a:t>
                      </a:r>
                      <a:r>
                        <a:rPr sz="750" spc="-2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4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      </a:t>
                      </a:r>
                      <a:r>
                        <a:rPr sz="750" spc="-7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7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ona      </a:t>
                      </a:r>
                      <a:r>
                        <a:rPr sz="750" spc="2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125" spc="-89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ást</a:t>
                      </a:r>
                      <a:r>
                        <a:rPr sz="1125" spc="-37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25" baseline="3703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ca.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Acabamento  </a:t>
                      </a:r>
                      <a:r>
                        <a:rPr sz="750" spc="3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vu</a:t>
                      </a:r>
                      <a:r>
                        <a:rPr sz="750" spc="-1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750" spc="-5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17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750" spc="-6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5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  </a:t>
                      </a:r>
                      <a:r>
                        <a:rPr sz="750" spc="-3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nas  </a:t>
                      </a:r>
                      <a:r>
                        <a:rPr sz="750" spc="-4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ba</a:t>
                      </a:r>
                      <a:r>
                        <a:rPr sz="750" spc="-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nhas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spc="7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-1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4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750" spc="8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8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-7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1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8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ço </a:t>
                      </a:r>
                      <a:r>
                        <a:rPr sz="750" spc="4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3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-7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50" spc="-1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12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750" spc="8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50" spc="-114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6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17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horam</a:t>
                      </a:r>
                      <a:r>
                        <a:rPr sz="750" spc="-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8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frac</a:t>
                      </a:r>
                      <a:r>
                        <a:rPr sz="750" spc="-3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6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1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mento.</a:t>
                      </a:r>
                      <a:r>
                        <a:rPr sz="750" spc="-4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ARGOLAS</a:t>
                      </a:r>
                      <a:r>
                        <a:rPr sz="750" spc="3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AÇO </a:t>
                      </a:r>
                      <a:r>
                        <a:rPr sz="750" spc="9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NOX</a:t>
                      </a:r>
                      <a:r>
                        <a:rPr sz="750" spc="-6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pos</a:t>
                      </a:r>
                      <a:r>
                        <a:rPr sz="750" spc="-3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cio</a:t>
                      </a:r>
                      <a:r>
                        <a:rPr sz="750" spc="-2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1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750" spc="-7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6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750" spc="-2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2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soem</a:t>
                      </a:r>
                      <a:r>
                        <a:rPr sz="750" spc="-4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que fac</a:t>
                      </a:r>
                      <a:r>
                        <a:rPr sz="750" spc="-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7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itam </a:t>
                      </a:r>
                      <a:r>
                        <a:rPr sz="750" spc="4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50" spc="7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fixação </a:t>
                      </a:r>
                      <a:r>
                        <a:rPr sz="750" spc="8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750" spc="4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cobertura  </a:t>
                      </a:r>
                      <a:r>
                        <a:rPr sz="750" spc="-8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dis</a:t>
                      </a:r>
                      <a:r>
                        <a:rPr sz="750" spc="-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8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-17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buição </a:t>
                      </a:r>
                      <a:r>
                        <a:rPr sz="750" spc="-4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9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7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esf</a:t>
                      </a:r>
                      <a:r>
                        <a:rPr sz="750" spc="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-8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ços </a:t>
                      </a:r>
                      <a:r>
                        <a:rPr sz="750" spc="-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-55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cargas </a:t>
                      </a:r>
                      <a:r>
                        <a:rPr sz="750" spc="-2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2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120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como</a:t>
                      </a:r>
                      <a:r>
                        <a:rPr sz="750" spc="-25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ven</a:t>
                      </a:r>
                      <a:r>
                        <a:rPr sz="750" spc="-55" dirty="0">
                          <a:solidFill>
                            <a:srgbClr val="4948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757577"/>
                          </a:solidFill>
                          <a:latin typeface="Arial"/>
                          <a:cs typeface="Arial"/>
                        </a:rPr>
                        <a:t>o.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156">
                      <a:solidFill>
                        <a:srgbClr val="747477"/>
                      </a:solidFill>
                      <a:prstDash val="solid"/>
                    </a:lnL>
                    <a:lnR w="19156">
                      <a:solidFill>
                        <a:srgbClr val="777777"/>
                      </a:solidFill>
                      <a:prstDash val="solid"/>
                    </a:lnR>
                    <a:lnT w="8514">
                      <a:solidFill>
                        <a:srgbClr val="64646B"/>
                      </a:solidFill>
                      <a:prstDash val="solid"/>
                    </a:lnT>
                    <a:lnB w="4257">
                      <a:solidFill>
                        <a:srgbClr val="6064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26267"/>
                          </a:solidFill>
                          <a:latin typeface="Arial"/>
                          <a:cs typeface="Arial"/>
                        </a:rPr>
                        <a:t>mi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156">
                      <a:solidFill>
                        <a:srgbClr val="777777"/>
                      </a:solidFill>
                      <a:prstDash val="solid"/>
                    </a:lnL>
                    <a:lnT w="8514">
                      <a:solidFill>
                        <a:srgbClr val="64646B"/>
                      </a:solidFill>
                      <a:prstDash val="solid"/>
                    </a:lnT>
                    <a:lnB w="4257">
                      <a:solidFill>
                        <a:srgbClr val="6064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312,S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4257">
                      <a:solidFill>
                        <a:srgbClr val="777777"/>
                      </a:solidFill>
                      <a:prstDash val="solid"/>
                    </a:lnR>
                    <a:lnT w="8514">
                      <a:solidFill>
                        <a:srgbClr val="64646B"/>
                      </a:solidFill>
                      <a:prstDash val="solid"/>
                    </a:lnT>
                    <a:lnB w="2150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2626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00" spc="35" dirty="0">
                          <a:solidFill>
                            <a:srgbClr val="62626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26267"/>
                          </a:solidFill>
                          <a:latin typeface="Times New Roman"/>
                          <a:cs typeface="Times New Roman"/>
                        </a:rPr>
                        <a:t>30,00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257">
                      <a:solidFill>
                        <a:srgbClr val="777777"/>
                      </a:solidFill>
                      <a:prstDash val="solid"/>
                    </a:lnL>
                    <a:lnR w="19158">
                      <a:solidFill>
                        <a:srgbClr val="7C7C7C"/>
                      </a:solidFill>
                      <a:prstDash val="solid"/>
                    </a:lnR>
                    <a:lnT w="8514">
                      <a:solidFill>
                        <a:srgbClr val="64646B"/>
                      </a:solidFill>
                      <a:prstDash val="solid"/>
                    </a:lnT>
                    <a:lnB w="2150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6995" marR="102870" indent="153035">
                        <a:lnSpc>
                          <a:spcPts val="850"/>
                        </a:lnSpc>
                      </a:pPr>
                      <a:r>
                        <a:rPr sz="800" dirty="0">
                          <a:solidFill>
                            <a:srgbClr val="626267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800" dirty="0">
                          <a:solidFill>
                            <a:srgbClr val="757577"/>
                          </a:solidFill>
                          <a:latin typeface="Times New Roman"/>
                          <a:cs typeface="Times New Roman"/>
                        </a:rPr>
                        <a:t>9.370,00*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158">
                      <a:solidFill>
                        <a:srgbClr val="7C7C7C"/>
                      </a:solidFill>
                      <a:prstDash val="solid"/>
                    </a:lnL>
                    <a:lnR w="4257">
                      <a:solidFill>
                        <a:srgbClr val="878787"/>
                      </a:solidFill>
                      <a:prstDash val="solid"/>
                    </a:lnR>
                    <a:lnT w="8514">
                      <a:solidFill>
                        <a:srgbClr val="64646B"/>
                      </a:solidFill>
                      <a:prstDash val="solid"/>
                    </a:lnT>
                    <a:lnB w="2150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1755" marR="5080" indent="-59690">
              <a:lnSpc>
                <a:spcPct val="100000"/>
              </a:lnSpc>
            </a:pPr>
            <a:r>
              <a:rPr spc="-15" dirty="0">
                <a:solidFill>
                  <a:srgbClr val="49484D"/>
                </a:solidFill>
              </a:rPr>
              <a:t>D</a:t>
            </a:r>
            <a:r>
              <a:rPr spc="-5" dirty="0">
                <a:solidFill>
                  <a:srgbClr val="626267"/>
                </a:solidFill>
              </a:rPr>
              <a:t>i</a:t>
            </a:r>
            <a:r>
              <a:rPr spc="-25" dirty="0">
                <a:solidFill>
                  <a:srgbClr val="626267"/>
                </a:solidFill>
              </a:rPr>
              <a:t>r</a:t>
            </a:r>
            <a:r>
              <a:rPr spc="-10" dirty="0">
                <a:solidFill>
                  <a:srgbClr val="8C8C8C"/>
                </a:solidFill>
              </a:rPr>
              <a:t>etoria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15" dirty="0"/>
              <a:t>Administração</a:t>
            </a:r>
            <a:r>
              <a:rPr spc="80" dirty="0"/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10" dirty="0"/>
              <a:t>Congonhas,</a:t>
            </a:r>
            <a:r>
              <a:rPr spc="-20" dirty="0"/>
              <a:t> </a:t>
            </a:r>
            <a:r>
              <a:rPr spc="15" dirty="0">
                <a:solidFill>
                  <a:srgbClr val="626267"/>
                </a:solidFill>
              </a:rPr>
              <a:t>450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5" dirty="0"/>
              <a:t>C</a:t>
            </a:r>
            <a:r>
              <a:rPr spc="-30" dirty="0"/>
              <a:t>E</a:t>
            </a:r>
            <a:r>
              <a:rPr spc="-5" dirty="0">
                <a:solidFill>
                  <a:srgbClr val="49484D"/>
                </a:solidFill>
              </a:rPr>
              <a:t>P</a:t>
            </a:r>
            <a:r>
              <a:rPr spc="150" dirty="0">
                <a:solidFill>
                  <a:srgbClr val="626267"/>
                </a:solidFill>
              </a:rPr>
              <a:t>.</a:t>
            </a:r>
            <a:r>
              <a:rPr spc="20" dirty="0">
                <a:solidFill>
                  <a:srgbClr val="8C8C8C"/>
                </a:solidFill>
              </a:rPr>
              <a:t>30</a:t>
            </a:r>
            <a:r>
              <a:rPr spc="-35" dirty="0">
                <a:solidFill>
                  <a:srgbClr val="8C8C8C"/>
                </a:solidFill>
              </a:rPr>
              <a:t>.</a:t>
            </a:r>
            <a:r>
              <a:rPr dirty="0">
                <a:solidFill>
                  <a:srgbClr val="8C8C8C"/>
                </a:solidFill>
              </a:rPr>
              <a:t>330</a:t>
            </a:r>
            <a:r>
              <a:rPr spc="35" dirty="0">
                <a:solidFill>
                  <a:srgbClr val="8C8C8C"/>
                </a:solidFill>
              </a:rPr>
              <a:t>.</a:t>
            </a:r>
            <a:r>
              <a:rPr spc="10" dirty="0">
                <a:solidFill>
                  <a:srgbClr val="626267"/>
                </a:solidFill>
              </a:rPr>
              <a:t>100</a:t>
            </a:r>
            <a:r>
              <a:rPr spc="-85" dirty="0">
                <a:solidFill>
                  <a:srgbClr val="626267"/>
                </a:solidFill>
              </a:rPr>
              <a:t> </a:t>
            </a:r>
            <a:r>
              <a:rPr spc="15" dirty="0">
                <a:solidFill>
                  <a:srgbClr val="8C8C8C"/>
                </a:solidFill>
              </a:rPr>
              <a:t>-</a:t>
            </a:r>
            <a:r>
              <a:rPr spc="-15" dirty="0">
                <a:solidFill>
                  <a:srgbClr val="8C8C8C"/>
                </a:solidFill>
              </a:rPr>
              <a:t> </a:t>
            </a:r>
            <a:r>
              <a:rPr spc="-20" dirty="0"/>
              <a:t>Fone/Fax</a:t>
            </a:r>
            <a:r>
              <a:rPr spc="55" dirty="0"/>
              <a:t> </a:t>
            </a:r>
            <a:r>
              <a:rPr spc="20" dirty="0">
                <a:solidFill>
                  <a:srgbClr val="8C8C8C"/>
                </a:solidFill>
              </a:rPr>
              <a:t>(0</a:t>
            </a:r>
            <a:r>
              <a:rPr spc="-5" dirty="0">
                <a:solidFill>
                  <a:srgbClr val="8C8C8C"/>
                </a:solidFill>
              </a:rPr>
              <a:t>3</a:t>
            </a:r>
            <a:r>
              <a:rPr spc="60" dirty="0">
                <a:solidFill>
                  <a:srgbClr val="8C8C8C"/>
                </a:solidFill>
              </a:rPr>
              <a:t>1</a:t>
            </a:r>
            <a:r>
              <a:rPr spc="95" dirty="0">
                <a:solidFill>
                  <a:srgbClr val="8C8C8C"/>
                </a:solidFill>
              </a:rPr>
              <a:t>)</a:t>
            </a:r>
            <a:r>
              <a:rPr spc="-5" dirty="0"/>
              <a:t>3223-2611 </a:t>
            </a:r>
            <a:r>
              <a:rPr spc="-20" dirty="0">
                <a:solidFill>
                  <a:srgbClr val="626267"/>
                </a:solidFill>
              </a:rPr>
              <a:t>Praça</a:t>
            </a:r>
            <a:r>
              <a:rPr dirty="0">
                <a:solidFill>
                  <a:srgbClr val="626267"/>
                </a:solidFill>
              </a:rPr>
              <a:t> </a:t>
            </a:r>
            <a:r>
              <a:rPr dirty="0"/>
              <a:t>de</a:t>
            </a:r>
            <a:r>
              <a:rPr spc="15" dirty="0"/>
              <a:t> </a:t>
            </a:r>
            <a:r>
              <a:rPr spc="-25" dirty="0">
                <a:solidFill>
                  <a:srgbClr val="626267"/>
                </a:solidFill>
              </a:rPr>
              <a:t>E</a:t>
            </a:r>
            <a:r>
              <a:rPr spc="-15" dirty="0">
                <a:solidFill>
                  <a:srgbClr val="8C8C8C"/>
                </a:solidFill>
              </a:rPr>
              <a:t>sportes</a:t>
            </a:r>
            <a:r>
              <a:rPr spc="40" dirty="0">
                <a:solidFill>
                  <a:srgbClr val="8C8C8C"/>
                </a:solidFill>
              </a:rPr>
              <a:t> </a:t>
            </a:r>
            <a:r>
              <a:rPr spc="15" dirty="0">
                <a:solidFill>
                  <a:srgbClr val="626267"/>
                </a:solidFill>
              </a:rPr>
              <a:t>-</a:t>
            </a:r>
            <a:r>
              <a:rPr spc="-15" dirty="0">
                <a:solidFill>
                  <a:srgbClr val="626267"/>
                </a:solidFill>
              </a:rPr>
              <a:t> </a:t>
            </a:r>
            <a:r>
              <a:rPr spc="-30" dirty="0">
                <a:solidFill>
                  <a:srgbClr val="626267"/>
                </a:solidFill>
              </a:rPr>
              <a:t>Rua</a:t>
            </a:r>
            <a:r>
              <a:rPr spc="30" dirty="0">
                <a:solidFill>
                  <a:srgbClr val="626267"/>
                </a:solidFill>
              </a:rPr>
              <a:t> </a:t>
            </a:r>
            <a:r>
              <a:rPr spc="-5" dirty="0">
                <a:solidFill>
                  <a:srgbClr val="49484D"/>
                </a:solidFill>
              </a:rPr>
              <a:t>B</a:t>
            </a:r>
            <a:r>
              <a:rPr spc="-20" dirty="0"/>
              <a:t>envinda</a:t>
            </a:r>
            <a:r>
              <a:rPr spc="85" dirty="0"/>
              <a:t> </a:t>
            </a:r>
            <a:r>
              <a:rPr dirty="0">
                <a:solidFill>
                  <a:srgbClr val="626267"/>
                </a:solidFill>
              </a:rPr>
              <a:t>de</a:t>
            </a:r>
            <a:r>
              <a:rPr spc="-50" dirty="0">
                <a:solidFill>
                  <a:srgbClr val="626267"/>
                </a:solidFill>
              </a:rPr>
              <a:t> </a:t>
            </a:r>
            <a:r>
              <a:rPr spc="-20" dirty="0"/>
              <a:t>Carv</a:t>
            </a:r>
            <a:r>
              <a:rPr spc="60" dirty="0"/>
              <a:t>a</a:t>
            </a:r>
            <a:r>
              <a:rPr spc="-20" dirty="0">
                <a:solidFill>
                  <a:srgbClr val="49484D"/>
                </a:solidFill>
              </a:rPr>
              <a:t>l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40" dirty="0">
                <a:solidFill>
                  <a:srgbClr val="626267"/>
                </a:solidFill>
              </a:rPr>
              <a:t>o</a:t>
            </a:r>
            <a:r>
              <a:rPr spc="10" dirty="0">
                <a:solidFill>
                  <a:srgbClr val="8C8C8C"/>
                </a:solidFill>
              </a:rPr>
              <a:t>,</a:t>
            </a:r>
            <a:r>
              <a:rPr spc="-5" dirty="0">
                <a:solidFill>
                  <a:srgbClr val="8C8C8C"/>
                </a:solidFill>
              </a:rPr>
              <a:t> </a:t>
            </a:r>
            <a:r>
              <a:rPr spc="-45" dirty="0">
                <a:solidFill>
                  <a:srgbClr val="626267"/>
                </a:solidFill>
              </a:rPr>
              <a:t>F</a:t>
            </a:r>
            <a:r>
              <a:rPr spc="-10" dirty="0">
                <a:solidFill>
                  <a:srgbClr val="49484D"/>
                </a:solidFill>
              </a:rPr>
              <a:t>i</a:t>
            </a:r>
            <a:r>
              <a:rPr spc="-65" dirty="0">
                <a:solidFill>
                  <a:srgbClr val="626267"/>
                </a:solidFill>
              </a:rPr>
              <a:t>na</a:t>
            </a:r>
            <a:r>
              <a:rPr spc="-100" dirty="0">
                <a:solidFill>
                  <a:srgbClr val="626267"/>
                </a:solidFill>
              </a:rPr>
              <a:t> </a:t>
            </a:r>
            <a:r>
              <a:rPr spc="-85" dirty="0">
                <a:solidFill>
                  <a:srgbClr val="49484D"/>
                </a:solidFill>
              </a:rPr>
              <a:t>l</a:t>
            </a:r>
            <a:r>
              <a:rPr spc="30" dirty="0">
                <a:solidFill>
                  <a:srgbClr val="49484D"/>
                </a:solidFill>
              </a:rPr>
              <a:t> </a:t>
            </a:r>
            <a:r>
              <a:rPr spc="65" dirty="0"/>
              <a:t>-</a:t>
            </a:r>
            <a:r>
              <a:rPr spc="-60" dirty="0"/>
              <a:t> </a:t>
            </a:r>
            <a:r>
              <a:rPr spc="5" dirty="0">
                <a:solidFill>
                  <a:srgbClr val="626267"/>
                </a:solidFill>
              </a:rPr>
              <a:t>C</a:t>
            </a:r>
            <a:r>
              <a:rPr spc="-30" dirty="0">
                <a:solidFill>
                  <a:srgbClr val="626267"/>
                </a:solidFill>
              </a:rPr>
              <a:t>E</a:t>
            </a:r>
            <a:r>
              <a:rPr dirty="0">
                <a:solidFill>
                  <a:srgbClr val="49484D"/>
                </a:solidFill>
              </a:rPr>
              <a:t>P</a:t>
            </a:r>
            <a:r>
              <a:rPr spc="-15" dirty="0">
                <a:solidFill>
                  <a:srgbClr val="49484D"/>
                </a:solidFill>
              </a:rPr>
              <a:t> </a:t>
            </a:r>
            <a:r>
              <a:rPr dirty="0"/>
              <a:t>30.330</a:t>
            </a:r>
            <a:r>
              <a:rPr spc="30" dirty="0"/>
              <a:t>.</a:t>
            </a:r>
            <a:r>
              <a:rPr spc="10" dirty="0"/>
              <a:t>180</a:t>
            </a:r>
            <a:r>
              <a:rPr spc="-55" dirty="0"/>
              <a:t> </a:t>
            </a:r>
            <a:r>
              <a:rPr spc="15" dirty="0"/>
              <a:t>-</a:t>
            </a:r>
            <a:r>
              <a:rPr spc="-15" dirty="0"/>
              <a:t> </a:t>
            </a:r>
            <a:r>
              <a:rPr spc="-40" dirty="0"/>
              <a:t>B</a:t>
            </a:r>
            <a:r>
              <a:rPr spc="-15" dirty="0"/>
              <a:t>e</a:t>
            </a:r>
            <a:r>
              <a:rPr spc="-10" dirty="0">
                <a:solidFill>
                  <a:srgbClr val="49484D"/>
                </a:solidFill>
              </a:rPr>
              <a:t>l</a:t>
            </a:r>
            <a:r>
              <a:rPr spc="30" dirty="0"/>
              <a:t>o</a:t>
            </a:r>
            <a:r>
              <a:rPr spc="-35" dirty="0"/>
              <a:t> </a:t>
            </a:r>
            <a:r>
              <a:rPr spc="-15" dirty="0">
                <a:solidFill>
                  <a:srgbClr val="49484D"/>
                </a:solidFill>
              </a:rPr>
              <a:t>H</a:t>
            </a:r>
            <a:r>
              <a:rPr spc="-5" dirty="0"/>
              <a:t>orizonte</a:t>
            </a:r>
            <a:r>
              <a:rPr spc="-15" dirty="0"/>
              <a:t> </a:t>
            </a:r>
            <a:r>
              <a:rPr spc="375" dirty="0"/>
              <a:t>-</a:t>
            </a:r>
            <a:r>
              <a:rPr spc="-15" dirty="0">
                <a:solidFill>
                  <a:srgbClr val="626267"/>
                </a:solidFill>
              </a:rPr>
              <a:t>MG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115891" y="9834949"/>
            <a:ext cx="178562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20" dirty="0">
                <a:solidFill>
                  <a:srgbClr val="626267"/>
                </a:solidFill>
                <a:latin typeface="Times New Roman"/>
                <a:cs typeface="Times New Roman"/>
              </a:rPr>
              <a:t>Home</a:t>
            </a:r>
            <a:r>
              <a:rPr sz="850" spc="30" dirty="0">
                <a:solidFill>
                  <a:srgbClr val="626267"/>
                </a:solidFill>
                <a:latin typeface="Times New Roman"/>
                <a:cs typeface="Times New Roman"/>
              </a:rPr>
              <a:t> </a:t>
            </a:r>
            <a:r>
              <a:rPr sz="850" spc="-40" dirty="0">
                <a:solidFill>
                  <a:srgbClr val="626267"/>
                </a:solidFill>
                <a:latin typeface="Times New Roman"/>
                <a:cs typeface="Times New Roman"/>
              </a:rPr>
              <a:t>P</a:t>
            </a:r>
            <a:r>
              <a:rPr sz="850" spc="10" dirty="0">
                <a:solidFill>
                  <a:srgbClr val="8C8C8C"/>
                </a:solidFill>
                <a:latin typeface="Times New Roman"/>
                <a:cs typeface="Times New Roman"/>
              </a:rPr>
              <a:t>a</a:t>
            </a:r>
            <a:r>
              <a:rPr sz="850" spc="-55" dirty="0">
                <a:solidFill>
                  <a:srgbClr val="8C8C8C"/>
                </a:solidFill>
                <a:latin typeface="Times New Roman"/>
                <a:cs typeface="Times New Roman"/>
              </a:rPr>
              <a:t>g</a:t>
            </a:r>
            <a:r>
              <a:rPr sz="850" spc="25" dirty="0">
                <a:solidFill>
                  <a:srgbClr val="626267"/>
                </a:solidFill>
                <a:latin typeface="Times New Roman"/>
                <a:cs typeface="Times New Roman"/>
              </a:rPr>
              <a:t>e:</a:t>
            </a:r>
            <a:r>
              <a:rPr sz="850" spc="-50" dirty="0">
                <a:solidFill>
                  <a:srgbClr val="626267"/>
                </a:solidFill>
                <a:latin typeface="Times New Roman"/>
                <a:cs typeface="Times New Roman"/>
              </a:rPr>
              <a:t> </a:t>
            </a:r>
            <a:r>
              <a:rPr sz="850" u="sng" spc="10" dirty="0">
                <a:solidFill>
                  <a:srgbClr val="757577"/>
                </a:solidFill>
                <a:latin typeface="Times New Roman"/>
                <a:cs typeface="Times New Roman"/>
              </a:rPr>
              <a:t>w</a:t>
            </a:r>
            <a:r>
              <a:rPr sz="850" dirty="0">
                <a:solidFill>
                  <a:srgbClr val="757577"/>
                </a:solidFill>
                <a:latin typeface="Times New Roman"/>
                <a:cs typeface="Times New Roman"/>
              </a:rPr>
              <a:t>ww.mack</a:t>
            </a:r>
            <a:r>
              <a:rPr sz="850" spc="100" dirty="0">
                <a:solidFill>
                  <a:srgbClr val="757577"/>
                </a:solidFill>
                <a:latin typeface="Times New Roman"/>
                <a:cs typeface="Times New Roman"/>
              </a:rPr>
              <a:t>e</a:t>
            </a:r>
            <a:r>
              <a:rPr sz="850" spc="5" dirty="0">
                <a:solidFill>
                  <a:srgbClr val="49484D"/>
                </a:solidFill>
                <a:latin typeface="Times New Roman"/>
                <a:cs typeface="Times New Roman"/>
              </a:rPr>
              <a:t>n</a:t>
            </a:r>
            <a:r>
              <a:rPr sz="850" spc="85" dirty="0">
                <a:solidFill>
                  <a:srgbClr val="8C8C8C"/>
                </a:solidFill>
                <a:latin typeface="Times New Roman"/>
                <a:cs typeface="Times New Roman"/>
              </a:rPr>
              <a:t>z</a:t>
            </a:r>
            <a:r>
              <a:rPr sz="850" spc="-75" dirty="0">
                <a:solidFill>
                  <a:srgbClr val="626267"/>
                </a:solidFill>
                <a:latin typeface="Times New Roman"/>
                <a:cs typeface="Times New Roman"/>
              </a:rPr>
              <a:t>i</a:t>
            </a:r>
            <a:r>
              <a:rPr sz="850" spc="35" dirty="0">
                <a:solidFill>
                  <a:srgbClr val="8C8C8C"/>
                </a:solidFill>
                <a:latin typeface="Times New Roman"/>
                <a:cs typeface="Times New Roman"/>
              </a:rPr>
              <a:t>e</a:t>
            </a:r>
            <a:r>
              <a:rPr sz="850" spc="20" dirty="0">
                <a:solidFill>
                  <a:srgbClr val="8C8C8C"/>
                </a:solidFill>
                <a:latin typeface="Times New Roman"/>
                <a:cs typeface="Times New Roman"/>
              </a:rPr>
              <a:t>b</a:t>
            </a:r>
            <a:r>
              <a:rPr sz="850" spc="15" dirty="0">
                <a:solidFill>
                  <a:srgbClr val="626267"/>
                </a:solidFill>
                <a:latin typeface="Times New Roman"/>
                <a:cs typeface="Times New Roman"/>
              </a:rPr>
              <a:t>h</a:t>
            </a:r>
            <a:r>
              <a:rPr sz="850" spc="-25" dirty="0">
                <a:solidFill>
                  <a:srgbClr val="626267"/>
                </a:solidFill>
                <a:latin typeface="Times New Roman"/>
                <a:cs typeface="Times New Roman"/>
              </a:rPr>
              <a:t>.</a:t>
            </a:r>
            <a:r>
              <a:rPr sz="850" spc="20" dirty="0">
                <a:solidFill>
                  <a:srgbClr val="626267"/>
                </a:solidFill>
                <a:latin typeface="Times New Roman"/>
                <a:cs typeface="Times New Roman"/>
              </a:rPr>
              <a:t>co</a:t>
            </a:r>
            <a:r>
              <a:rPr sz="850" spc="55" dirty="0">
                <a:solidFill>
                  <a:srgbClr val="626267"/>
                </a:solidFill>
                <a:latin typeface="Times New Roman"/>
                <a:cs typeface="Times New Roman"/>
              </a:rPr>
              <a:t>m</a:t>
            </a:r>
            <a:r>
              <a:rPr sz="850" spc="-15" dirty="0">
                <a:solidFill>
                  <a:srgbClr val="8C8C8C"/>
                </a:solidFill>
                <a:latin typeface="Times New Roman"/>
                <a:cs typeface="Times New Roman"/>
              </a:rPr>
              <a:t>.</a:t>
            </a:r>
            <a:r>
              <a:rPr sz="850" dirty="0">
                <a:solidFill>
                  <a:srgbClr val="626267"/>
                </a:solidFill>
                <a:latin typeface="Times New Roman"/>
                <a:cs typeface="Times New Roman"/>
              </a:rPr>
              <a:t>br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5" dirty="0">
                <a:solidFill>
                  <a:srgbClr val="757577"/>
                </a:solidFill>
              </a:rPr>
              <a:t>E</a:t>
            </a:r>
            <a:r>
              <a:rPr spc="-5" dirty="0">
                <a:solidFill>
                  <a:srgbClr val="757577"/>
                </a:solidFill>
              </a:rPr>
              <a:t> </a:t>
            </a:r>
            <a:r>
              <a:rPr spc="-25" dirty="0"/>
              <a:t>Mail:</a:t>
            </a:r>
            <a:r>
              <a:rPr spc="15" dirty="0"/>
              <a:t> </a:t>
            </a:r>
            <a:r>
              <a:rPr spc="10" dirty="0">
                <a:hlinkClick r:id="rId3"/>
              </a:rPr>
              <a:t>esporte</a:t>
            </a:r>
            <a:r>
              <a:rPr dirty="0">
                <a:hlinkClick r:id="rId3"/>
              </a:rPr>
              <a:t>s</a:t>
            </a:r>
            <a:r>
              <a:rPr spc="10" dirty="0">
                <a:solidFill>
                  <a:srgbClr val="8C8C8C"/>
                </a:solidFill>
                <a:hlinkClick r:id="rId3"/>
              </a:rPr>
              <a:t>@</a:t>
            </a:r>
            <a:r>
              <a:rPr spc="10" dirty="0">
                <a:hlinkClick r:id="rId3"/>
              </a:rPr>
              <a:t>mackenzie</a:t>
            </a:r>
            <a:r>
              <a:rPr spc="85" dirty="0">
                <a:hlinkClick r:id="rId3"/>
              </a:rPr>
              <a:t>b</a:t>
            </a:r>
            <a:r>
              <a:rPr spc="40" dirty="0">
                <a:solidFill>
                  <a:srgbClr val="49484D"/>
                </a:solidFill>
                <a:hlinkClick r:id="rId3"/>
              </a:rPr>
              <a:t>h</a:t>
            </a:r>
            <a:r>
              <a:rPr spc="10" dirty="0">
                <a:solidFill>
                  <a:srgbClr val="757577"/>
                </a:solidFill>
                <a:hlinkClick r:id="rId3"/>
              </a:rPr>
              <a:t>.com.br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46547" y="1115926"/>
            <a:ext cx="1167765" cy="318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 marR="5080" indent="-4445">
              <a:lnSpc>
                <a:spcPct val="100000"/>
              </a:lnSpc>
            </a:pP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MACKENZ</a:t>
            </a:r>
            <a:r>
              <a:rPr sz="1050" spc="45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3F3D42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F3D42"/>
                </a:solidFill>
                <a:latin typeface="Arial"/>
                <a:cs typeface="Arial"/>
              </a:rPr>
              <a:t>E</a:t>
            </a:r>
            <a:r>
              <a:rPr sz="1050" spc="30" dirty="0">
                <a:solidFill>
                  <a:srgbClr val="606066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PORTE </a:t>
            </a:r>
            <a:r>
              <a:rPr sz="1050" spc="45" dirty="0">
                <a:solidFill>
                  <a:srgbClr val="3F3D42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UBE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52535" y="1411889"/>
            <a:ext cx="644525" cy="226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700" spc="25" dirty="0">
                <a:solidFill>
                  <a:srgbClr val="3F3D42"/>
                </a:solidFill>
                <a:latin typeface="Times New Roman"/>
                <a:cs typeface="Times New Roman"/>
              </a:rPr>
              <a:t>FOIUU.    </a:t>
            </a:r>
            <a:r>
              <a:rPr sz="700" spc="-85" dirty="0">
                <a:solidFill>
                  <a:srgbClr val="3F3D42"/>
                </a:solidFill>
                <a:latin typeface="Times New Roman"/>
                <a:cs typeface="Times New Roman"/>
              </a:rPr>
              <a:t> </a:t>
            </a:r>
            <a:r>
              <a:rPr sz="700" spc="45" dirty="0">
                <a:solidFill>
                  <a:srgbClr val="3F3D42"/>
                </a:solidFill>
                <a:latin typeface="Times New Roman"/>
                <a:cs typeface="Times New Roman"/>
              </a:rPr>
              <a:t>O</a:t>
            </a:r>
            <a:r>
              <a:rPr sz="700" spc="15" dirty="0">
                <a:solidFill>
                  <a:srgbClr val="3F3D42"/>
                </a:solidFill>
                <a:latin typeface="Times New Roman"/>
                <a:cs typeface="Times New Roman"/>
              </a:rPr>
              <a:t> </a:t>
            </a:r>
            <a:r>
              <a:rPr sz="700" spc="60" dirty="0">
                <a:solidFill>
                  <a:srgbClr val="3F3D42"/>
                </a:solidFill>
                <a:latin typeface="Times New Roman"/>
                <a:cs typeface="Times New Roman"/>
              </a:rPr>
              <a:t>DI</a:t>
            </a:r>
            <a:endParaRPr sz="700">
              <a:latin typeface="Times New Roman"/>
              <a:cs typeface="Times New Roman"/>
            </a:endParaRPr>
          </a:p>
          <a:p>
            <a:pPr marL="19685" algn="ctr">
              <a:lnSpc>
                <a:spcPct val="100000"/>
              </a:lnSpc>
              <a:spcBef>
                <a:spcPts val="95"/>
              </a:spcBef>
            </a:pPr>
            <a:r>
              <a:rPr sz="650" spc="-35" dirty="0">
                <a:solidFill>
                  <a:srgbClr val="3F3D42"/>
                </a:solidFill>
                <a:latin typeface="Times New Roman"/>
                <a:cs typeface="Times New Roman"/>
              </a:rPr>
              <a:t>A</a:t>
            </a:r>
            <a:r>
              <a:rPr sz="650" spc="5" dirty="0">
                <a:solidFill>
                  <a:srgbClr val="3F3D42"/>
                </a:solidFill>
                <a:latin typeface="Times New Roman"/>
                <a:cs typeface="Times New Roman"/>
              </a:rPr>
              <a:t>TLITAS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15672" y="4084911"/>
            <a:ext cx="5642610" cy="340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0515">
              <a:lnSpc>
                <a:spcPts val="1355"/>
              </a:lnSpc>
            </a:pPr>
            <a:r>
              <a:rPr sz="1050" spc="-85" dirty="0">
                <a:solidFill>
                  <a:srgbClr val="3F3D42"/>
                </a:solidFill>
                <a:latin typeface="Arial"/>
                <a:cs typeface="Arial"/>
              </a:rPr>
              <a:t>A </a:t>
            </a:r>
            <a:r>
              <a:rPr sz="1050" spc="-3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empresa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3F3D42"/>
                </a:solidFill>
                <a:latin typeface="Arial"/>
                <a:cs typeface="Arial"/>
              </a:rPr>
              <a:t>Fortal</a:t>
            </a:r>
            <a:r>
              <a:rPr sz="1150" spc="14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3F3D42"/>
                </a:solidFill>
                <a:latin typeface="Arial"/>
                <a:cs typeface="Arial"/>
              </a:rPr>
              <a:t>P</a:t>
            </a:r>
            <a:r>
              <a:rPr sz="1150" spc="-80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3F3D42"/>
                </a:solidFill>
                <a:latin typeface="Arial"/>
                <a:cs typeface="Arial"/>
              </a:rPr>
              <a:t>sc</a:t>
            </a:r>
            <a:r>
              <a:rPr sz="1150" spc="20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3F3D42"/>
                </a:solidFill>
                <a:latin typeface="Arial"/>
                <a:cs typeface="Arial"/>
              </a:rPr>
              <a:t>nas</a:t>
            </a:r>
            <a:r>
              <a:rPr sz="1150" spc="12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3F3D42"/>
                </a:solidFill>
                <a:latin typeface="Arial"/>
                <a:cs typeface="Arial"/>
              </a:rPr>
              <a:t>Ltda</a:t>
            </a:r>
            <a:r>
              <a:rPr sz="1150" spc="1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3F3D42"/>
                </a:solidFill>
                <a:latin typeface="Arial"/>
                <a:cs typeface="Arial"/>
              </a:rPr>
              <a:t>-</a:t>
            </a:r>
            <a:r>
              <a:rPr sz="1150" spc="13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F3D42"/>
                </a:solidFill>
                <a:latin typeface="Arial"/>
                <a:cs typeface="Arial"/>
              </a:rPr>
              <a:t>CNPJ:</a:t>
            </a:r>
            <a:r>
              <a:rPr sz="11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3F3D42"/>
                </a:solidFill>
                <a:latin typeface="Arial"/>
                <a:cs typeface="Arial"/>
              </a:rPr>
              <a:t>04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.</a:t>
            </a:r>
            <a:r>
              <a:rPr sz="1050" spc="95" dirty="0">
                <a:solidFill>
                  <a:srgbClr val="3F3D42"/>
                </a:solidFill>
                <a:latin typeface="Arial"/>
                <a:cs typeface="Arial"/>
              </a:rPr>
              <a:t>22</a:t>
            </a:r>
            <a:r>
              <a:rPr sz="1050" spc="-225" dirty="0">
                <a:solidFill>
                  <a:srgbClr val="3F3D42"/>
                </a:solidFill>
                <a:latin typeface="Arial"/>
                <a:cs typeface="Arial"/>
              </a:rPr>
              <a:t>6</a:t>
            </a:r>
            <a:r>
              <a:rPr sz="1050" spc="-254" dirty="0">
                <a:solidFill>
                  <a:srgbClr val="3F3D42"/>
                </a:solidFill>
                <a:latin typeface="Arial"/>
                <a:cs typeface="Arial"/>
              </a:rPr>
              <a:t>.</a:t>
            </a:r>
            <a:r>
              <a:rPr sz="1050" spc="120" dirty="0">
                <a:solidFill>
                  <a:srgbClr val="3F3D42"/>
                </a:solidFill>
                <a:latin typeface="Arial"/>
                <a:cs typeface="Arial"/>
              </a:rPr>
              <a:t>6</a:t>
            </a:r>
            <a:r>
              <a:rPr sz="1050" spc="85" dirty="0">
                <a:solidFill>
                  <a:srgbClr val="3F3D42"/>
                </a:solidFill>
                <a:latin typeface="Arial"/>
                <a:cs typeface="Arial"/>
              </a:rPr>
              <a:t>11</a:t>
            </a:r>
            <a:r>
              <a:rPr sz="1050" spc="155" dirty="0">
                <a:solidFill>
                  <a:srgbClr val="3F3D42"/>
                </a:solidFill>
                <a:latin typeface="Arial"/>
                <a:cs typeface="Arial"/>
              </a:rPr>
              <a:t>/000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1</a:t>
            </a:r>
            <a:r>
              <a:rPr sz="1050" spc="105" dirty="0">
                <a:solidFill>
                  <a:srgbClr val="3F3D42"/>
                </a:solidFill>
                <a:latin typeface="Arial"/>
                <a:cs typeface="Arial"/>
              </a:rPr>
              <a:t>4-03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venced</a:t>
            </a:r>
            <a:r>
              <a:rPr sz="1050" spc="30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r>
              <a:rPr sz="1050" spc="20" dirty="0">
                <a:solidFill>
                  <a:srgbClr val="606066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d</a:t>
            </a:r>
            <a:r>
              <a:rPr sz="1050" spc="55" dirty="0">
                <a:solidFill>
                  <a:srgbClr val="606066"/>
                </a:solidFill>
                <a:latin typeface="Arial"/>
                <a:cs typeface="Arial"/>
              </a:rPr>
              <a:t>o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ts val="1355"/>
              </a:lnSpc>
            </a:pPr>
            <a:r>
              <a:rPr sz="1150" spc="-2170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-60" dirty="0">
                <a:solidFill>
                  <a:srgbClr val="3F3D42"/>
                </a:solidFill>
                <a:latin typeface="Arial"/>
                <a:cs typeface="Arial"/>
              </a:rPr>
              <a:t>TEM</a:t>
            </a:r>
            <a:r>
              <a:rPr sz="1150" spc="2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3F3D42"/>
                </a:solidFill>
                <a:latin typeface="Arial"/>
                <a:cs typeface="Arial"/>
              </a:rPr>
              <a:t>02.</a:t>
            </a:r>
            <a:endParaRPr sz="10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22309" y="6104247"/>
            <a:ext cx="5344160" cy="1341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 marR="5080" indent="-4445">
              <a:lnSpc>
                <a:spcPct val="95000"/>
              </a:lnSpc>
            </a:pPr>
            <a:r>
              <a:rPr sz="1150" spc="-30" dirty="0">
                <a:solidFill>
                  <a:srgbClr val="3F3D42"/>
                </a:solidFill>
                <a:latin typeface="Arial"/>
                <a:cs typeface="Arial"/>
              </a:rPr>
              <a:t>JU</a:t>
            </a:r>
            <a:r>
              <a:rPr sz="1150" spc="-120" dirty="0">
                <a:solidFill>
                  <a:srgbClr val="3F3D42"/>
                </a:solidFill>
                <a:latin typeface="Arial"/>
                <a:cs typeface="Arial"/>
              </a:rPr>
              <a:t>S</a:t>
            </a:r>
            <a:r>
              <a:rPr sz="1150" spc="200" dirty="0">
                <a:solidFill>
                  <a:srgbClr val="3F3D42"/>
                </a:solidFill>
                <a:latin typeface="Arial"/>
                <a:cs typeface="Arial"/>
              </a:rPr>
              <a:t>T</a:t>
            </a:r>
            <a:r>
              <a:rPr sz="1150" spc="10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165" dirty="0">
                <a:solidFill>
                  <a:srgbClr val="3F3D42"/>
                </a:solidFill>
                <a:latin typeface="Arial"/>
                <a:cs typeface="Arial"/>
              </a:rPr>
              <a:t>F</a:t>
            </a:r>
            <a:r>
              <a:rPr sz="1150" spc="-125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3F3D42"/>
                </a:solidFill>
                <a:latin typeface="Arial"/>
                <a:cs typeface="Arial"/>
              </a:rPr>
              <a:t>CAT</a:t>
            </a:r>
            <a:r>
              <a:rPr sz="1150" spc="-90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F3D42"/>
                </a:solidFill>
                <a:latin typeface="Arial"/>
                <a:cs typeface="Arial"/>
              </a:rPr>
              <a:t>VA:</a:t>
            </a:r>
            <a:r>
              <a:rPr sz="1150" spc="12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por</a:t>
            </a:r>
            <a:r>
              <a:rPr sz="1050" spc="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3F3D42"/>
                </a:solidFill>
                <a:latin typeface="Arial"/>
                <a:cs typeface="Arial"/>
              </a:rPr>
              <a:t>ter</a:t>
            </a:r>
            <a:r>
              <a:rPr sz="1050" spc="13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F3D42"/>
                </a:solidFill>
                <a:latin typeface="Arial"/>
                <a:cs typeface="Arial"/>
              </a:rPr>
              <a:t>apresentado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r>
              <a:rPr sz="1050" spc="11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menor</a:t>
            </a:r>
            <a:r>
              <a:rPr sz="1050" spc="7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valor </a:t>
            </a:r>
            <a:r>
              <a:rPr sz="1050" spc="-10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3F3D42"/>
                </a:solidFill>
                <a:latin typeface="Arial"/>
                <a:cs typeface="Arial"/>
              </a:rPr>
              <a:t>un</a:t>
            </a:r>
            <a:r>
              <a:rPr sz="1050" spc="-105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tá</a:t>
            </a:r>
            <a:r>
              <a:rPr sz="1050" spc="65" dirty="0">
                <a:solidFill>
                  <a:srgbClr val="3F3D42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606066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r>
              <a:rPr sz="1050" spc="7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3F3D42"/>
                </a:solidFill>
                <a:latin typeface="Arial"/>
                <a:cs typeface="Arial"/>
              </a:rPr>
              <a:t>e</a:t>
            </a:r>
            <a:r>
              <a:rPr sz="1050" spc="3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3F3D42"/>
                </a:solidFill>
                <a:latin typeface="Arial"/>
                <a:cs typeface="Arial"/>
              </a:rPr>
              <a:t>total</a:t>
            </a:r>
            <a:r>
              <a:rPr sz="1050" spc="12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pa</a:t>
            </a:r>
            <a:r>
              <a:rPr sz="1050" spc="-55" dirty="0">
                <a:solidFill>
                  <a:srgbClr val="3F3D42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606066"/>
                </a:solidFill>
                <a:latin typeface="Arial"/>
                <a:cs typeface="Arial"/>
              </a:rPr>
              <a:t>a</a:t>
            </a:r>
            <a:r>
              <a:rPr sz="1050" spc="140" dirty="0">
                <a:solidFill>
                  <a:srgbClr val="606066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r>
              <a:rPr sz="1050" spc="14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606066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t</a:t>
            </a:r>
            <a:r>
              <a:rPr sz="1050" spc="40" dirty="0">
                <a:solidFill>
                  <a:srgbClr val="3F3D42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606066"/>
                </a:solidFill>
                <a:latin typeface="Arial"/>
                <a:cs typeface="Arial"/>
              </a:rPr>
              <a:t>m,</a:t>
            </a:r>
            <a:r>
              <a:rPr sz="1050" spc="30" dirty="0">
                <a:solidFill>
                  <a:srgbClr val="60606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F3D42"/>
                </a:solidFill>
                <a:latin typeface="Arial"/>
                <a:cs typeface="Arial"/>
              </a:rPr>
              <a:t>consonância</a:t>
            </a:r>
            <a:r>
              <a:rPr sz="1150" spc="13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3F3D42"/>
                </a:solidFill>
                <a:latin typeface="Arial"/>
                <a:cs typeface="Arial"/>
              </a:rPr>
              <a:t>com</a:t>
            </a:r>
            <a:r>
              <a:rPr sz="1150" spc="2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F3D42"/>
                </a:solidFill>
                <a:latin typeface="Arial"/>
                <a:cs typeface="Arial"/>
              </a:rPr>
              <a:t>a</a:t>
            </a:r>
            <a:r>
              <a:rPr sz="1150" spc="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F3D42"/>
                </a:solidFill>
                <a:latin typeface="Arial"/>
                <a:cs typeface="Arial"/>
              </a:rPr>
              <a:t>especificação</a:t>
            </a:r>
            <a:r>
              <a:rPr sz="1150" spc="8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3F3D42"/>
                </a:solidFill>
                <a:latin typeface="Arial"/>
                <a:cs typeface="Arial"/>
              </a:rPr>
              <a:t>do </a:t>
            </a:r>
            <a:r>
              <a:rPr sz="1150" spc="15" dirty="0">
                <a:solidFill>
                  <a:srgbClr val="3F3D42"/>
                </a:solidFill>
                <a:latin typeface="Arial"/>
                <a:cs typeface="Arial"/>
              </a:rPr>
              <a:t>mesmo</a:t>
            </a:r>
            <a:r>
              <a:rPr sz="1150" spc="1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3F3D42"/>
                </a:solidFill>
                <a:latin typeface="Arial"/>
                <a:cs typeface="Arial"/>
              </a:rPr>
              <a:t>conforme</a:t>
            </a:r>
            <a:r>
              <a:rPr sz="1150" spc="5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3F3D42"/>
                </a:solidFill>
                <a:latin typeface="Arial"/>
                <a:cs typeface="Arial"/>
              </a:rPr>
              <a:t>ex</a:t>
            </a:r>
            <a:r>
              <a:rPr sz="1150" spc="-15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3F3D42"/>
                </a:solidFill>
                <a:latin typeface="Arial"/>
                <a:cs typeface="Arial"/>
              </a:rPr>
              <a:t>g</a:t>
            </a:r>
            <a:r>
              <a:rPr sz="1150" spc="-30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3F3D42"/>
                </a:solidFill>
                <a:latin typeface="Arial"/>
                <a:cs typeface="Arial"/>
              </a:rPr>
              <a:t>d</a:t>
            </a:r>
            <a:r>
              <a:rPr sz="1150" spc="80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r>
              <a:rPr sz="1150" spc="6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3F3D42"/>
                </a:solidFill>
                <a:latin typeface="Arial"/>
                <a:cs typeface="Arial"/>
              </a:rPr>
              <a:t>no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3F3D42"/>
                </a:solidFill>
                <a:latin typeface="Arial"/>
                <a:cs typeface="Arial"/>
              </a:rPr>
              <a:t>ANEX</a:t>
            </a:r>
            <a:r>
              <a:rPr sz="1150" spc="-105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r>
              <a:rPr sz="1150" spc="155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d</a:t>
            </a:r>
            <a:r>
              <a:rPr sz="1050" spc="20" dirty="0">
                <a:solidFill>
                  <a:srgbClr val="606066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606066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3F3D42"/>
                </a:solidFill>
                <a:latin typeface="Arial"/>
                <a:cs typeface="Arial"/>
              </a:rPr>
              <a:t>ED</a:t>
            </a:r>
            <a:r>
              <a:rPr sz="1150" spc="-130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3F3D42"/>
                </a:solidFill>
                <a:latin typeface="Arial"/>
                <a:cs typeface="Arial"/>
              </a:rPr>
              <a:t>TAL</a:t>
            </a:r>
            <a:r>
              <a:rPr sz="1150" spc="2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3F3D42"/>
                </a:solidFill>
                <a:latin typeface="Arial"/>
                <a:cs typeface="Arial"/>
              </a:rPr>
              <a:t>Nº</a:t>
            </a:r>
            <a:r>
              <a:rPr sz="1150" spc="-6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3F3D42"/>
                </a:solidFill>
                <a:latin typeface="Arial"/>
                <a:cs typeface="Arial"/>
              </a:rPr>
              <a:t>0</a:t>
            </a:r>
            <a:r>
              <a:rPr sz="1050" spc="5" dirty="0">
                <a:solidFill>
                  <a:srgbClr val="3F3D42"/>
                </a:solidFill>
                <a:latin typeface="Arial"/>
                <a:cs typeface="Arial"/>
              </a:rPr>
              <a:t>4</a:t>
            </a:r>
            <a:r>
              <a:rPr sz="1050" spc="210" dirty="0">
                <a:solidFill>
                  <a:srgbClr val="606066"/>
                </a:solidFill>
                <a:latin typeface="Arial"/>
                <a:cs typeface="Arial"/>
              </a:rPr>
              <a:t>/</a:t>
            </a:r>
            <a:r>
              <a:rPr sz="1050" spc="150" dirty="0">
                <a:solidFill>
                  <a:srgbClr val="3F3D42"/>
                </a:solidFill>
                <a:latin typeface="Arial"/>
                <a:cs typeface="Arial"/>
              </a:rPr>
              <a:t>20</a:t>
            </a:r>
            <a:r>
              <a:rPr sz="1050" spc="-70" dirty="0">
                <a:solidFill>
                  <a:srgbClr val="3F3D42"/>
                </a:solidFill>
                <a:latin typeface="Arial"/>
                <a:cs typeface="Arial"/>
              </a:rPr>
              <a:t>1</a:t>
            </a:r>
            <a:r>
              <a:rPr sz="1050" spc="105" dirty="0">
                <a:solidFill>
                  <a:srgbClr val="3F3D42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50">
              <a:latin typeface="Times New Roman"/>
              <a:cs typeface="Times New Roman"/>
            </a:endParaRPr>
          </a:p>
          <a:p>
            <a:pPr marL="20955" marR="6350" algn="just">
              <a:lnSpc>
                <a:spcPct val="103800"/>
              </a:lnSpc>
            </a:pP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Destarte</a:t>
            </a:r>
            <a:r>
              <a:rPr sz="1050" spc="229" dirty="0">
                <a:solidFill>
                  <a:srgbClr val="606066"/>
                </a:solidFill>
                <a:latin typeface="Arial"/>
                <a:cs typeface="Arial"/>
              </a:rPr>
              <a:t>,</a:t>
            </a:r>
            <a:r>
              <a:rPr sz="1050" spc="-145" dirty="0">
                <a:solidFill>
                  <a:srgbClr val="606066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3F3D42"/>
                </a:solidFill>
                <a:latin typeface="Arial"/>
                <a:cs typeface="Arial"/>
              </a:rPr>
              <a:t>uma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3F3D42"/>
                </a:solidFill>
                <a:latin typeface="Arial"/>
                <a:cs typeface="Arial"/>
              </a:rPr>
              <a:t>v</a:t>
            </a:r>
            <a:r>
              <a:rPr sz="1050" spc="-50" dirty="0">
                <a:solidFill>
                  <a:srgbClr val="606066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3F3D42"/>
                </a:solidFill>
                <a:latin typeface="Arial"/>
                <a:cs typeface="Arial"/>
              </a:rPr>
              <a:t>z</a:t>
            </a: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3F3D42"/>
                </a:solidFill>
                <a:latin typeface="Arial"/>
                <a:cs typeface="Arial"/>
              </a:rPr>
              <a:t>v</a:t>
            </a:r>
            <a:r>
              <a:rPr sz="1050" spc="20" dirty="0">
                <a:solidFill>
                  <a:srgbClr val="606066"/>
                </a:solidFill>
                <a:latin typeface="Arial"/>
                <a:cs typeface="Arial"/>
              </a:rPr>
              <a:t>e</a:t>
            </a:r>
            <a:r>
              <a:rPr sz="1050" spc="-5" dirty="0">
                <a:solidFill>
                  <a:srgbClr val="3F3D42"/>
                </a:solidFill>
                <a:latin typeface="Arial"/>
                <a:cs typeface="Arial"/>
              </a:rPr>
              <a:t>ncido</a:t>
            </a:r>
            <a:r>
              <a:rPr sz="1050" spc="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r>
              <a:rPr sz="1050" spc="7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prazo</a:t>
            </a:r>
            <a:r>
              <a:rPr sz="1050" spc="4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606066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ecursai</a:t>
            </a:r>
            <a:r>
              <a:rPr sz="1050" spc="9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F3D42"/>
                </a:solidFill>
                <a:latin typeface="Arial"/>
                <a:cs typeface="Arial"/>
              </a:rPr>
              <a:t>de</a:t>
            </a:r>
            <a:r>
              <a:rPr sz="1050" spc="5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3F3D42"/>
                </a:solidFill>
                <a:latin typeface="Arial"/>
                <a:cs typeface="Arial"/>
              </a:rPr>
              <a:t>OS</a:t>
            </a:r>
            <a:r>
              <a:rPr sz="1050" spc="4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F3D42"/>
                </a:solidFill>
                <a:latin typeface="Arial"/>
                <a:cs typeface="Arial"/>
              </a:rPr>
              <a:t>(C</a:t>
            </a:r>
            <a:r>
              <a:rPr sz="11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3F3D42"/>
                </a:solidFill>
                <a:latin typeface="Arial"/>
                <a:cs typeface="Arial"/>
              </a:rPr>
              <a:t>NC</a:t>
            </a:r>
            <a:r>
              <a:rPr sz="1150" spc="-30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3F3D42"/>
                </a:solidFill>
                <a:latin typeface="Arial"/>
                <a:cs typeface="Arial"/>
              </a:rPr>
              <a:t>)</a:t>
            </a:r>
            <a:r>
              <a:rPr sz="11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3F3D42"/>
                </a:solidFill>
                <a:latin typeface="Arial"/>
                <a:cs typeface="Arial"/>
              </a:rPr>
              <a:t>D</a:t>
            </a:r>
            <a:r>
              <a:rPr sz="1150" spc="6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3F3D42"/>
                </a:solidFill>
                <a:latin typeface="Arial"/>
                <a:cs typeface="Arial"/>
              </a:rPr>
              <a:t>AS</a:t>
            </a:r>
            <a:r>
              <a:rPr sz="1150" spc="5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3F3D42"/>
                </a:solidFill>
                <a:latin typeface="Arial"/>
                <a:cs typeface="Arial"/>
              </a:rPr>
              <a:t>ÚTE</a:t>
            </a:r>
            <a:r>
              <a:rPr sz="1150" spc="-125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F3D42"/>
                </a:solidFill>
                <a:latin typeface="Arial"/>
                <a:cs typeface="Arial"/>
              </a:rPr>
              <a:t>S</a:t>
            </a:r>
            <a:r>
              <a:rPr sz="1150" spc="-2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co</a:t>
            </a:r>
            <a:r>
              <a:rPr sz="1050" spc="-45" dirty="0">
                <a:solidFill>
                  <a:srgbClr val="606066"/>
                </a:solidFill>
                <a:latin typeface="Arial"/>
                <a:cs typeface="Arial"/>
              </a:rPr>
              <a:t>n</a:t>
            </a:r>
            <a:r>
              <a:rPr sz="1050" spc="25" dirty="0">
                <a:solidFill>
                  <a:srgbClr val="3F3D42"/>
                </a:solidFill>
                <a:latin typeface="Arial"/>
                <a:cs typeface="Arial"/>
              </a:rPr>
              <a:t>ta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606066"/>
                </a:solidFill>
                <a:latin typeface="Arial"/>
                <a:cs typeface="Arial"/>
              </a:rPr>
              <a:t>os</a:t>
            </a:r>
            <a:r>
              <a:rPr sz="1050" spc="55" dirty="0">
                <a:solidFill>
                  <a:srgbClr val="60606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da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data</a:t>
            </a:r>
            <a:r>
              <a:rPr sz="1050" spc="10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F3D42"/>
                </a:solidFill>
                <a:latin typeface="Arial"/>
                <a:cs typeface="Arial"/>
              </a:rPr>
              <a:t>de</a:t>
            </a:r>
            <a:r>
              <a:rPr sz="1050" spc="8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d</a:t>
            </a:r>
            <a:r>
              <a:rPr sz="1050" spc="-60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vulgação</a:t>
            </a:r>
            <a:r>
              <a:rPr sz="1050" spc="13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d</a:t>
            </a:r>
            <a:r>
              <a:rPr sz="1050" spc="20" dirty="0">
                <a:solidFill>
                  <a:srgbClr val="606066"/>
                </a:solidFill>
                <a:latin typeface="Arial"/>
                <a:cs typeface="Arial"/>
              </a:rPr>
              <a:t>o</a:t>
            </a:r>
            <a:r>
              <a:rPr sz="1050" spc="75" dirty="0">
                <a:solidFill>
                  <a:srgbClr val="606066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resu</a:t>
            </a:r>
            <a:r>
              <a:rPr sz="1050" spc="-65" dirty="0">
                <a:solidFill>
                  <a:srgbClr val="3F3D42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tado</a:t>
            </a:r>
            <a:r>
              <a:rPr sz="1050" spc="10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3F3D42"/>
                </a:solidFill>
                <a:latin typeface="Arial"/>
                <a:cs typeface="Arial"/>
              </a:rPr>
              <a:t>e</a:t>
            </a:r>
            <a:r>
              <a:rPr sz="1050" spc="10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3F3D42"/>
                </a:solidFill>
                <a:latin typeface="Arial"/>
                <a:cs typeface="Arial"/>
              </a:rPr>
              <a:t>não</a:t>
            </a:r>
            <a:r>
              <a:rPr sz="1050" spc="6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havendo</a:t>
            </a:r>
            <a:r>
              <a:rPr sz="1050" spc="10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a</a:t>
            </a:r>
            <a:r>
              <a:rPr sz="1050" spc="7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apresentação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F3D42"/>
                </a:solidFill>
                <a:latin typeface="Arial"/>
                <a:cs typeface="Arial"/>
              </a:rPr>
              <a:t>de</a:t>
            </a:r>
            <a:r>
              <a:rPr sz="1050" spc="12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recur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s</a:t>
            </a:r>
            <a:r>
              <a:rPr sz="1050" spc="15" dirty="0">
                <a:solidFill>
                  <a:srgbClr val="606066"/>
                </a:solidFill>
                <a:latin typeface="Arial"/>
                <a:cs typeface="Arial"/>
              </a:rPr>
              <a:t>o</a:t>
            </a:r>
            <a:r>
              <a:rPr sz="1050" spc="375" dirty="0">
                <a:solidFill>
                  <a:srgbClr val="3F3D42"/>
                </a:solidFill>
                <a:latin typeface="Arial"/>
                <a:cs typeface="Arial"/>
              </a:rPr>
              <a:t>,</a:t>
            </a:r>
            <a:r>
              <a:rPr sz="1050" spc="55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r>
              <a:rPr sz="1050" spc="7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3F3D42"/>
                </a:solidFill>
                <a:latin typeface="Arial"/>
                <a:cs typeface="Arial"/>
              </a:rPr>
              <a:t>pro</a:t>
            </a:r>
            <a:r>
              <a:rPr sz="1050" spc="-15" dirty="0">
                <a:solidFill>
                  <a:srgbClr val="3F3D42"/>
                </a:solidFill>
                <a:latin typeface="Arial"/>
                <a:cs typeface="Arial"/>
              </a:rPr>
              <a:t>c</a:t>
            </a:r>
            <a:r>
              <a:rPr sz="1050" spc="-50" dirty="0">
                <a:solidFill>
                  <a:srgbClr val="606066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3F3D42"/>
                </a:solidFill>
                <a:latin typeface="Arial"/>
                <a:cs typeface="Arial"/>
              </a:rPr>
              <a:t>s</a:t>
            </a:r>
            <a:r>
              <a:rPr sz="1050" spc="-30" dirty="0">
                <a:solidFill>
                  <a:srgbClr val="606066"/>
                </a:solidFill>
                <a:latin typeface="Arial"/>
                <a:cs typeface="Arial"/>
              </a:rPr>
              <a:t>so</a:t>
            </a:r>
            <a:r>
              <a:rPr sz="1050" spc="-15" dirty="0">
                <a:solidFill>
                  <a:srgbClr val="60606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 </a:t>
            </a:r>
            <a:r>
              <a:rPr sz="1050" spc="4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enca</a:t>
            </a:r>
            <a:r>
              <a:rPr sz="1050" spc="-5" dirty="0">
                <a:solidFill>
                  <a:srgbClr val="3F3D42"/>
                </a:solidFill>
                <a:latin typeface="Arial"/>
                <a:cs typeface="Arial"/>
              </a:rPr>
              <a:t>m</a:t>
            </a:r>
            <a:r>
              <a:rPr sz="1050" spc="25" dirty="0">
                <a:solidFill>
                  <a:srgbClr val="606066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nhado  </a:t>
            </a:r>
            <a:r>
              <a:rPr sz="1050" spc="4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p</a:t>
            </a:r>
            <a:r>
              <a:rPr sz="1050" spc="-45" dirty="0">
                <a:solidFill>
                  <a:srgbClr val="3F3D42"/>
                </a:solidFill>
                <a:latin typeface="Arial"/>
                <a:cs typeface="Arial"/>
              </a:rPr>
              <a:t>a</a:t>
            </a:r>
            <a:r>
              <a:rPr sz="1050" spc="20" dirty="0">
                <a:solidFill>
                  <a:srgbClr val="606066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3F3D42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F3D42"/>
                </a:solidFill>
                <a:latin typeface="Arial"/>
                <a:cs typeface="Arial"/>
              </a:rPr>
              <a:t>adjudi</a:t>
            </a:r>
            <a:r>
              <a:rPr sz="1050" spc="-35" dirty="0">
                <a:solidFill>
                  <a:srgbClr val="3F3D42"/>
                </a:solidFill>
                <a:latin typeface="Arial"/>
                <a:cs typeface="Arial"/>
              </a:rPr>
              <a:t>ca</a:t>
            </a:r>
            <a:r>
              <a:rPr sz="1050" spc="-25" dirty="0">
                <a:solidFill>
                  <a:srgbClr val="606066"/>
                </a:solidFill>
                <a:latin typeface="Arial"/>
                <a:cs typeface="Arial"/>
              </a:rPr>
              <a:t>ç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ão  </a:t>
            </a: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3F3D42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3F3D42"/>
                </a:solidFill>
                <a:latin typeface="Arial"/>
                <a:cs typeface="Arial"/>
              </a:rPr>
              <a:t>homo</a:t>
            </a:r>
            <a:r>
              <a:rPr sz="1050" spc="-55" dirty="0">
                <a:solidFill>
                  <a:srgbClr val="3F3D42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ogação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 </a:t>
            </a:r>
            <a:r>
              <a:rPr sz="1050" spc="6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F3D42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 </a:t>
            </a:r>
            <a:r>
              <a:rPr sz="1050" spc="2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3F3D42"/>
                </a:solidFill>
                <a:latin typeface="Arial"/>
                <a:cs typeface="Arial"/>
              </a:rPr>
              <a:t>objetos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 </a:t>
            </a:r>
            <a:r>
              <a:rPr sz="1050" spc="1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F3D42"/>
                </a:solidFill>
                <a:latin typeface="Arial"/>
                <a:cs typeface="Arial"/>
              </a:rPr>
              <a:t>aos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  </a:t>
            </a:r>
            <a:r>
              <a:rPr sz="1050" spc="6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3F3D42"/>
                </a:solidFill>
                <a:latin typeface="Arial"/>
                <a:cs typeface="Arial"/>
              </a:rPr>
              <a:t>l</a:t>
            </a:r>
            <a:r>
              <a:rPr sz="1050" spc="-85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050" spc="40" dirty="0">
                <a:solidFill>
                  <a:srgbClr val="3F3D42"/>
                </a:solidFill>
                <a:latin typeface="Arial"/>
                <a:cs typeface="Arial"/>
              </a:rPr>
              <a:t>c</a:t>
            </a:r>
            <a:r>
              <a:rPr sz="1050" spc="-65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tantes </a:t>
            </a:r>
            <a:r>
              <a:rPr sz="1050" spc="-15" dirty="0">
                <a:solidFill>
                  <a:srgbClr val="3F3D42"/>
                </a:solidFill>
                <a:latin typeface="Arial"/>
                <a:cs typeface="Arial"/>
              </a:rPr>
              <a:t>vencedores</a:t>
            </a:r>
            <a:r>
              <a:rPr sz="1050" spc="-15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165" dirty="0">
                <a:solidFill>
                  <a:srgbClr val="606066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06302" y="8280892"/>
            <a:ext cx="22631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3F3D42"/>
                </a:solidFill>
                <a:latin typeface="Arial"/>
                <a:cs typeface="Arial"/>
              </a:rPr>
              <a:t>Representante</a:t>
            </a:r>
            <a:r>
              <a:rPr sz="1050" spc="6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F3D42"/>
                </a:solidFill>
                <a:latin typeface="Arial"/>
                <a:cs typeface="Arial"/>
              </a:rPr>
              <a:t>Co</a:t>
            </a:r>
            <a:r>
              <a:rPr sz="1050" spc="-45" dirty="0">
                <a:solidFill>
                  <a:srgbClr val="3F3D42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606066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3F3D42"/>
                </a:solidFill>
                <a:latin typeface="Arial"/>
                <a:cs typeface="Arial"/>
              </a:rPr>
              <a:t>ssão</a:t>
            </a:r>
            <a:r>
              <a:rPr sz="1050" spc="15" dirty="0">
                <a:solidFill>
                  <a:srgbClr val="3F3D42"/>
                </a:solidFill>
                <a:latin typeface="Arial"/>
                <a:cs typeface="Arial"/>
              </a:rPr>
              <a:t> de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F3D42"/>
                </a:solidFill>
                <a:latin typeface="Arial"/>
                <a:cs typeface="Arial"/>
              </a:rPr>
              <a:t>Compr</a:t>
            </a:r>
            <a:r>
              <a:rPr sz="1050" spc="25" dirty="0">
                <a:solidFill>
                  <a:srgbClr val="3F3D42"/>
                </a:solidFill>
                <a:latin typeface="Arial"/>
                <a:cs typeface="Arial"/>
              </a:rPr>
              <a:t>a</a:t>
            </a:r>
            <a:r>
              <a:rPr sz="1050" spc="10" dirty="0">
                <a:solidFill>
                  <a:srgbClr val="606066"/>
                </a:solidFill>
                <a:latin typeface="Arial"/>
                <a:cs typeface="Arial"/>
              </a:rPr>
              <a:t>s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92658" y="8849681"/>
            <a:ext cx="2278380" cy="285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50" i="1" spc="285" dirty="0">
                <a:solidFill>
                  <a:srgbClr val="606066"/>
                </a:solidFill>
                <a:latin typeface="Times New Roman"/>
                <a:cs typeface="Times New Roman"/>
              </a:rPr>
              <a:t>CT</a:t>
            </a:r>
            <a:r>
              <a:rPr sz="2050" i="1" spc="150" dirty="0">
                <a:solidFill>
                  <a:srgbClr val="606066"/>
                </a:solidFill>
                <a:latin typeface="Times New Roman"/>
                <a:cs typeface="Times New Roman"/>
              </a:rPr>
              <a:t> </a:t>
            </a:r>
            <a:r>
              <a:rPr sz="1150" spc="60" dirty="0">
                <a:solidFill>
                  <a:srgbClr val="3F3D42"/>
                </a:solidFill>
                <a:latin typeface="Arial"/>
                <a:cs typeface="Arial"/>
              </a:rPr>
              <a:t>s</a:t>
            </a:r>
            <a:r>
              <a:rPr sz="1150" spc="700" dirty="0">
                <a:solidFill>
                  <a:srgbClr val="3F3D42"/>
                </a:solidFill>
                <a:latin typeface="Arial"/>
                <a:cs typeface="Arial"/>
              </a:rPr>
              <a:t>anM</a:t>
            </a:r>
            <a:r>
              <a:rPr sz="1150" spc="50" dirty="0">
                <a:solidFill>
                  <a:srgbClr val="3F3D42"/>
                </a:solidFill>
                <a:latin typeface="Arial"/>
                <a:cs typeface="Arial"/>
              </a:rPr>
              <a:t>í</a:t>
            </a:r>
            <a:r>
              <a:rPr sz="1150" spc="5" dirty="0">
                <a:solidFill>
                  <a:srgbClr val="3F3D42"/>
                </a:solidFill>
                <a:latin typeface="Arial"/>
                <a:cs typeface="Arial"/>
              </a:rPr>
              <a:t>êh</a:t>
            </a:r>
            <a:r>
              <a:rPr sz="1150" spc="-80" dirty="0">
                <a:solidFill>
                  <a:srgbClr val="3F3D42"/>
                </a:solidFill>
                <a:latin typeface="Arial"/>
                <a:cs typeface="Arial"/>
              </a:rPr>
              <a:t>ê</a:t>
            </a:r>
            <a:r>
              <a:rPr sz="1150" spc="780" dirty="0">
                <a:solidFill>
                  <a:srgbClr val="3F3D42"/>
                </a:solidFill>
                <a:latin typeface="Arial"/>
                <a:cs typeface="Arial"/>
              </a:rPr>
              <a:t>B</a:t>
            </a:r>
            <a:r>
              <a:rPr sz="1150" spc="-175" dirty="0">
                <a:solidFill>
                  <a:srgbClr val="3F3D42"/>
                </a:solidFill>
                <a:latin typeface="Arial"/>
                <a:cs typeface="Arial"/>
              </a:rPr>
              <a:t>.</a:t>
            </a:r>
            <a:r>
              <a:rPr sz="1150" dirty="0">
                <a:solidFill>
                  <a:srgbClr val="3F3D42"/>
                </a:solidFill>
                <a:latin typeface="Arial"/>
                <a:cs typeface="Arial"/>
              </a:rPr>
              <a:t>Sãm</a:t>
            </a:r>
            <a:r>
              <a:rPr sz="1150" spc="-35" dirty="0">
                <a:solidFill>
                  <a:srgbClr val="3F3D42"/>
                </a:solidFill>
                <a:latin typeface="Arial"/>
                <a:cs typeface="Arial"/>
              </a:rPr>
              <a:t>p</a:t>
            </a:r>
            <a:r>
              <a:rPr sz="1150" spc="95" dirty="0">
                <a:solidFill>
                  <a:srgbClr val="3F3D42"/>
                </a:solidFill>
                <a:latin typeface="Arial"/>
                <a:cs typeface="Arial"/>
              </a:rPr>
              <a:t>a</a:t>
            </a:r>
            <a:r>
              <a:rPr sz="1150" spc="-20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150" spc="80" dirty="0">
                <a:solidFill>
                  <a:srgbClr val="3F3D42"/>
                </a:solidFill>
                <a:latin typeface="Arial"/>
                <a:cs typeface="Arial"/>
              </a:rPr>
              <a:t>o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74435" y="9119760"/>
            <a:ext cx="261302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25" dirty="0">
                <a:solidFill>
                  <a:srgbClr val="3F3D42"/>
                </a:solidFill>
                <a:latin typeface="Arial"/>
                <a:cs typeface="Arial"/>
              </a:rPr>
              <a:t>Super</a:t>
            </a:r>
            <a:r>
              <a:rPr sz="1050" spc="45" dirty="0">
                <a:solidFill>
                  <a:srgbClr val="3F3D42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3F3D42"/>
                </a:solidFill>
                <a:latin typeface="Arial"/>
                <a:cs typeface="Arial"/>
              </a:rPr>
              <a:t>ntendê</a:t>
            </a:r>
            <a:r>
              <a:rPr sz="1050" spc="-25" dirty="0">
                <a:solidFill>
                  <a:srgbClr val="3F3D42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3F3D42"/>
                </a:solidFill>
                <a:latin typeface="Arial"/>
                <a:cs typeface="Arial"/>
              </a:rPr>
              <a:t>cia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da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F3D42"/>
                </a:solidFill>
                <a:latin typeface="Arial"/>
                <a:cs typeface="Arial"/>
              </a:rPr>
              <a:t>Comi</a:t>
            </a:r>
            <a:r>
              <a:rPr sz="1050" spc="-35" dirty="0">
                <a:solidFill>
                  <a:srgbClr val="3F3D42"/>
                </a:solidFill>
                <a:latin typeface="Arial"/>
                <a:cs typeface="Arial"/>
              </a:rPr>
              <a:t>ssão</a:t>
            </a:r>
            <a:r>
              <a:rPr sz="1050" spc="45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F3D42"/>
                </a:solidFill>
                <a:latin typeface="Arial"/>
                <a:cs typeface="Arial"/>
              </a:rPr>
              <a:t>de</a:t>
            </a:r>
            <a:r>
              <a:rPr sz="1050" spc="20" dirty="0">
                <a:solidFill>
                  <a:srgbClr val="3F3D42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F3D42"/>
                </a:solidFill>
                <a:latin typeface="Arial"/>
                <a:cs typeface="Arial"/>
              </a:rPr>
              <a:t>Compras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219480" y="1991252"/>
          <a:ext cx="5513705" cy="19221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63301"/>
                <a:gridCol w="2212181"/>
                <a:gridCol w="2229295"/>
              </a:tblGrid>
              <a:tr h="352411">
                <a:tc>
                  <a:txBody>
                    <a:bodyPr/>
                    <a:lstStyle/>
                    <a:p>
                      <a:pPr marL="187960" marR="175260" indent="20955">
                        <a:lnSpc>
                          <a:spcPct val="105400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700" spc="-4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AL OU EQU</a:t>
                      </a:r>
                      <a:r>
                        <a:rPr sz="700" spc="-6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557">
                      <a:solidFill>
                        <a:srgbClr val="7C7C7C"/>
                      </a:solidFill>
                      <a:prstDash val="solid"/>
                    </a:lnR>
                    <a:lnT w="4278">
                      <a:solidFill>
                        <a:srgbClr val="676770"/>
                      </a:solidFill>
                      <a:prstDash val="solid"/>
                    </a:lnT>
                    <a:lnB w="8557">
                      <a:solidFill>
                        <a:srgbClr val="6767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54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00" spc="-5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4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r>
                        <a:rPr sz="700" spc="4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EDITAL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7C7C7C"/>
                      </a:solidFill>
                      <a:prstDash val="solid"/>
                    </a:lnL>
                    <a:lnR w="8557">
                      <a:solidFill>
                        <a:srgbClr val="777777"/>
                      </a:solidFill>
                      <a:prstDash val="solid"/>
                    </a:lnR>
                    <a:lnT w="4278">
                      <a:solidFill>
                        <a:srgbClr val="676770"/>
                      </a:solidFill>
                      <a:prstDash val="solid"/>
                    </a:lnT>
                    <a:lnB w="8557">
                      <a:solidFill>
                        <a:srgbClr val="6767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846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00" spc="-4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17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r>
                        <a:rPr sz="700" spc="2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APRESENTADA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777777"/>
                      </a:solidFill>
                      <a:prstDash val="solid"/>
                    </a:lnL>
                    <a:lnR w="4278">
                      <a:solidFill>
                        <a:srgbClr val="878787"/>
                      </a:solidFill>
                      <a:prstDash val="solid"/>
                    </a:lnR>
                    <a:lnT w="4278">
                      <a:solidFill>
                        <a:srgbClr val="676770"/>
                      </a:solidFill>
                      <a:prstDash val="solid"/>
                    </a:lnT>
                    <a:lnB w="8557">
                      <a:solidFill>
                        <a:srgbClr val="676774"/>
                      </a:solidFill>
                      <a:prstDash val="solid"/>
                    </a:lnB>
                  </a:tcPr>
                </a:tc>
              </a:tr>
              <a:tr h="1563146">
                <a:tc>
                  <a:txBody>
                    <a:bodyPr/>
                    <a:lstStyle/>
                    <a:p>
                      <a:pPr marL="59690" marR="35560" indent="-9525" algn="ctr">
                        <a:lnSpc>
                          <a:spcPts val="890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CAPA</a:t>
                      </a:r>
                      <a:r>
                        <a:rPr sz="700" spc="-3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TÉRM</a:t>
                      </a:r>
                      <a:r>
                        <a:rPr sz="700" spc="-8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CAPARA COBR</a:t>
                      </a:r>
                      <a:r>
                        <a:rPr sz="700" spc="-3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4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11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SC</a:t>
                      </a:r>
                      <a:r>
                        <a:rPr sz="700" spc="-5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NA DE </a:t>
                      </a:r>
                      <a:r>
                        <a:rPr sz="800" dirty="0">
                          <a:solidFill>
                            <a:srgbClr val="3F3D42"/>
                          </a:solidFill>
                          <a:latin typeface="Times New Roman"/>
                          <a:cs typeface="Times New Roman"/>
                        </a:rPr>
                        <a:t>25/ </a:t>
                      </a:r>
                      <a:r>
                        <a:rPr sz="800" spc="-100" dirty="0">
                          <a:solidFill>
                            <a:srgbClr val="3F3D4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330" dirty="0">
                          <a:solidFill>
                            <a:srgbClr val="3F3D4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800" spc="-55" dirty="0">
                          <a:solidFill>
                            <a:srgbClr val="3F3D42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800" spc="-165" dirty="0">
                          <a:solidFill>
                            <a:srgbClr val="606066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800" dirty="0">
                          <a:solidFill>
                            <a:srgbClr val="3F3D42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800" spc="-45" dirty="0">
                          <a:solidFill>
                            <a:srgbClr val="3F3D4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METROS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557">
                      <a:solidFill>
                        <a:srgbClr val="7C7C7C"/>
                      </a:solidFill>
                      <a:prstDash val="solid"/>
                    </a:lnR>
                    <a:lnT w="8557">
                      <a:solidFill>
                        <a:srgbClr val="676774"/>
                      </a:solidFill>
                      <a:prstDash val="solid"/>
                    </a:lnT>
                    <a:lnB w="8557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0" marR="20955" indent="8255" algn="just">
                        <a:lnSpc>
                          <a:spcPct val="104500"/>
                        </a:lnSpc>
                      </a:pPr>
                      <a:r>
                        <a:rPr sz="700" spc="-29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700" spc="-39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%</a:t>
                      </a:r>
                      <a:r>
                        <a:rPr sz="700" spc="-12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mpermeável</a:t>
                      </a:r>
                      <a:r>
                        <a:rPr sz="700" spc="-13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00" spc="4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Lam</a:t>
                      </a:r>
                      <a:r>
                        <a:rPr sz="700" spc="-3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nação </a:t>
                      </a:r>
                      <a:r>
                        <a:rPr sz="700" spc="-2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ieti</a:t>
                      </a:r>
                      <a:r>
                        <a:rPr sz="700" spc="-4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eno </a:t>
                      </a:r>
                      <a:r>
                        <a:rPr sz="700" spc="-2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nas duas</a:t>
                      </a:r>
                      <a:r>
                        <a:rPr sz="700" spc="-5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faces</a:t>
                      </a:r>
                      <a:r>
                        <a:rPr sz="700" spc="-3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00" spc="-4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tratamento</a:t>
                      </a:r>
                      <a:r>
                        <a:rPr sz="700" spc="6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9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8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av</a:t>
                      </a:r>
                      <a:r>
                        <a:rPr sz="700" spc="-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oleta</a:t>
                      </a:r>
                      <a:r>
                        <a:rPr sz="700" spc="1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uma</a:t>
                      </a:r>
                      <a:r>
                        <a:rPr sz="700" spc="-4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vida útil</a:t>
                      </a:r>
                      <a:r>
                        <a:rPr sz="700" spc="9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aior </a:t>
                      </a:r>
                      <a:r>
                        <a:rPr sz="700" spc="-7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8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faci</a:t>
                      </a:r>
                      <a:r>
                        <a:rPr sz="700" spc="-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dade </a:t>
                      </a:r>
                      <a:r>
                        <a:rPr sz="700" spc="-8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na </a:t>
                      </a:r>
                      <a:r>
                        <a:rPr sz="700" spc="-8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limpeza </a:t>
                      </a:r>
                      <a:r>
                        <a:rPr sz="700" spc="-7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8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700" spc="-1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servação </a:t>
                      </a:r>
                      <a:r>
                        <a:rPr sz="700" spc="-7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700" spc="-8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8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oduto </a:t>
                      </a:r>
                      <a:r>
                        <a:rPr sz="700" spc="-7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ev</a:t>
                      </a:r>
                      <a:r>
                        <a:rPr sz="700" spc="-6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tando </a:t>
                      </a:r>
                      <a:r>
                        <a:rPr sz="700" spc="-5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mofar. </a:t>
                      </a:r>
                      <a:r>
                        <a:rPr sz="700" spc="-6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10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ta </a:t>
                      </a:r>
                      <a:r>
                        <a:rPr sz="700" spc="-2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protetora </a:t>
                      </a:r>
                      <a:r>
                        <a:rPr sz="700" spc="-4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6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Sem </a:t>
                      </a:r>
                      <a:r>
                        <a:rPr sz="700" spc="-6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em todo </a:t>
                      </a:r>
                      <a:r>
                        <a:rPr sz="700" spc="3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o 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perímetro </a:t>
                      </a:r>
                      <a:r>
                        <a:rPr sz="700" spc="2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proporc</a:t>
                      </a:r>
                      <a:r>
                        <a:rPr sz="700" spc="-2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onando </a:t>
                      </a:r>
                      <a:r>
                        <a:rPr sz="700" spc="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700" spc="-8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or </a:t>
                      </a:r>
                      <a:r>
                        <a:rPr sz="700" spc="1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segurança para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8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versas</a:t>
                      </a:r>
                      <a:r>
                        <a:rPr sz="700" spc="4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5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15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cações.</a:t>
                      </a:r>
                      <a:r>
                        <a:rPr sz="700" spc="6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700" spc="-5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ha</a:t>
                      </a:r>
                      <a:r>
                        <a:rPr sz="700" spc="1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3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9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229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prop</a:t>
                      </a:r>
                      <a:r>
                        <a:rPr sz="700" spc="-6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2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eno</a:t>
                      </a:r>
                      <a:r>
                        <a:rPr sz="700" spc="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trev</a:t>
                      </a:r>
                      <a:r>
                        <a:rPr sz="700" spc="-1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700" spc="-2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fechada </a:t>
                      </a:r>
                      <a:r>
                        <a:rPr sz="700" spc="5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proporcionando 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super </a:t>
                      </a:r>
                      <a:r>
                        <a:rPr sz="700" spc="-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res</a:t>
                      </a:r>
                      <a:r>
                        <a:rPr sz="700" spc="-7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stênc</a:t>
                      </a:r>
                      <a:r>
                        <a:rPr sz="700" spc="-1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 tração, </a:t>
                      </a:r>
                      <a:r>
                        <a:rPr sz="700" spc="7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ao </a:t>
                      </a:r>
                      <a:r>
                        <a:rPr sz="700" spc="7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rasgo </a:t>
                      </a:r>
                      <a:r>
                        <a:rPr sz="700" spc="8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2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4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ongamento,  </a:t>
                      </a:r>
                      <a:r>
                        <a:rPr sz="700" spc="-7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proporc</a:t>
                      </a:r>
                      <a:r>
                        <a:rPr sz="700" spc="-4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onando durabílidade     </a:t>
                      </a:r>
                      <a:r>
                        <a:rPr sz="700" spc="-2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da     </a:t>
                      </a:r>
                      <a:r>
                        <a:rPr sz="700" spc="-6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lona    </a:t>
                      </a:r>
                      <a:r>
                        <a:rPr sz="700" spc="8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9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30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ást</a:t>
                      </a:r>
                      <a:r>
                        <a:rPr sz="700" spc="-2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.    </a:t>
                      </a:r>
                      <a:r>
                        <a:rPr sz="700" spc="-6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Acabamento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vulcanizado  </a:t>
                      </a:r>
                      <a:r>
                        <a:rPr sz="700" spc="-6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nas </a:t>
                      </a:r>
                      <a:r>
                        <a:rPr sz="700" spc="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ba</a:t>
                      </a:r>
                      <a:r>
                        <a:rPr sz="700" spc="-4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nhas 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00" spc="3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corda </a:t>
                      </a:r>
                      <a:r>
                        <a:rPr sz="700" spc="6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4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reforço </a:t>
                      </a:r>
                      <a:r>
                        <a:rPr sz="700" spc="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e arg</a:t>
                      </a:r>
                      <a:r>
                        <a:rPr sz="700" spc="-6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2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700" spc="-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que</a:t>
                      </a:r>
                      <a:r>
                        <a:rPr sz="700" spc="-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700" spc="-5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horam</a:t>
                      </a:r>
                      <a:r>
                        <a:rPr sz="700" spc="-5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8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frac</a:t>
                      </a:r>
                      <a:r>
                        <a:rPr sz="700" spc="-3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oname</a:t>
                      </a:r>
                      <a:r>
                        <a:rPr sz="700" spc="-6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to.</a:t>
                      </a:r>
                      <a:r>
                        <a:rPr sz="700" spc="-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ARGOLAS</a:t>
                      </a:r>
                      <a:r>
                        <a:rPr sz="700" spc="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AÇO  </a:t>
                      </a:r>
                      <a:r>
                        <a:rPr sz="700" spc="-1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NOX</a:t>
                      </a:r>
                      <a:r>
                        <a:rPr sz="700" spc="5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posicionados</a:t>
                      </a:r>
                      <a:r>
                        <a:rPr sz="700" spc="8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2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cada</a:t>
                      </a:r>
                      <a:r>
                        <a:rPr sz="700" spc="3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soem</a:t>
                      </a:r>
                      <a:r>
                        <a:rPr sz="700" spc="4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6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00" spc="-114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facilitam</a:t>
                      </a:r>
                      <a:r>
                        <a:rPr sz="700" spc="7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fixação</a:t>
                      </a:r>
                      <a:r>
                        <a:rPr sz="700" spc="4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700" spc="3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cobertura</a:t>
                      </a:r>
                      <a:r>
                        <a:rPr sz="700" spc="8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00" spc="2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4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stribu</a:t>
                      </a:r>
                      <a:r>
                        <a:rPr sz="700" spc="-4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ção</a:t>
                      </a:r>
                      <a:r>
                        <a:rPr sz="700" spc="1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de esforços</a:t>
                      </a:r>
                      <a:r>
                        <a:rPr sz="700" spc="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de caraas tais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como</a:t>
                      </a:r>
                      <a:r>
                        <a:rPr sz="700" spc="-2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vento.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7C7C7C"/>
                      </a:solidFill>
                      <a:prstDash val="solid"/>
                    </a:lnL>
                    <a:lnR w="8557">
                      <a:solidFill>
                        <a:srgbClr val="777777"/>
                      </a:solidFill>
                      <a:prstDash val="solid"/>
                    </a:lnR>
                    <a:lnT w="8557">
                      <a:solidFill>
                        <a:srgbClr val="676774"/>
                      </a:solidFill>
                      <a:prstDash val="solid"/>
                    </a:lnT>
                    <a:lnB w="8557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38735">
                        <a:lnSpc>
                          <a:spcPct val="105400"/>
                        </a:lnSpc>
                      </a:pP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9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2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me </a:t>
                      </a:r>
                      <a:r>
                        <a:rPr sz="700" spc="-8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6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700" spc="-1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15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et</a:t>
                      </a:r>
                      <a:r>
                        <a:rPr sz="700" spc="-7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2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eno, </a:t>
                      </a:r>
                      <a:r>
                        <a:rPr sz="700" spc="-9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has </a:t>
                      </a:r>
                      <a:r>
                        <a:rPr sz="700" spc="-7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redonda</a:t>
                      </a:r>
                      <a:r>
                        <a:rPr sz="700" spc="-5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6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sem </a:t>
                      </a:r>
                      <a:r>
                        <a:rPr sz="700" spc="-2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bainhas </a:t>
                      </a:r>
                      <a:r>
                        <a:rPr sz="700" spc="-12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aterais.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27305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Tratamento</a:t>
                      </a:r>
                      <a:r>
                        <a:rPr sz="700" spc="2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UV.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36195" marR="921385">
                        <a:lnSpc>
                          <a:spcPct val="104400"/>
                        </a:lnSpc>
                        <a:spcBef>
                          <a:spcPts val="5"/>
                        </a:spcBef>
                      </a:pP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Sem</a:t>
                      </a:r>
                      <a:r>
                        <a:rPr sz="700" spc="3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ap</a:t>
                      </a:r>
                      <a:r>
                        <a:rPr sz="700" spc="-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icação</a:t>
                      </a:r>
                      <a:r>
                        <a:rPr sz="700" spc="-2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15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2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hoses. Espessura</a:t>
                      </a:r>
                      <a:r>
                        <a:rPr sz="700" spc="6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700" spc="-3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3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8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me:</a:t>
                      </a:r>
                      <a:r>
                        <a:rPr sz="700" spc="-2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260</a:t>
                      </a:r>
                      <a:r>
                        <a:rPr sz="700" spc="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micros D</a:t>
                      </a:r>
                      <a:r>
                        <a:rPr sz="700" spc="-6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âmetro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700" spc="-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-24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39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ha:</a:t>
                      </a:r>
                      <a:r>
                        <a:rPr sz="700" spc="7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2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2MM Gramatura</a:t>
                      </a:r>
                      <a:r>
                        <a:rPr sz="700" spc="3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GR/M2:</a:t>
                      </a:r>
                      <a:r>
                        <a:rPr sz="700" spc="5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280</a:t>
                      </a:r>
                      <a:r>
                        <a:rPr sz="700" spc="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micras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Cor:</a:t>
                      </a:r>
                      <a:r>
                        <a:rPr sz="700" spc="3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Azul</a:t>
                      </a:r>
                      <a:r>
                        <a:rPr sz="700" spc="4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Marinho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777777"/>
                      </a:solidFill>
                      <a:prstDash val="solid"/>
                    </a:lnL>
                    <a:lnR w="4278">
                      <a:solidFill>
                        <a:srgbClr val="878787"/>
                      </a:solidFill>
                      <a:prstDash val="solid"/>
                    </a:lnR>
                    <a:lnT w="8557">
                      <a:solidFill>
                        <a:srgbClr val="676774"/>
                      </a:solidFill>
                      <a:prstDash val="solid"/>
                    </a:lnT>
                    <a:lnB w="8557">
                      <a:solidFill>
                        <a:srgbClr val="67677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127484" y="4583525"/>
          <a:ext cx="5721350" cy="1351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0915"/>
                <a:gridCol w="1151019"/>
                <a:gridCol w="1568208"/>
                <a:gridCol w="560533"/>
                <a:gridCol w="706014"/>
                <a:gridCol w="706015"/>
                <a:gridCol w="697457"/>
              </a:tblGrid>
              <a:tr h="434568"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557">
                      <a:solidFill>
                        <a:srgbClr val="777777"/>
                      </a:solidFill>
                      <a:prstDash val="solid"/>
                    </a:lnR>
                    <a:lnT w="4278">
                      <a:solidFill>
                        <a:srgbClr val="676767"/>
                      </a:solidFill>
                      <a:prstDash val="solid"/>
                    </a:lnT>
                    <a:lnB w="8557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695" marR="220345" indent="20955">
                        <a:lnSpc>
                          <a:spcPct val="101299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MATE</a:t>
                      </a:r>
                      <a:r>
                        <a:rPr sz="700" spc="-4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IAL</a:t>
                      </a:r>
                      <a:r>
                        <a:rPr sz="700" spc="-9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OU EQU </a:t>
                      </a:r>
                      <a:r>
                        <a:rPr sz="700" spc="-8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777777"/>
                      </a:solidFill>
                      <a:prstDash val="solid"/>
                    </a:lnL>
                    <a:lnR w="8557">
                      <a:solidFill>
                        <a:srgbClr val="878787"/>
                      </a:solidFill>
                      <a:prstDash val="solid"/>
                    </a:lnR>
                    <a:lnT w="4278">
                      <a:solidFill>
                        <a:srgbClr val="676767"/>
                      </a:solidFill>
                      <a:prstDash val="solid"/>
                    </a:lnT>
                    <a:lnB w="8557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00" spc="-4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16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878787"/>
                      </a:solidFill>
                      <a:prstDash val="solid"/>
                    </a:lnL>
                    <a:lnR w="8557">
                      <a:solidFill>
                        <a:srgbClr val="7C7C7C"/>
                      </a:solidFill>
                      <a:prstDash val="solid"/>
                    </a:lnR>
                    <a:lnB w="8557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700" spc="-9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7C7C7C"/>
                      </a:solidFill>
                      <a:prstDash val="solid"/>
                    </a:lnL>
                    <a:lnR w="8557">
                      <a:solidFill>
                        <a:srgbClr val="777777"/>
                      </a:solidFill>
                      <a:prstDash val="solid"/>
                    </a:lnR>
                    <a:lnB w="8557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700" spc="-3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777777"/>
                      </a:solidFill>
                      <a:prstDash val="solid"/>
                    </a:lnL>
                    <a:lnR w="8557">
                      <a:solidFill>
                        <a:srgbClr val="838383"/>
                      </a:solidFill>
                      <a:prstDash val="solid"/>
                    </a:lnR>
                    <a:lnB w="8557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 marR="102235" indent="76835">
                        <a:lnSpc>
                          <a:spcPct val="101299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700" spc="-4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OR U</a:t>
                      </a:r>
                      <a:r>
                        <a:rPr sz="700" spc="-7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ITÁR</a:t>
                      </a:r>
                      <a:r>
                        <a:rPr sz="700" spc="-16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838383"/>
                      </a:solidFill>
                      <a:prstDash val="solid"/>
                    </a:lnL>
                    <a:lnR w="8557">
                      <a:solidFill>
                        <a:srgbClr val="838383"/>
                      </a:solidFill>
                      <a:prstDash val="solid"/>
                    </a:lnR>
                    <a:lnT w="4278">
                      <a:solidFill>
                        <a:srgbClr val="706B6B"/>
                      </a:solidFill>
                      <a:prstDash val="solid"/>
                    </a:lnT>
                    <a:lnB w="8557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9865" marR="180975" indent="-8890">
                        <a:lnSpc>
                          <a:spcPct val="101299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VALOR TOT</a:t>
                      </a:r>
                      <a:r>
                        <a:rPr sz="700" spc="4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838383"/>
                      </a:solidFill>
                      <a:prstDash val="solid"/>
                    </a:lnL>
                    <a:lnR w="8557">
                      <a:solidFill>
                        <a:srgbClr val="8C8C8C"/>
                      </a:solidFill>
                      <a:prstDash val="solid"/>
                    </a:lnR>
                    <a:lnT w="4278">
                      <a:solidFill>
                        <a:srgbClr val="706B6B"/>
                      </a:solidFill>
                      <a:prstDash val="solid"/>
                    </a:lnT>
                    <a:lnB w="8557">
                      <a:solidFill>
                        <a:srgbClr val="606064"/>
                      </a:solidFill>
                      <a:prstDash val="solid"/>
                    </a:lnB>
                  </a:tcPr>
                </a:tc>
              </a:tr>
              <a:tr h="912376">
                <a:tc>
                  <a:txBody>
                    <a:bodyPr/>
                    <a:lstStyle/>
                    <a:p>
                      <a:pPr marL="114935">
                        <a:lnSpc>
                          <a:spcPct val="100000"/>
                        </a:lnSpc>
                      </a:pPr>
                      <a:r>
                        <a:rPr sz="850" spc="-180" dirty="0">
                          <a:solidFill>
                            <a:srgbClr val="3F3D42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850" dirty="0">
                          <a:solidFill>
                            <a:srgbClr val="3F3D42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T w="8557">
                      <a:solidFill>
                        <a:srgbClr val="606064"/>
                      </a:solidFill>
                      <a:prstDash val="solid"/>
                    </a:lnT>
                    <a:lnB w="4278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065" marR="228600" indent="-158750">
                        <a:lnSpc>
                          <a:spcPct val="101299"/>
                        </a:lnSpc>
                      </a:pP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AQUEC</a:t>
                      </a:r>
                      <a:r>
                        <a:rPr sz="700" spc="3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MENTO P</a:t>
                      </a:r>
                      <a:r>
                        <a:rPr sz="700" spc="-95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D42"/>
                          </a:solidFill>
                          <a:latin typeface="Arial"/>
                          <a:cs typeface="Arial"/>
                        </a:rPr>
                        <a:t>SCINA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8557">
                      <a:solidFill>
                        <a:srgbClr val="606064"/>
                      </a:solidFill>
                      <a:prstDash val="solid"/>
                    </a:lnT>
                    <a:lnB w="4278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0" marR="10795" indent="3810">
                        <a:lnSpc>
                          <a:spcPct val="101299"/>
                        </a:lnSpc>
                        <a:tabLst>
                          <a:tab pos="581660" algn="l"/>
                        </a:tabLst>
                      </a:pP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(Aquahot)	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Automática</a:t>
                      </a:r>
                      <a:r>
                        <a:rPr sz="700" spc="-9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;    </a:t>
                      </a:r>
                      <a:r>
                        <a:rPr sz="700" spc="-1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mode</a:t>
                      </a:r>
                      <a:r>
                        <a:rPr sz="700" spc="-6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2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aa</a:t>
                      </a:r>
                      <a:r>
                        <a:rPr sz="700" spc="-3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spc="-1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0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700" spc="4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Sér</a:t>
                      </a:r>
                      <a:r>
                        <a:rPr sz="700" spc="-6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1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00" spc="-9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AMH  </a:t>
                      </a:r>
                      <a:r>
                        <a:rPr sz="700" spc="-4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spc="-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0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700" spc="-35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Corrent</a:t>
                      </a:r>
                      <a:r>
                        <a:rPr sz="700" spc="5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38100">
                        <a:lnSpc>
                          <a:spcPts val="815"/>
                        </a:lnSpc>
                      </a:pP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700" spc="-5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700" spc="5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Hp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557">
                      <a:solidFill>
                        <a:srgbClr val="7C7C7C"/>
                      </a:solidFill>
                      <a:prstDash val="solid"/>
                    </a:lnR>
                    <a:lnT w="8557">
                      <a:solidFill>
                        <a:srgbClr val="606064"/>
                      </a:solidFill>
                      <a:prstDash val="solid"/>
                    </a:lnT>
                    <a:lnB w="4278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700" spc="-9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7C7C7C"/>
                      </a:solidFill>
                      <a:prstDash val="solid"/>
                    </a:lnL>
                    <a:lnR w="8557">
                      <a:solidFill>
                        <a:srgbClr val="777777"/>
                      </a:solidFill>
                      <a:prstDash val="solid"/>
                    </a:lnR>
                    <a:lnT w="8557">
                      <a:solidFill>
                        <a:srgbClr val="606064"/>
                      </a:solidFill>
                      <a:prstDash val="solid"/>
                    </a:lnT>
                    <a:lnB w="4278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777777"/>
                      </a:solidFill>
                      <a:prstDash val="solid"/>
                    </a:lnL>
                    <a:lnR w="8557">
                      <a:solidFill>
                        <a:srgbClr val="838383"/>
                      </a:solidFill>
                      <a:prstDash val="solid"/>
                    </a:lnR>
                    <a:lnT w="8557">
                      <a:solidFill>
                        <a:srgbClr val="606064"/>
                      </a:solidFill>
                      <a:prstDash val="solid"/>
                    </a:lnT>
                    <a:lnB w="4278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06066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19.70</a:t>
                      </a:r>
                      <a:r>
                        <a:rPr sz="700" spc="-4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-185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838383"/>
                      </a:solidFill>
                      <a:prstDash val="solid"/>
                    </a:lnL>
                    <a:lnR w="8557">
                      <a:solidFill>
                        <a:srgbClr val="838383"/>
                      </a:solidFill>
                      <a:prstDash val="solid"/>
                    </a:lnR>
                    <a:lnT w="8557">
                      <a:solidFill>
                        <a:srgbClr val="606064"/>
                      </a:solidFill>
                      <a:prstDash val="solid"/>
                    </a:lnT>
                    <a:lnB w="4278">
                      <a:solidFill>
                        <a:srgbClr val="6767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7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00" spc="15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00" spc="-75" dirty="0">
                          <a:solidFill>
                            <a:srgbClr val="95959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100,</a:t>
                      </a:r>
                      <a:r>
                        <a:rPr sz="700" spc="-12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757579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557">
                      <a:solidFill>
                        <a:srgbClr val="838383"/>
                      </a:solidFill>
                      <a:prstDash val="solid"/>
                    </a:lnL>
                    <a:lnR w="8557">
                      <a:solidFill>
                        <a:srgbClr val="8C8C8C"/>
                      </a:solidFill>
                      <a:prstDash val="solid"/>
                    </a:lnR>
                    <a:lnT w="8557">
                      <a:solidFill>
                        <a:srgbClr val="606064"/>
                      </a:solidFill>
                      <a:prstDash val="solid"/>
                    </a:lnT>
                    <a:lnB w="4278">
                      <a:solidFill>
                        <a:srgbClr val="67677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566</Words>
  <Application>Microsoft Office PowerPoint</Application>
  <PresentationFormat>Benutzerdefiniert</PresentationFormat>
  <Paragraphs>75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2018-06-25T19:44:17Z</dcterms:created>
  <dcterms:modified xsi:type="dcterms:W3CDTF">2018-06-25T17:44:26Z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