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4586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565654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565654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565654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67512" y="265175"/>
            <a:ext cx="502919" cy="5669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486400" y="265175"/>
            <a:ext cx="512063" cy="3337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304288" y="8421623"/>
            <a:ext cx="2976372" cy="84581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073558" y="297165"/>
            <a:ext cx="425450" cy="0"/>
          </a:xfrm>
          <a:custGeom>
            <a:avLst/>
            <a:gdLst/>
            <a:ahLst/>
            <a:cxnLst/>
            <a:rect l="l" t="t" r="r" b="b"/>
            <a:pathLst>
              <a:path w="425450">
                <a:moveTo>
                  <a:pt x="0" y="0"/>
                </a:moveTo>
                <a:lnTo>
                  <a:pt x="425081" y="0"/>
                </a:lnTo>
              </a:path>
            </a:pathLst>
          </a:custGeom>
          <a:ln w="9141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075843" y="292594"/>
            <a:ext cx="0" cy="708660"/>
          </a:xfrm>
          <a:custGeom>
            <a:avLst/>
            <a:gdLst/>
            <a:ahLst/>
            <a:cxnLst/>
            <a:rect l="l" t="t" r="r" b="b"/>
            <a:pathLst>
              <a:path h="708660">
                <a:moveTo>
                  <a:pt x="0" y="708626"/>
                </a:moveTo>
                <a:lnTo>
                  <a:pt x="0" y="0"/>
                </a:lnTo>
              </a:path>
            </a:pathLst>
          </a:custGeom>
          <a:ln w="4570">
            <a:solidFill>
              <a:srgbClr val="08080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115693" y="292594"/>
            <a:ext cx="0" cy="708660"/>
          </a:xfrm>
          <a:custGeom>
            <a:avLst/>
            <a:gdLst/>
            <a:ahLst/>
            <a:cxnLst/>
            <a:rect l="l" t="t" r="r" b="b"/>
            <a:pathLst>
              <a:path h="708660">
                <a:moveTo>
                  <a:pt x="0" y="708626"/>
                </a:moveTo>
                <a:lnTo>
                  <a:pt x="0" y="0"/>
                </a:lnTo>
              </a:path>
            </a:pathLst>
          </a:custGeom>
          <a:ln w="9141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073558" y="996648"/>
            <a:ext cx="1047115" cy="0"/>
          </a:xfrm>
          <a:custGeom>
            <a:avLst/>
            <a:gdLst/>
            <a:ahLst/>
            <a:cxnLst/>
            <a:rect l="l" t="t" r="r" b="b"/>
            <a:pathLst>
              <a:path w="1047114">
                <a:moveTo>
                  <a:pt x="0" y="0"/>
                </a:moveTo>
                <a:lnTo>
                  <a:pt x="1046706" y="0"/>
                </a:lnTo>
              </a:path>
            </a:pathLst>
          </a:custGeom>
          <a:ln w="9141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470789" y="9724181"/>
            <a:ext cx="6659880" cy="0"/>
          </a:xfrm>
          <a:custGeom>
            <a:avLst/>
            <a:gdLst/>
            <a:ahLst/>
            <a:cxnLst/>
            <a:rect l="l" t="t" r="r" b="b"/>
            <a:pathLst>
              <a:path w="6659880">
                <a:moveTo>
                  <a:pt x="0" y="0"/>
                </a:moveTo>
                <a:lnTo>
                  <a:pt x="6659616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2966431" y="10137928"/>
            <a:ext cx="78105" cy="0"/>
          </a:xfrm>
          <a:custGeom>
            <a:avLst/>
            <a:gdLst/>
            <a:ahLst/>
            <a:cxnLst/>
            <a:rect l="l" t="t" r="r" b="b"/>
            <a:pathLst>
              <a:path w="78105">
                <a:moveTo>
                  <a:pt x="0" y="0"/>
                </a:moveTo>
                <a:lnTo>
                  <a:pt x="77703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31365" y="141391"/>
            <a:ext cx="4506468" cy="850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rgbClr val="565654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ckenziebh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esportes@mackenziebh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31664" y="394708"/>
            <a:ext cx="1299845" cy="349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</a:pP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1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69665">
              <a:lnSpc>
                <a:spcPct val="100000"/>
              </a:lnSpc>
            </a:pPr>
            <a:r>
              <a:rPr spc="-10" dirty="0">
                <a:solidFill>
                  <a:srgbClr val="212121"/>
                </a:solidFill>
              </a:rPr>
              <a:t>•</a:t>
            </a:r>
            <a:r>
              <a:rPr spc="-1160" dirty="0"/>
              <a:t>-</a:t>
            </a:r>
            <a:r>
              <a:rPr spc="-1380" dirty="0"/>
              <a:t>-</a:t>
            </a:r>
            <a:r>
              <a:rPr spc="-1050" dirty="0">
                <a:solidFill>
                  <a:srgbClr val="3D3D3D"/>
                </a:solidFill>
              </a:rPr>
              <a:t>-</a:t>
            </a:r>
            <a:r>
              <a:rPr spc="-1520" dirty="0"/>
              <a:t>·-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243688" y="715288"/>
            <a:ext cx="71437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5" dirty="0">
                <a:solidFill>
                  <a:srgbClr val="080808"/>
                </a:solidFill>
                <a:latin typeface="Times New Roman"/>
                <a:cs typeface="Times New Roman"/>
              </a:rPr>
              <a:t>FORMAÇÃO </a:t>
            </a:r>
            <a:r>
              <a:rPr sz="750" spc="-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50" spc="80" dirty="0">
                <a:solidFill>
                  <a:srgbClr val="080808"/>
                </a:solidFill>
                <a:latin typeface="Times New Roman"/>
                <a:cs typeface="Times New Roman"/>
              </a:rPr>
              <a:t>DI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99095" y="848408"/>
            <a:ext cx="4140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080808"/>
                </a:solidFill>
                <a:latin typeface="Times New Roman"/>
                <a:cs typeface="Times New Roman"/>
              </a:rPr>
              <a:t>ATLITAS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518" y="1373643"/>
            <a:ext cx="6669405" cy="3985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26890">
              <a:lnSpc>
                <a:spcPct val="100000"/>
              </a:lnSpc>
            </a:pP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Horizont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34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7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Junho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1100" spc="-12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R="2540" algn="ctr">
              <a:lnSpc>
                <a:spcPct val="100000"/>
              </a:lnSpc>
              <a:spcBef>
                <a:spcPts val="915"/>
              </a:spcBef>
            </a:pP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TERMO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AD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J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UD</a:t>
            </a:r>
            <a:r>
              <a:rPr sz="11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CAÇÃO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_</a:t>
            </a:r>
            <a:r>
              <a:rPr sz="11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80" dirty="0">
                <a:solidFill>
                  <a:srgbClr val="080808"/>
                </a:solidFill>
                <a:latin typeface="Arial"/>
                <a:cs typeface="Arial"/>
              </a:rPr>
              <a:t>ITAL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80808"/>
                </a:solidFill>
                <a:latin typeface="Times New Roman"/>
                <a:cs typeface="Times New Roman"/>
              </a:rPr>
              <a:t>08/</a:t>
            </a:r>
            <a:r>
              <a:rPr sz="1200" spc="-17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spc="195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3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6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21590" marR="5080" indent="-5080" algn="just">
              <a:lnSpc>
                <a:spcPts val="1300"/>
              </a:lnSpc>
              <a:spcBef>
                <a:spcPts val="1010"/>
              </a:spcBef>
            </a:pP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CONCO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ÊNC</a:t>
            </a:r>
            <a:r>
              <a:rPr sz="1100" spc="-1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254" dirty="0">
                <a:solidFill>
                  <a:srgbClr val="080808"/>
                </a:solidFill>
                <a:latin typeface="Times New Roman"/>
                <a:cs typeface="Times New Roman"/>
              </a:rPr>
              <a:t>8</a:t>
            </a:r>
            <a:r>
              <a:rPr sz="1200" spc="229" dirty="0">
                <a:solidFill>
                  <a:srgbClr val="080808"/>
                </a:solidFill>
                <a:latin typeface="Times New Roman"/>
                <a:cs typeface="Times New Roman"/>
              </a:rPr>
              <a:t>/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20</a:t>
            </a:r>
            <a:r>
              <a:rPr sz="1200" spc="1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6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200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AQ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U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ÇÃO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BOMBA</a:t>
            </a:r>
            <a:r>
              <a:rPr sz="11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AQUEC</a:t>
            </a:r>
            <a:r>
              <a:rPr sz="1100" spc="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MEN</a:t>
            </a:r>
            <a:r>
              <a:rPr sz="1100" spc="-8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SC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NA,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ATEND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TO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UN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DADE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E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PO</a:t>
            </a:r>
            <a:r>
              <a:rPr sz="1100" spc="-114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UBE.</a:t>
            </a:r>
            <a:endParaRPr sz="1100">
              <a:latin typeface="Arial"/>
              <a:cs typeface="Arial"/>
            </a:endParaRPr>
          </a:p>
          <a:p>
            <a:pPr marL="21590" marR="16510" indent="-9525" algn="just">
              <a:lnSpc>
                <a:spcPts val="1370"/>
              </a:lnSpc>
              <a:spcBef>
                <a:spcPts val="944"/>
              </a:spcBef>
            </a:pP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ssão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Compras</a:t>
            </a:r>
            <a:r>
              <a:rPr sz="11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Lic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taçõe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345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spc="-1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uso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suas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atr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bu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ç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õ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leg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tan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CONCORRÊNC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80808"/>
                </a:solidFill>
                <a:latin typeface="Times New Roman"/>
                <a:cs typeface="Times New Roman"/>
              </a:rPr>
              <a:t>08/</a:t>
            </a:r>
            <a:r>
              <a:rPr sz="1200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7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spc="85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6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200" spc="1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53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200" spc="-9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AQU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ÇÃO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BOMBA</a:t>
            </a:r>
            <a:r>
              <a:rPr sz="110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AQUEC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MEN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PARA </a:t>
            </a:r>
            <a:r>
              <a:rPr sz="110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NA,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ndo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ana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sado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ts val="1170"/>
              </a:lnSpc>
            </a:pPr>
            <a:r>
              <a:rPr sz="1100" spc="-114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propos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es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7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1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1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mp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b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lita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34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00" spc="-1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nd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çõ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212121"/>
                </a:solidFill>
                <a:latin typeface="Arial"/>
                <a:cs typeface="Arial"/>
              </a:rPr>
              <a:t>é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ju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gamento</a:t>
            </a:r>
            <a:endParaRPr sz="1100">
              <a:latin typeface="Arial"/>
              <a:cs typeface="Arial"/>
            </a:endParaRPr>
          </a:p>
          <a:p>
            <a:pPr marL="21590" marR="14604" algn="just">
              <a:lnSpc>
                <a:spcPct val="96500"/>
              </a:lnSpc>
              <a:spcBef>
                <a:spcPts val="95"/>
              </a:spcBef>
            </a:pP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7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stos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Edital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supramenc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onad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345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aver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guou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empresa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nfra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descr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ta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encontr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6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dev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damente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pta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fornec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0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00" spc="-2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item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80" dirty="0">
                <a:solidFill>
                  <a:srgbClr val="080808"/>
                </a:solidFill>
                <a:latin typeface="Arial"/>
                <a:cs typeface="Arial"/>
              </a:rPr>
              <a:t>ITAL</a:t>
            </a:r>
            <a:r>
              <a:rPr sz="11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80808"/>
                </a:solidFill>
                <a:latin typeface="Times New Roman"/>
                <a:cs typeface="Times New Roman"/>
              </a:rPr>
              <a:t>08/</a:t>
            </a:r>
            <a:r>
              <a:rPr sz="1200" spc="-1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20</a:t>
            </a:r>
            <a:r>
              <a:rPr sz="1200" spc="1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6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200" spc="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ora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tado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JUD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resu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tado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 r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ef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rido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pr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-55" dirty="0">
                <a:solidFill>
                  <a:srgbClr val="212121"/>
                </a:solidFill>
                <a:latin typeface="Arial"/>
                <a:cs typeface="Arial"/>
              </a:rPr>
              <a:t>ces</a:t>
            </a:r>
            <a:r>
              <a:rPr sz="1100" spc="-9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ci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30" dirty="0">
                <a:solidFill>
                  <a:srgbClr val="212121"/>
                </a:solidFill>
                <a:latin typeface="Arial"/>
                <a:cs typeface="Arial"/>
              </a:rPr>
              <a:t>ó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m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mp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6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00" spc="185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ts val="1385"/>
              </a:lnSpc>
              <a:spcBef>
                <a:spcPts val="880"/>
              </a:spcBef>
            </a:pP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MUNDO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ÁGUA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SHOW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COMÉRC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TOA 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CNPJ: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40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3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14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spc="5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0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105" dirty="0">
                <a:solidFill>
                  <a:srgbClr val="080808"/>
                </a:solidFill>
                <a:latin typeface="Times New Roman"/>
                <a:cs typeface="Times New Roman"/>
              </a:rPr>
              <a:t>705000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90" dirty="0">
                <a:solidFill>
                  <a:srgbClr val="080808"/>
                </a:solidFill>
                <a:latin typeface="Times New Roman"/>
                <a:cs typeface="Times New Roman"/>
              </a:rPr>
              <a:t>-26,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estabe</a:t>
            </a:r>
            <a:r>
              <a:rPr sz="1100" spc="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ec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Aven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endParaRPr sz="1100">
              <a:latin typeface="Arial"/>
              <a:cs typeface="Arial"/>
            </a:endParaRPr>
          </a:p>
          <a:p>
            <a:pPr marL="26034" marR="14604" indent="-5080" algn="just">
              <a:lnSpc>
                <a:spcPts val="1330"/>
              </a:lnSpc>
              <a:spcBef>
                <a:spcPts val="80"/>
              </a:spcBef>
            </a:pP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Con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rno, 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4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2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8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7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11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ja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01</a:t>
            </a:r>
            <a:r>
              <a:rPr sz="11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7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Func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onári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-6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37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80808"/>
                </a:solidFill>
                <a:latin typeface="Arial"/>
                <a:cs typeface="Arial"/>
              </a:rPr>
              <a:t> B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 Ho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z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60" dirty="0">
                <a:solidFill>
                  <a:srgbClr val="212121"/>
                </a:solidFill>
                <a:latin typeface="Arial"/>
                <a:cs typeface="Arial"/>
              </a:rPr>
              <a:t>/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00" spc="-170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100" spc="345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forneci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00" spc="-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nto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4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95" dirty="0">
                <a:solidFill>
                  <a:srgbClr val="080808"/>
                </a:solidFill>
                <a:latin typeface="Times New Roman"/>
                <a:cs typeface="Times New Roman"/>
              </a:rPr>
              <a:t>01</a:t>
            </a:r>
            <a:r>
              <a:rPr sz="1200" spc="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do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EDITAL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80" dirty="0">
                <a:solidFill>
                  <a:srgbClr val="080808"/>
                </a:solidFill>
                <a:latin typeface="Times New Roman"/>
                <a:cs typeface="Times New Roman"/>
              </a:rPr>
              <a:t>8</a:t>
            </a:r>
            <a:r>
              <a:rPr sz="1200" spc="130" dirty="0">
                <a:solidFill>
                  <a:srgbClr val="212121"/>
                </a:solidFill>
                <a:latin typeface="Times New Roman"/>
                <a:cs typeface="Times New Roman"/>
              </a:rPr>
              <a:t>/</a:t>
            </a:r>
            <a:r>
              <a:rPr sz="1200" spc="130" dirty="0">
                <a:solidFill>
                  <a:srgbClr val="080808"/>
                </a:solidFill>
                <a:latin typeface="Times New Roman"/>
                <a:cs typeface="Times New Roman"/>
              </a:rPr>
              <a:t>20</a:t>
            </a:r>
            <a:r>
              <a:rPr sz="1200" spc="2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5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200" spc="25" dirty="0">
                <a:solidFill>
                  <a:srgbClr val="212121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260"/>
              </a:lnSpc>
            </a:pP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ndo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esta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esentado</a:t>
            </a:r>
            <a:r>
              <a:rPr sz="11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100" spc="-7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va</a:t>
            </a:r>
            <a:r>
              <a:rPr sz="1100" spc="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or,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co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spc="45" dirty="0">
                <a:solidFill>
                  <a:srgbClr val="212121"/>
                </a:solidFill>
                <a:latin typeface="Arial"/>
                <a:cs typeface="Arial"/>
              </a:rPr>
              <a:t>f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orme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detalhado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ATA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J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GAMENTO   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EDITAL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ts val="1380"/>
              </a:lnSpc>
            </a:pPr>
            <a:r>
              <a:rPr sz="1200" spc="140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15" dirty="0">
                <a:solidFill>
                  <a:srgbClr val="080808"/>
                </a:solidFill>
                <a:latin typeface="Times New Roman"/>
                <a:cs typeface="Times New Roman"/>
              </a:rPr>
              <a:t>8</a:t>
            </a:r>
            <a:r>
              <a:rPr sz="1200" spc="50" dirty="0">
                <a:solidFill>
                  <a:srgbClr val="212121"/>
                </a:solidFill>
                <a:latin typeface="Times New Roman"/>
                <a:cs typeface="Times New Roman"/>
              </a:rPr>
              <a:t>/</a:t>
            </a:r>
            <a:r>
              <a:rPr sz="1200" spc="-18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00" spc="7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spc="85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90" dirty="0">
                <a:solidFill>
                  <a:srgbClr val="080808"/>
                </a:solidFill>
                <a:latin typeface="Times New Roman"/>
                <a:cs typeface="Times New Roman"/>
              </a:rPr>
              <a:t>6.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  <a:spcBef>
                <a:spcPts val="740"/>
              </a:spcBef>
            </a:pP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MUNDO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ÁGUA</a:t>
            </a:r>
            <a:r>
              <a:rPr sz="11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SHOW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COMÉ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RC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TDA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CNPJ: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00" dirty="0">
                <a:solidFill>
                  <a:srgbClr val="080808"/>
                </a:solidFill>
                <a:latin typeface="Times New Roman"/>
                <a:cs typeface="Times New Roman"/>
              </a:rPr>
              <a:t>0.2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10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70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5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00</a:t>
            </a:r>
            <a:r>
              <a:rPr sz="1200" spc="114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9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1200" spc="45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6: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90412" y="7344104"/>
            <a:ext cx="3208655" cy="431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VA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80808"/>
                </a:solidFill>
                <a:latin typeface="Arial"/>
                <a:cs typeface="Arial"/>
              </a:rPr>
              <a:t>OR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OBAL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PROCE</a:t>
            </a:r>
            <a:r>
              <a:rPr sz="1100" spc="-10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080808"/>
                </a:solidFill>
                <a:latin typeface="Arial"/>
                <a:cs typeface="Arial"/>
              </a:rPr>
              <a:t>SO: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80808"/>
                </a:solidFill>
                <a:latin typeface="Arial"/>
                <a:cs typeface="Arial"/>
              </a:rPr>
              <a:t>R$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200" spc="50" dirty="0">
                <a:solidFill>
                  <a:srgbClr val="080808"/>
                </a:solidFill>
                <a:latin typeface="Times New Roman"/>
                <a:cs typeface="Times New Roman"/>
              </a:rPr>
              <a:t>3</a:t>
            </a:r>
            <a:r>
              <a:rPr sz="1200" spc="2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114" dirty="0">
                <a:solidFill>
                  <a:srgbClr val="080808"/>
                </a:solidFill>
                <a:latin typeface="Times New Roman"/>
                <a:cs typeface="Times New Roman"/>
              </a:rPr>
              <a:t>3</a:t>
            </a:r>
            <a:r>
              <a:rPr sz="1200" spc="100" dirty="0">
                <a:solidFill>
                  <a:srgbClr val="080808"/>
                </a:solidFill>
                <a:latin typeface="Times New Roman"/>
                <a:cs typeface="Times New Roman"/>
              </a:rPr>
              <a:t>00</a:t>
            </a:r>
            <a:r>
              <a:rPr sz="1200" spc="20" dirty="0">
                <a:solidFill>
                  <a:srgbClr val="080808"/>
                </a:solidFill>
                <a:latin typeface="Times New Roman"/>
                <a:cs typeface="Times New Roman"/>
              </a:rPr>
              <a:t>,</a:t>
            </a:r>
            <a:r>
              <a:rPr sz="1200" spc="125" dirty="0">
                <a:solidFill>
                  <a:srgbClr val="080808"/>
                </a:solidFill>
                <a:latin typeface="Times New Roman"/>
                <a:cs typeface="Times New Roman"/>
              </a:rPr>
              <a:t>00</a:t>
            </a:r>
            <a:endParaRPr sz="1200">
              <a:latin typeface="Times New Roman"/>
              <a:cs typeface="Times New Roman"/>
            </a:endParaRPr>
          </a:p>
          <a:p>
            <a:pPr marL="17145">
              <a:lnSpc>
                <a:spcPct val="100000"/>
              </a:lnSpc>
              <a:spcBef>
                <a:spcPts val="675"/>
              </a:spcBef>
            </a:pP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SENTA</a:t>
            </a:r>
            <a:r>
              <a:rPr sz="11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RÊS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0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TREZENTOS</a:t>
            </a:r>
            <a:r>
              <a:rPr sz="11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120" dirty="0">
                <a:solidFill>
                  <a:srgbClr val="080808"/>
                </a:solidFill>
                <a:latin typeface="Arial"/>
                <a:cs typeface="Arial"/>
              </a:rPr>
              <a:t>EA</a:t>
            </a:r>
            <a:r>
              <a:rPr sz="1100" spc="-9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13381" y="9742945"/>
            <a:ext cx="4781550" cy="427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5000"/>
              </a:lnSpc>
              <a:tabLst>
                <a:tab pos="2297430" algn="l"/>
              </a:tabLst>
            </a:pP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eto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r>
              <a:rPr sz="900" spc="-40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</a:rPr>
              <a:t>dm</a:t>
            </a:r>
            <a:r>
              <a:rPr sz="900" spc="45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900" spc="5" dirty="0">
                <a:solidFill>
                  <a:srgbClr val="565654"/>
                </a:solidFill>
                <a:latin typeface="Times New Roman"/>
                <a:cs typeface="Times New Roman"/>
              </a:rPr>
              <a:t>s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</a:rPr>
              <a:t>t</a:t>
            </a:r>
            <a:r>
              <a:rPr sz="900" spc="-1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ação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u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565654"/>
                </a:solidFill>
                <a:latin typeface="Times New Roman"/>
                <a:cs typeface="Times New Roman"/>
              </a:rPr>
              <a:t>C</a:t>
            </a:r>
            <a:r>
              <a:rPr sz="900" spc="15" dirty="0">
                <a:solidFill>
                  <a:srgbClr val="565654"/>
                </a:solidFill>
                <a:latin typeface="Times New Roman"/>
                <a:cs typeface="Times New Roman"/>
              </a:rPr>
              <a:t>o</a:t>
            </a:r>
            <a:r>
              <a:rPr sz="900" spc="10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10" dirty="0">
                <a:solidFill>
                  <a:srgbClr val="565654"/>
                </a:solidFill>
                <a:latin typeface="Times New Roman"/>
                <a:cs typeface="Times New Roman"/>
              </a:rPr>
              <a:t>g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as,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D3D3D"/>
                </a:solidFill>
                <a:latin typeface="Times New Roman"/>
                <a:cs typeface="Times New Roman"/>
              </a:rPr>
              <a:t>450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-5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</a:rPr>
              <a:t>C</a:t>
            </a:r>
            <a:r>
              <a:rPr sz="900" spc="6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212121"/>
                </a:solidFill>
                <a:latin typeface="Times New Roman"/>
                <a:cs typeface="Times New Roman"/>
              </a:rPr>
              <a:t>P</a:t>
            </a:r>
            <a:r>
              <a:rPr sz="900" spc="100" dirty="0">
                <a:solidFill>
                  <a:srgbClr val="3D3D3D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65654"/>
                </a:solidFill>
                <a:latin typeface="Times New Roman"/>
                <a:cs typeface="Times New Roman"/>
              </a:rPr>
              <a:t>3</a:t>
            </a:r>
            <a:r>
              <a:rPr sz="900" spc="80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900" dirty="0">
                <a:solidFill>
                  <a:srgbClr val="565654"/>
                </a:solidFill>
                <a:latin typeface="Times New Roman"/>
                <a:cs typeface="Times New Roman"/>
              </a:rPr>
              <a:t>.3</a:t>
            </a:r>
            <a:r>
              <a:rPr sz="900" spc="-50" dirty="0">
                <a:solidFill>
                  <a:srgbClr val="565654"/>
                </a:solidFill>
                <a:latin typeface="Times New Roman"/>
                <a:cs typeface="Times New Roman"/>
              </a:rPr>
              <a:t>3</a:t>
            </a:r>
            <a:r>
              <a:rPr sz="900" spc="85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900" spc="95" dirty="0">
                <a:solidFill>
                  <a:srgbClr val="565654"/>
                </a:solidFill>
                <a:latin typeface="Times New Roman"/>
                <a:cs typeface="Times New Roman"/>
              </a:rPr>
              <a:t>.</a:t>
            </a:r>
            <a:r>
              <a:rPr sz="900" spc="-9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565654"/>
                </a:solidFill>
                <a:latin typeface="Times New Roman"/>
                <a:cs typeface="Times New Roman"/>
              </a:rPr>
              <a:t>-</a:t>
            </a:r>
            <a:r>
              <a:rPr sz="900" spc="20" dirty="0">
                <a:solidFill>
                  <a:srgbClr val="565654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F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50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-4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707070"/>
                </a:solidFill>
                <a:latin typeface="Times New Roman"/>
                <a:cs typeface="Times New Roman"/>
              </a:rPr>
              <a:t>/</a:t>
            </a:r>
            <a:r>
              <a:rPr sz="900" spc="10" dirty="0">
                <a:solidFill>
                  <a:srgbClr val="3D3D3D"/>
                </a:solidFill>
                <a:latin typeface="Times New Roman"/>
                <a:cs typeface="Times New Roman"/>
              </a:rPr>
              <a:t>Fax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D3D3D"/>
                </a:solidFill>
                <a:latin typeface="Times New Roman"/>
                <a:cs typeface="Times New Roman"/>
              </a:rPr>
              <a:t>(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900" spc="120" dirty="0">
                <a:solidFill>
                  <a:srgbClr val="565654"/>
                </a:solidFill>
                <a:latin typeface="Times New Roman"/>
                <a:cs typeface="Times New Roman"/>
              </a:rPr>
              <a:t>3</a:t>
            </a:r>
            <a:r>
              <a:rPr sz="900" spc="-55" dirty="0">
                <a:solidFill>
                  <a:srgbClr val="212121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)</a:t>
            </a:r>
            <a:r>
              <a:rPr sz="900" spc="-3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</a:rPr>
              <a:t>322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-15" dirty="0">
                <a:solidFill>
                  <a:srgbClr val="565654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26</a:t>
            </a:r>
            <a:r>
              <a:rPr sz="900" spc="-8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080808"/>
                </a:solidFill>
                <a:latin typeface="Times New Roman"/>
                <a:cs typeface="Times New Roman"/>
              </a:rPr>
              <a:t>11</a:t>
            </a:r>
            <a:r>
              <a:rPr sz="900" spc="-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P</a:t>
            </a:r>
            <a:r>
              <a:rPr sz="900" spc="-1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-10" dirty="0">
                <a:solidFill>
                  <a:srgbClr val="565654"/>
                </a:solidFill>
                <a:latin typeface="Times New Roman"/>
                <a:cs typeface="Times New Roman"/>
              </a:rPr>
              <a:t>ç</a:t>
            </a:r>
            <a:r>
              <a:rPr sz="900" spc="2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d</a:t>
            </a:r>
            <a:r>
              <a:rPr sz="900" spc="95" dirty="0">
                <a:solidFill>
                  <a:srgbClr val="565654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565654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565654"/>
                </a:solidFill>
                <a:latin typeface="Times New Roman"/>
                <a:cs typeface="Times New Roman"/>
              </a:rPr>
              <a:t>s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p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t</a:t>
            </a:r>
            <a:r>
              <a:rPr sz="900" spc="25" dirty="0">
                <a:solidFill>
                  <a:srgbClr val="565654"/>
                </a:solidFill>
                <a:latin typeface="Times New Roman"/>
                <a:cs typeface="Times New Roman"/>
              </a:rPr>
              <a:t>es</a:t>
            </a:r>
            <a:r>
              <a:rPr sz="900" spc="10" dirty="0">
                <a:solidFill>
                  <a:srgbClr val="565654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2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u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D3D3D"/>
                </a:solidFill>
                <a:latin typeface="Times New Roman"/>
                <a:cs typeface="Times New Roman"/>
              </a:rPr>
              <a:t>B</a:t>
            </a:r>
            <a:r>
              <a:rPr sz="900" spc="5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v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i</a:t>
            </a:r>
            <a:r>
              <a:rPr sz="900" spc="10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d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d</a:t>
            </a:r>
            <a:r>
              <a:rPr sz="900" spc="95" dirty="0">
                <a:solidFill>
                  <a:srgbClr val="565654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565654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D3D3D"/>
                </a:solidFill>
                <a:latin typeface="Times New Roman"/>
                <a:cs typeface="Times New Roman"/>
              </a:rPr>
              <a:t>Carv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l</a:t>
            </a:r>
            <a:r>
              <a:rPr sz="900" spc="15" dirty="0">
                <a:solidFill>
                  <a:srgbClr val="080808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75" dirty="0">
                <a:solidFill>
                  <a:srgbClr val="707070"/>
                </a:solidFill>
                <a:latin typeface="Times New Roman"/>
                <a:cs typeface="Times New Roman"/>
              </a:rPr>
              <a:t>,</a:t>
            </a:r>
            <a:r>
              <a:rPr sz="900" spc="-25" dirty="0">
                <a:solidFill>
                  <a:srgbClr val="707070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F</a:t>
            </a:r>
            <a:r>
              <a:rPr sz="900" spc="-40" dirty="0">
                <a:solidFill>
                  <a:srgbClr val="3D3D3D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900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565654"/>
                </a:solidFill>
                <a:latin typeface="Times New Roman"/>
                <a:cs typeface="Times New Roman"/>
              </a:rPr>
              <a:t>C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</a:rPr>
              <a:t>P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65654"/>
                </a:solidFill>
                <a:latin typeface="Times New Roman"/>
                <a:cs typeface="Times New Roman"/>
              </a:rPr>
              <a:t>3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0.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-25" dirty="0">
                <a:solidFill>
                  <a:srgbClr val="565654"/>
                </a:solidFill>
                <a:latin typeface="Times New Roman"/>
                <a:cs typeface="Times New Roman"/>
              </a:rPr>
              <a:t>3</a:t>
            </a:r>
            <a:r>
              <a:rPr sz="900" spc="80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900" spc="95" dirty="0">
                <a:solidFill>
                  <a:srgbClr val="565654"/>
                </a:solidFill>
                <a:latin typeface="Times New Roman"/>
                <a:cs typeface="Times New Roman"/>
              </a:rPr>
              <a:t>.</a:t>
            </a:r>
            <a:r>
              <a:rPr sz="900" spc="-9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80</a:t>
            </a:r>
            <a:r>
              <a:rPr sz="900" spc="-1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B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H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35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900" spc="-10" dirty="0">
                <a:solidFill>
                  <a:srgbClr val="565654"/>
                </a:solidFill>
                <a:latin typeface="Times New Roman"/>
                <a:cs typeface="Times New Roman"/>
              </a:rPr>
              <a:t>z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t</a:t>
            </a:r>
            <a:r>
              <a:rPr sz="900" spc="9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-8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355" dirty="0">
                <a:solidFill>
                  <a:srgbClr val="565654"/>
                </a:solidFill>
                <a:latin typeface="Times New Roman"/>
                <a:cs typeface="Times New Roman"/>
              </a:rPr>
              <a:t>-</a:t>
            </a:r>
            <a:r>
              <a:rPr sz="900" spc="-130" dirty="0">
                <a:solidFill>
                  <a:srgbClr val="565654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3D3D3D"/>
                </a:solidFill>
                <a:latin typeface="Times New Roman"/>
                <a:cs typeface="Times New Roman"/>
              </a:rPr>
              <a:t>MG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12121"/>
                </a:solidFill>
                <a:latin typeface="Times New Roman"/>
                <a:cs typeface="Times New Roman"/>
              </a:rPr>
              <a:t>H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</a:rPr>
              <a:t>m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P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10" dirty="0">
                <a:solidFill>
                  <a:srgbClr val="565654"/>
                </a:solidFill>
                <a:latin typeface="Times New Roman"/>
                <a:cs typeface="Times New Roman"/>
              </a:rPr>
              <a:t>g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</a:rPr>
              <a:t>e:</a:t>
            </a:r>
            <a:r>
              <a:rPr sz="900" spc="-1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900" spc="125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00" spc="55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k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900" spc="65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b</a:t>
            </a:r>
            <a:r>
              <a:rPr sz="900" spc="9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h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.co</a:t>
            </a:r>
            <a:r>
              <a:rPr sz="900" spc="2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m.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  <a:hlinkClick r:id="rId3"/>
              </a:rPr>
              <a:t>b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  <a:hlinkClick r:id="rId3"/>
              </a:rPr>
              <a:t>r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	</a:t>
            </a:r>
            <a:r>
              <a:rPr sz="900" spc="5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a</a:t>
            </a:r>
            <a:r>
              <a:rPr sz="900" spc="-20" dirty="0">
                <a:solidFill>
                  <a:srgbClr val="080808"/>
                </a:solidFill>
                <a:latin typeface="Times New Roman"/>
                <a:cs typeface="Times New Roman"/>
                <a:hlinkClick r:id="rId4"/>
              </a:rPr>
              <a:t>i</a:t>
            </a:r>
            <a:r>
              <a:rPr sz="900" spc="55" dirty="0">
                <a:solidFill>
                  <a:srgbClr val="080808"/>
                </a:solidFill>
                <a:latin typeface="Times New Roman"/>
                <a:cs typeface="Times New Roman"/>
                <a:hlinkClick r:id="rId4"/>
              </a:rPr>
              <a:t>l</a:t>
            </a:r>
            <a:r>
              <a:rPr sz="900" spc="175" dirty="0">
                <a:solidFill>
                  <a:srgbClr val="565654"/>
                </a:solidFill>
                <a:latin typeface="Times New Roman"/>
                <a:cs typeface="Times New Roman"/>
                <a:hlinkClick r:id="rId4"/>
              </a:rPr>
              <a:t>: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es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p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rt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es</a:t>
            </a:r>
            <a:r>
              <a:rPr sz="900" spc="60" dirty="0">
                <a:solidFill>
                  <a:srgbClr val="565654"/>
                </a:solidFill>
                <a:latin typeface="Times New Roman"/>
                <a:cs typeface="Times New Roman"/>
                <a:hlinkClick r:id="rId4"/>
              </a:rPr>
              <a:t>@</a:t>
            </a:r>
            <a:r>
              <a:rPr sz="900" spc="45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5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a</a:t>
            </a:r>
            <a:r>
              <a:rPr sz="900" spc="7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k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n</a:t>
            </a:r>
            <a:r>
              <a:rPr sz="900" spc="6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z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i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b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h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.c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900" spc="80" dirty="0">
                <a:solidFill>
                  <a:srgbClr val="212121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-50" dirty="0">
                <a:solidFill>
                  <a:srgbClr val="565654"/>
                </a:solidFill>
                <a:latin typeface="Times New Roman"/>
                <a:cs typeface="Times New Roman"/>
              </a:rPr>
              <a:t>.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br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46207" y="5566146"/>
          <a:ext cx="6449695" cy="12941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1648"/>
                <a:gridCol w="927866"/>
                <a:gridCol w="2070561"/>
                <a:gridCol w="674188"/>
                <a:gridCol w="779316"/>
                <a:gridCol w="754177"/>
                <a:gridCol w="774746"/>
              </a:tblGrid>
              <a:tr h="411459"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C0C0C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 marR="77470" indent="109220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MATE</a:t>
                      </a:r>
                      <a:r>
                        <a:rPr sz="900" spc="6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6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AL EQUIPAMENTO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C0C0C"/>
                      </a:solidFill>
                      <a:prstDash val="solid"/>
                    </a:lnL>
                    <a:lnR w="9141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65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3F3F3F"/>
                      </a:solidFill>
                      <a:prstDash val="solid"/>
                    </a:lnL>
                    <a:lnR w="9141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64795" marR="94615" indent="-173990">
                        <a:lnSpc>
                          <a:spcPts val="94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UNIDADE DE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3189">
                        <a:lnSpc>
                          <a:spcPts val="1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9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EDIDA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13131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0680" marR="68580" indent="-292735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QUANTIDAD 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1F1F1F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 marR="109855" indent="86360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VALOR UNITÁRIO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1F1F1F"/>
                      </a:solidFill>
                      <a:prstDash val="solid"/>
                    </a:lnL>
                    <a:lnR w="4570">
                      <a:solidFill>
                        <a:srgbClr val="1F1F1F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 marR="215900" indent="-9525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1F1F1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343434"/>
                      </a:solidFill>
                      <a:prstDash val="solid"/>
                    </a:lnB>
                  </a:tcPr>
                </a:tc>
              </a:tr>
              <a:tr h="473180">
                <a:tc>
                  <a:txBody>
                    <a:bodyPr/>
                    <a:lstStyle/>
                    <a:p>
                      <a:pPr marL="1847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7490" marR="83820" indent="-165100">
                        <a:lnSpc>
                          <a:spcPts val="94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AQUECIMENTO PISCINA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343434"/>
                      </a:solidFill>
                      <a:prstDash val="solid"/>
                    </a:lnL>
                    <a:lnR w="9141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2F2F2F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6034">
                        <a:lnSpc>
                          <a:spcPct val="100000"/>
                        </a:lnSpc>
                      </a:pPr>
                      <a:r>
                        <a:rPr sz="1125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125" spc="-52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25" spc="-89" baseline="3703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125" spc="-135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25" spc="-30" baseline="3703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25" spc="-127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125" baseline="3703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spc="-37" baseline="3703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25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)   </a:t>
                      </a:r>
                      <a:r>
                        <a:rPr sz="1125" spc="-104" baseline="3703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9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7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át</a:t>
                      </a:r>
                      <a:r>
                        <a:rPr sz="750" spc="-4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750" spc="-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750" spc="-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lo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75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aa</a:t>
                      </a:r>
                      <a:r>
                        <a:rPr sz="750" spc="-16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5. S</a:t>
                      </a:r>
                      <a:r>
                        <a:rPr sz="750" spc="-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9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e:</a:t>
                      </a:r>
                      <a:r>
                        <a:rPr sz="75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AMH </a:t>
                      </a:r>
                      <a:r>
                        <a:rPr sz="750" spc="-9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25;</a:t>
                      </a:r>
                      <a:r>
                        <a:rPr sz="75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Corr</a:t>
                      </a:r>
                      <a:r>
                        <a:rPr sz="750" spc="-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5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e:</a:t>
                      </a:r>
                      <a:r>
                        <a:rPr sz="75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4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565654"/>
                          </a:solidFill>
                          <a:latin typeface="Arial"/>
                          <a:cs typeface="Arial"/>
                        </a:rPr>
                        <a:t>7 </a:t>
                      </a:r>
                      <a:r>
                        <a:rPr sz="750" spc="-5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p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F3F3F"/>
                      </a:solidFill>
                      <a:prstDash val="solid"/>
                    </a:lnL>
                    <a:lnR w="9141">
                      <a:solidFill>
                        <a:srgbClr val="444444"/>
                      </a:solidFill>
                      <a:prstDash val="solid"/>
                    </a:lnR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750" spc="-4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11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21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131313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1F1F1F"/>
                      </a:solidFill>
                      <a:prstDash val="solid"/>
                    </a:lnR>
                    <a:lnT w="9141">
                      <a:solidFill>
                        <a:srgbClr val="343434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3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21.</a:t>
                      </a:r>
                      <a:r>
                        <a:rPr sz="750" spc="-8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34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8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F1F1F"/>
                      </a:solidFill>
                      <a:prstDash val="solid"/>
                    </a:lnL>
                    <a:lnR w="9141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343434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750" spc="-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-7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-34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750" spc="-2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229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84848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343434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</a:tr>
              <a:tr h="404601">
                <a:tc gridSpan="5">
                  <a:txBody>
                    <a:bodyPr/>
                    <a:lstStyle/>
                    <a:p>
                      <a:pPr marR="32384" algn="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900" spc="6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1F1F1F"/>
                      </a:solidFill>
                      <a:prstDash val="solid"/>
                    </a:lnR>
                    <a:lnT w="4570" cap="flat" cmpd="sng" algn="ctr">
                      <a:solidFill>
                        <a:srgbClr val="2B2B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2227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-2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63</a:t>
                      </a:r>
                      <a:r>
                        <a:rPr sz="900" spc="-7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spc="-11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0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00,00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1F1F1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315</Words>
  <Application>Microsoft Office PowerPoint</Application>
  <PresentationFormat>Benutzerdefiniert</PresentationFormat>
  <Paragraphs>39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•---·-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•---·-</dc:title>
  <dc:creator>Online2PDF.com</dc:creator>
  <cp:lastModifiedBy>Online2PDF.com</cp:lastModifiedBy>
  <cp:revision>1</cp:revision>
  <dcterms:created xsi:type="dcterms:W3CDTF">2018-06-25T17:41:47Z</dcterms:created>
  <dcterms:modified xsi:type="dcterms:W3CDTF">2018-06-25T15:41:49Z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