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7517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63295" y="292608"/>
            <a:ext cx="499872" cy="5730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839967" y="268224"/>
            <a:ext cx="804671" cy="3657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63167" y="6827519"/>
            <a:ext cx="5254752" cy="18166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960081" y="21271"/>
            <a:ext cx="0" cy="2580005"/>
          </a:xfrm>
          <a:custGeom>
            <a:avLst/>
            <a:gdLst/>
            <a:ahLst/>
            <a:cxnLst/>
            <a:rect l="l" t="t" r="r" b="b"/>
            <a:pathLst>
              <a:path h="2580005">
                <a:moveTo>
                  <a:pt x="0" y="2579908"/>
                </a:moveTo>
                <a:lnTo>
                  <a:pt x="0" y="0"/>
                </a:lnTo>
              </a:path>
            </a:pathLst>
          </a:custGeom>
          <a:ln w="3175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686751" y="285643"/>
            <a:ext cx="0" cy="711200"/>
          </a:xfrm>
          <a:custGeom>
            <a:avLst/>
            <a:gdLst/>
            <a:ahLst/>
            <a:cxnLst/>
            <a:rect l="l" t="t" r="r" b="b"/>
            <a:pathLst>
              <a:path h="711200">
                <a:moveTo>
                  <a:pt x="0" y="711070"/>
                </a:moveTo>
                <a:lnTo>
                  <a:pt x="0" y="0"/>
                </a:lnTo>
              </a:path>
            </a:pathLst>
          </a:custGeom>
          <a:ln w="6062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721946" y="285643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708031"/>
                </a:moveTo>
                <a:lnTo>
                  <a:pt x="0" y="0"/>
                </a:lnTo>
              </a:path>
            </a:pathLst>
          </a:custGeom>
          <a:ln w="6062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5683719" y="990636"/>
            <a:ext cx="1043305" cy="0"/>
          </a:xfrm>
          <a:custGeom>
            <a:avLst/>
            <a:gdLst/>
            <a:ahLst/>
            <a:cxnLst/>
            <a:rect l="l" t="t" r="r" b="b"/>
            <a:pathLst>
              <a:path w="1043304">
                <a:moveTo>
                  <a:pt x="0" y="0"/>
                </a:moveTo>
                <a:lnTo>
                  <a:pt x="1042774" y="0"/>
                </a:lnTo>
              </a:path>
            </a:pathLst>
          </a:custGeom>
          <a:ln w="6062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170088" y="9740748"/>
            <a:ext cx="5405120" cy="0"/>
          </a:xfrm>
          <a:custGeom>
            <a:avLst/>
            <a:gdLst/>
            <a:ahLst/>
            <a:cxnLst/>
            <a:rect l="l" t="t" r="r" b="b"/>
            <a:pathLst>
              <a:path w="5405120">
                <a:moveTo>
                  <a:pt x="0" y="0"/>
                </a:moveTo>
                <a:lnTo>
                  <a:pt x="5404839" y="0"/>
                </a:lnTo>
              </a:path>
            </a:pathLst>
          </a:custGeom>
          <a:ln w="60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sportes@mackenziebh.com.b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136169" y="425047"/>
            <a:ext cx="1294130" cy="344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ts val="1360"/>
              </a:lnSpc>
            </a:pPr>
            <a:r>
              <a:rPr sz="1150" b="1" spc="5" dirty="0">
                <a:solidFill>
                  <a:srgbClr val="070707"/>
                </a:solidFill>
                <a:latin typeface="Arial"/>
                <a:cs typeface="Arial"/>
              </a:rPr>
              <a:t>MACKENZIE ESPORTE</a:t>
            </a:r>
            <a:r>
              <a:rPr sz="11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86751" y="285643"/>
            <a:ext cx="1035685" cy="705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265" marR="157480" indent="-160655">
              <a:lnSpc>
                <a:spcPct val="119600"/>
              </a:lnSpc>
            </a:pPr>
            <a:r>
              <a:rPr sz="700" b="1" dirty="0">
                <a:solidFill>
                  <a:srgbClr val="070707"/>
                </a:solidFill>
                <a:latin typeface="Arial"/>
                <a:cs typeface="Arial"/>
              </a:rPr>
              <a:t>FORMAÇÃO </a:t>
            </a:r>
            <a:r>
              <a:rPr sz="700" b="1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700" b="1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70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700" b="1" spc="-45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endParaRPr sz="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3597" y="1717695"/>
            <a:ext cx="6200775" cy="1678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937635">
              <a:lnSpc>
                <a:spcPct val="100000"/>
              </a:lnSpc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Horizonte,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Maio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90"/>
              </a:lnSpc>
            </a:pPr>
            <a:r>
              <a:rPr sz="110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ATA </a:t>
            </a:r>
            <a:r>
              <a:rPr sz="110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80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REVOGAÇÃO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130" dirty="0">
                <a:solidFill>
                  <a:srgbClr val="070707"/>
                </a:solidFill>
                <a:latin typeface="Times New Roman"/>
                <a:cs typeface="Times New Roman"/>
              </a:rPr>
              <a:t>_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EDITAL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35" dirty="0">
                <a:solidFill>
                  <a:srgbClr val="070707"/>
                </a:solidFill>
                <a:latin typeface="Times New Roman"/>
                <a:cs typeface="Times New Roman"/>
              </a:rPr>
              <a:t>Nº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06/</a:t>
            </a:r>
            <a:r>
              <a:rPr sz="110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114" dirty="0">
                <a:solidFill>
                  <a:srgbClr val="070707"/>
                </a:solidFill>
                <a:latin typeface="Times New Roman"/>
                <a:cs typeface="Times New Roman"/>
              </a:rPr>
              <a:t>2016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aquisição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70707"/>
                </a:solidFill>
                <a:latin typeface="Times New Roman"/>
                <a:cs typeface="Times New Roman"/>
              </a:rPr>
              <a:t>MATERIAIS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100" b="1" spc="-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15" dirty="0">
                <a:solidFill>
                  <a:srgbClr val="070707"/>
                </a:solidFill>
                <a:latin typeface="Times New Roman"/>
                <a:cs typeface="Times New Roman"/>
              </a:rPr>
              <a:t>ESPORTIVOS,</a:t>
            </a:r>
            <a:endParaRPr sz="1100">
              <a:latin typeface="Times New Roman"/>
              <a:cs typeface="Times New Roman"/>
            </a:endParaRPr>
          </a:p>
          <a:p>
            <a:pPr marL="21590">
              <a:lnSpc>
                <a:spcPts val="1390"/>
              </a:lnSpc>
              <a:tabLst>
                <a:tab pos="1285240" algn="l"/>
                <a:tab pos="2313305" algn="l"/>
                <a:tab pos="2522220" algn="l"/>
                <a:tab pos="3155950" algn="l"/>
                <a:tab pos="4641215" algn="l"/>
                <a:tab pos="5150485" algn="l"/>
                <a:tab pos="5920105" algn="l"/>
              </a:tabLst>
            </a:pPr>
            <a:r>
              <a:rPr sz="120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EQUIPAM</a:t>
            </a:r>
            <a:r>
              <a:rPr sz="120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ENTOS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0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ESPORTIVOS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00" b="1" spc="-220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00" b="1" spc="-175" dirty="0">
                <a:solidFill>
                  <a:srgbClr val="070707"/>
                </a:solidFill>
                <a:latin typeface="Times New Roman"/>
                <a:cs typeface="Times New Roman"/>
              </a:rPr>
              <a:t>BOM</a:t>
            </a:r>
            <a:r>
              <a:rPr sz="120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BA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0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0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70707"/>
                </a:solidFill>
                <a:latin typeface="Times New Roman"/>
                <a:cs typeface="Times New Roman"/>
              </a:rPr>
              <a:t>AQU</a:t>
            </a:r>
            <a:r>
              <a:rPr sz="1200" b="1" spc="-1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150" dirty="0">
                <a:solidFill>
                  <a:srgbClr val="070707"/>
                </a:solidFill>
                <a:latin typeface="Times New Roman"/>
                <a:cs typeface="Times New Roman"/>
              </a:rPr>
              <a:t>ECIM</a:t>
            </a:r>
            <a:r>
              <a:rPr sz="120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ENTO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0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PARA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00" b="1" spc="-50" dirty="0">
                <a:solidFill>
                  <a:srgbClr val="070707"/>
                </a:solidFill>
                <a:latin typeface="Times New Roman"/>
                <a:cs typeface="Times New Roman"/>
              </a:rPr>
              <a:t>PISCINA,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endParaRPr sz="105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</a:pP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atendimento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Unidade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200">
              <a:latin typeface="Times New Roman"/>
              <a:cs typeface="Times New Roman"/>
            </a:endParaRPr>
          </a:p>
          <a:p>
            <a:pPr marL="24765" marR="5080" indent="-9525">
              <a:lnSpc>
                <a:spcPct val="104400"/>
              </a:lnSpc>
            </a:pP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A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Compras,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represe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tando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neste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comunica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licitantes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interessados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mi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50" spc="-190" dirty="0">
                <a:solidFill>
                  <a:srgbClr val="262626"/>
                </a:solidFill>
                <a:latin typeface="Arial"/>
                <a:cs typeface="Arial"/>
              </a:rPr>
              <a:t>Ü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ciosa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avaliação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consulta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endParaRPr sz="1050">
              <a:latin typeface="Arial"/>
              <a:cs typeface="Arial"/>
            </a:endParaRPr>
          </a:p>
          <a:p>
            <a:pPr marL="21590">
              <a:lnSpc>
                <a:spcPct val="100000"/>
              </a:lnSpc>
              <a:spcBef>
                <a:spcPts val="55"/>
              </a:spcBef>
            </a:pP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-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CBC,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fato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valor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oferta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050" spc="50" dirty="0">
                <a:solidFill>
                  <a:srgbClr val="262626"/>
                </a:solidFill>
                <a:latin typeface="Arial"/>
                <a:cs typeface="Arial"/>
              </a:rPr>
              <a:t>b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estar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acima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valor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disponibilizado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este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certame,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fica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85273" y="5594241"/>
            <a:ext cx="3916045" cy="175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eve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este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-31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975" spc="337" baseline="38461" dirty="0">
                <a:solidFill>
                  <a:srgbClr val="262626"/>
                </a:solidFill>
                <a:latin typeface="Times New Roman"/>
                <a:cs typeface="Times New Roman"/>
              </a:rPr>
              <a:t>'</a:t>
            </a:r>
            <a:r>
              <a:rPr sz="975" baseline="38461" dirty="0">
                <a:solidFill>
                  <a:srgbClr val="262626"/>
                </a:solidFill>
                <a:latin typeface="Times New Roman"/>
                <a:cs typeface="Times New Roman"/>
              </a:rPr>
              <a:t> 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relançado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novo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publicado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64455" y="7476146"/>
            <a:ext cx="23044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Representante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Comissão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99927" y="9774337"/>
            <a:ext cx="4752340" cy="425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4099"/>
              </a:lnSpc>
              <a:tabLst>
                <a:tab pos="2279650" algn="l"/>
              </a:tabLst>
            </a:pPr>
            <a:r>
              <a:rPr sz="900" spc="40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900" spc="-10" dirty="0">
                <a:solidFill>
                  <a:srgbClr val="262626"/>
                </a:solidFill>
                <a:latin typeface="Times New Roman"/>
                <a:cs typeface="Times New Roman"/>
              </a:rPr>
              <a:t>ir</a:t>
            </a:r>
            <a:r>
              <a:rPr sz="900" spc="50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-15" dirty="0">
                <a:solidFill>
                  <a:srgbClr val="070707"/>
                </a:solidFill>
                <a:latin typeface="Times New Roman"/>
                <a:cs typeface="Times New Roman"/>
              </a:rPr>
              <a:t>t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oria</a:t>
            </a:r>
            <a:r>
              <a:rPr sz="900" spc="8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900" spc="35" dirty="0">
                <a:solidFill>
                  <a:srgbClr val="3A3A3A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070707"/>
                </a:solidFill>
                <a:latin typeface="Times New Roman"/>
                <a:cs typeface="Times New Roman"/>
              </a:rPr>
              <a:t>dmin</a:t>
            </a:r>
            <a:r>
              <a:rPr sz="900" spc="40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3A3A3A"/>
                </a:solidFill>
                <a:latin typeface="Times New Roman"/>
                <a:cs typeface="Times New Roman"/>
              </a:rPr>
              <a:t>stração</a:t>
            </a:r>
            <a:r>
              <a:rPr sz="900" spc="9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   </a:t>
            </a:r>
            <a:r>
              <a:rPr sz="900" spc="-4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u</a:t>
            </a:r>
            <a:r>
              <a:rPr sz="900" spc="-2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900" spc="6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C</a:t>
            </a:r>
            <a:r>
              <a:rPr sz="900" spc="50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g</a:t>
            </a:r>
            <a:r>
              <a:rPr sz="900" spc="50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spc="-9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-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</a:rPr>
              <a:t>s</a:t>
            </a:r>
            <a:r>
              <a:rPr sz="900" spc="15" dirty="0">
                <a:solidFill>
                  <a:srgbClr val="4D4D4D"/>
                </a:solidFill>
                <a:latin typeface="Times New Roman"/>
                <a:cs typeface="Times New Roman"/>
              </a:rPr>
              <a:t>,</a:t>
            </a:r>
            <a:r>
              <a:rPr sz="900" spc="-40" dirty="0">
                <a:solidFill>
                  <a:srgbClr val="4D4D4D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450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62626"/>
                </a:solidFill>
                <a:latin typeface="Times New Roman"/>
                <a:cs typeface="Times New Roman"/>
              </a:rPr>
              <a:t>C</a:t>
            </a:r>
            <a:r>
              <a:rPr sz="900" spc="40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20" dirty="0">
                <a:solidFill>
                  <a:srgbClr val="070707"/>
                </a:solidFill>
                <a:latin typeface="Times New Roman"/>
                <a:cs typeface="Times New Roman"/>
              </a:rPr>
              <a:t>P</a:t>
            </a:r>
            <a:r>
              <a:rPr sz="900" spc="45" dirty="0">
                <a:solidFill>
                  <a:srgbClr val="3A3A3A"/>
                </a:solidFill>
                <a:latin typeface="Times New Roman"/>
                <a:cs typeface="Times New Roman"/>
              </a:rPr>
              <a:t>.</a:t>
            </a:r>
            <a:r>
              <a:rPr sz="900" spc="-7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62626"/>
                </a:solidFill>
                <a:latin typeface="Times New Roman"/>
                <a:cs typeface="Times New Roman"/>
              </a:rPr>
              <a:t>30.3</a:t>
            </a:r>
            <a:r>
              <a:rPr sz="900" spc="25" dirty="0">
                <a:solidFill>
                  <a:srgbClr val="262626"/>
                </a:solidFill>
                <a:latin typeface="Times New Roman"/>
                <a:cs typeface="Times New Roman"/>
              </a:rPr>
              <a:t>3</a:t>
            </a:r>
            <a:r>
              <a:rPr sz="900" spc="45" dirty="0">
                <a:solidFill>
                  <a:srgbClr val="070707"/>
                </a:solidFill>
                <a:latin typeface="Times New Roman"/>
                <a:cs typeface="Times New Roman"/>
              </a:rPr>
              <a:t>0</a:t>
            </a:r>
            <a:r>
              <a:rPr sz="900" spc="35" dirty="0">
                <a:solidFill>
                  <a:srgbClr val="3A3A3A"/>
                </a:solidFill>
                <a:latin typeface="Times New Roman"/>
                <a:cs typeface="Times New Roman"/>
              </a:rPr>
              <a:t>.</a:t>
            </a:r>
            <a:r>
              <a:rPr sz="900" spc="25" dirty="0">
                <a:solidFill>
                  <a:srgbClr val="070707"/>
                </a:solidFill>
                <a:latin typeface="Times New Roman"/>
                <a:cs typeface="Times New Roman"/>
              </a:rPr>
              <a:t>100</a:t>
            </a:r>
            <a:r>
              <a:rPr sz="900" spc="-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262626"/>
                </a:solidFill>
                <a:latin typeface="Times New Roman"/>
                <a:cs typeface="Times New Roman"/>
              </a:rPr>
              <a:t> F</a:t>
            </a:r>
            <a:r>
              <a:rPr sz="900" spc="55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-25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55" dirty="0">
                <a:solidFill>
                  <a:srgbClr val="666666"/>
                </a:solidFill>
                <a:latin typeface="Times New Roman"/>
                <a:cs typeface="Times New Roman"/>
              </a:rPr>
              <a:t>/</a:t>
            </a:r>
            <a:r>
              <a:rPr sz="900" spc="-10" dirty="0">
                <a:solidFill>
                  <a:srgbClr val="262626"/>
                </a:solidFill>
                <a:latin typeface="Times New Roman"/>
                <a:cs typeface="Times New Roman"/>
              </a:rPr>
              <a:t>Fax</a:t>
            </a:r>
            <a:r>
              <a:rPr sz="900" spc="6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(</a:t>
            </a:r>
            <a:r>
              <a:rPr sz="900" spc="25" dirty="0">
                <a:solidFill>
                  <a:srgbClr val="070707"/>
                </a:solidFill>
                <a:latin typeface="Times New Roman"/>
                <a:cs typeface="Times New Roman"/>
              </a:rPr>
              <a:t>0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</a:rPr>
              <a:t>3</a:t>
            </a:r>
            <a:r>
              <a:rPr sz="900" spc="-20" dirty="0">
                <a:solidFill>
                  <a:srgbClr val="262626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</a:rPr>
              <a:t>)</a:t>
            </a:r>
            <a:r>
              <a:rPr sz="900" spc="20" dirty="0">
                <a:solidFill>
                  <a:srgbClr val="262626"/>
                </a:solidFill>
                <a:latin typeface="Times New Roman"/>
                <a:cs typeface="Times New Roman"/>
              </a:rPr>
              <a:t> 322</a:t>
            </a:r>
            <a:r>
              <a:rPr sz="900" spc="55" dirty="0">
                <a:solidFill>
                  <a:srgbClr val="262626"/>
                </a:solidFill>
                <a:latin typeface="Times New Roman"/>
                <a:cs typeface="Times New Roman"/>
              </a:rPr>
              <a:t>3</a:t>
            </a:r>
            <a:r>
              <a:rPr sz="900" spc="-1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00" spc="20" dirty="0">
                <a:solidFill>
                  <a:srgbClr val="262626"/>
                </a:solidFill>
                <a:latin typeface="Times New Roman"/>
                <a:cs typeface="Times New Roman"/>
              </a:rPr>
              <a:t>2611</a:t>
            </a:r>
            <a:r>
              <a:rPr sz="900" spc="1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62626"/>
                </a:solidFill>
                <a:latin typeface="Times New Roman"/>
                <a:cs typeface="Times New Roman"/>
              </a:rPr>
              <a:t>Praça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11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de</a:t>
            </a:r>
            <a:r>
              <a:rPr sz="900" spc="7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s</a:t>
            </a:r>
            <a:r>
              <a:rPr sz="900" spc="50" dirty="0">
                <a:solidFill>
                  <a:srgbClr val="070707"/>
                </a:solidFill>
                <a:latin typeface="Times New Roman"/>
                <a:cs typeface="Times New Roman"/>
              </a:rPr>
              <a:t>p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900" spc="-5" dirty="0">
                <a:solidFill>
                  <a:srgbClr val="262626"/>
                </a:solidFill>
                <a:latin typeface="Times New Roman"/>
                <a:cs typeface="Times New Roman"/>
              </a:rPr>
              <a:t>tes</a:t>
            </a:r>
            <a:r>
              <a:rPr sz="900" spc="8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262626"/>
                </a:solidFill>
                <a:latin typeface="Times New Roman"/>
                <a:cs typeface="Times New Roman"/>
              </a:rPr>
              <a:t>-</a:t>
            </a:r>
            <a:r>
              <a:rPr sz="900" spc="7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900" spc="55" dirty="0">
                <a:solidFill>
                  <a:srgbClr val="070707"/>
                </a:solidFill>
                <a:latin typeface="Times New Roman"/>
                <a:cs typeface="Times New Roman"/>
              </a:rPr>
              <a:t>u</a:t>
            </a:r>
            <a:r>
              <a:rPr sz="900" spc="-50" dirty="0">
                <a:solidFill>
                  <a:srgbClr val="3A3A3A"/>
                </a:solidFill>
                <a:latin typeface="Times New Roman"/>
                <a:cs typeface="Times New Roman"/>
              </a:rPr>
              <a:t>a</a:t>
            </a:r>
            <a:r>
              <a:rPr sz="900" spc="4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62626"/>
                </a:solidFill>
                <a:latin typeface="Times New Roman"/>
                <a:cs typeface="Times New Roman"/>
              </a:rPr>
              <a:t>B</a:t>
            </a:r>
            <a:r>
              <a:rPr sz="900" spc="75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-9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900" spc="-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900" spc="-45" dirty="0">
                <a:solidFill>
                  <a:srgbClr val="070707"/>
                </a:solidFill>
                <a:latin typeface="Times New Roman"/>
                <a:cs typeface="Times New Roman"/>
              </a:rPr>
              <a:t>nd</a:t>
            </a:r>
            <a:r>
              <a:rPr sz="900" spc="-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-75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900" spc="8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900" spc="5" dirty="0">
                <a:solidFill>
                  <a:srgbClr val="3A3A3A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A3A3A"/>
                </a:solidFill>
                <a:latin typeface="Times New Roman"/>
                <a:cs typeface="Times New Roman"/>
              </a:rPr>
              <a:t>Carv</a:t>
            </a:r>
            <a:r>
              <a:rPr sz="900" spc="95" dirty="0">
                <a:solidFill>
                  <a:srgbClr val="3A3A3A"/>
                </a:solidFill>
                <a:latin typeface="Times New Roman"/>
                <a:cs typeface="Times New Roman"/>
              </a:rPr>
              <a:t>a</a:t>
            </a:r>
            <a:r>
              <a:rPr sz="900" spc="-2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30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00" spc="20" dirty="0">
                <a:solidFill>
                  <a:srgbClr val="262626"/>
                </a:solidFill>
                <a:latin typeface="Times New Roman"/>
                <a:cs typeface="Times New Roman"/>
              </a:rPr>
              <a:t>o,</a:t>
            </a:r>
            <a:r>
              <a:rPr sz="900" spc="3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65" dirty="0">
                <a:solidFill>
                  <a:srgbClr val="262626"/>
                </a:solidFill>
                <a:latin typeface="Times New Roman"/>
                <a:cs typeface="Times New Roman"/>
              </a:rPr>
              <a:t>F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2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A3A3A"/>
                </a:solidFill>
                <a:latin typeface="Times New Roman"/>
                <a:cs typeface="Times New Roman"/>
              </a:rPr>
              <a:t>CEP</a:t>
            </a:r>
            <a:r>
              <a:rPr sz="900" spc="55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62626"/>
                </a:solidFill>
                <a:latin typeface="Times New Roman"/>
                <a:cs typeface="Times New Roman"/>
              </a:rPr>
              <a:t>3</a:t>
            </a:r>
            <a:r>
              <a:rPr sz="900" spc="25" dirty="0">
                <a:solidFill>
                  <a:srgbClr val="262626"/>
                </a:solidFill>
                <a:latin typeface="Times New Roman"/>
                <a:cs typeface="Times New Roman"/>
              </a:rPr>
              <a:t>0</a:t>
            </a:r>
            <a:r>
              <a:rPr sz="900" spc="-15" dirty="0">
                <a:solidFill>
                  <a:srgbClr val="4D4D4D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262626"/>
                </a:solidFill>
                <a:latin typeface="Times New Roman"/>
                <a:cs typeface="Times New Roman"/>
              </a:rPr>
              <a:t>33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</a:rPr>
              <a:t>0</a:t>
            </a:r>
            <a:r>
              <a:rPr sz="900" spc="10" dirty="0">
                <a:solidFill>
                  <a:srgbClr val="4D4D4D"/>
                </a:solidFill>
                <a:latin typeface="Times New Roman"/>
                <a:cs typeface="Times New Roman"/>
              </a:rPr>
              <a:t>.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1</a:t>
            </a:r>
            <a:r>
              <a:rPr sz="900" spc="15" dirty="0">
                <a:solidFill>
                  <a:srgbClr val="262626"/>
                </a:solidFill>
                <a:latin typeface="Times New Roman"/>
                <a:cs typeface="Times New Roman"/>
              </a:rPr>
              <a:t>80</a:t>
            </a:r>
            <a:r>
              <a:rPr sz="900" spc="3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62626"/>
                </a:solidFill>
                <a:latin typeface="Times New Roman"/>
                <a:cs typeface="Times New Roman"/>
              </a:rPr>
              <a:t>B</a:t>
            </a:r>
            <a:r>
              <a:rPr sz="900" spc="50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-2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spc="5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H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iz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-20" dirty="0">
                <a:solidFill>
                  <a:srgbClr val="262626"/>
                </a:solidFill>
                <a:latin typeface="Times New Roman"/>
                <a:cs typeface="Times New Roman"/>
              </a:rPr>
              <a:t>te</a:t>
            </a:r>
            <a:r>
              <a:rPr sz="900" spc="4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350" dirty="0">
                <a:solidFill>
                  <a:srgbClr val="7C7C7C"/>
                </a:solidFill>
                <a:latin typeface="Times New Roman"/>
                <a:cs typeface="Times New Roman"/>
              </a:rPr>
              <a:t>-</a:t>
            </a:r>
            <a:r>
              <a:rPr sz="900" spc="-140" dirty="0">
                <a:solidFill>
                  <a:srgbClr val="7C7C7C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900" spc="-20" dirty="0">
                <a:solidFill>
                  <a:srgbClr val="262626"/>
                </a:solidFill>
                <a:latin typeface="Times New Roman"/>
                <a:cs typeface="Times New Roman"/>
              </a:rPr>
              <a:t>G</a:t>
            </a:r>
            <a:r>
              <a:rPr sz="900" spc="-1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62626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262626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900" spc="5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5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070707"/>
                </a:solidFill>
                <a:latin typeface="Times New Roman"/>
                <a:cs typeface="Times New Roman"/>
              </a:rPr>
              <a:t>P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age:</a:t>
            </a:r>
            <a:r>
              <a:rPr sz="900" spc="5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62626"/>
                </a:solidFill>
                <a:latin typeface="Times New Roman"/>
                <a:cs typeface="Times New Roman"/>
              </a:rPr>
              <a:t>www.mack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  </a:t>
            </a:r>
            <a:r>
              <a:rPr sz="900" spc="-5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62626"/>
                </a:solidFill>
                <a:latin typeface="Times New Roman"/>
                <a:cs typeface="Times New Roman"/>
              </a:rPr>
              <a:t>nzieb</a:t>
            </a:r>
            <a:r>
              <a:rPr sz="900" spc="-10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-90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00" spc="-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A3A3A"/>
                </a:solidFill>
                <a:latin typeface="Times New Roman"/>
                <a:cs typeface="Times New Roman"/>
              </a:rPr>
              <a:t>.co</a:t>
            </a:r>
            <a:r>
              <a:rPr sz="900" spc="100" dirty="0">
                <a:solidFill>
                  <a:srgbClr val="3A3A3A"/>
                </a:solidFill>
                <a:latin typeface="Times New Roman"/>
                <a:cs typeface="Times New Roman"/>
              </a:rPr>
              <a:t>m</a:t>
            </a:r>
            <a:r>
              <a:rPr sz="900" spc="-15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900" spc="-5" dirty="0">
                <a:solidFill>
                  <a:srgbClr val="262626"/>
                </a:solidFill>
                <a:latin typeface="Times New Roman"/>
                <a:cs typeface="Times New Roman"/>
              </a:rPr>
              <a:t>br</a:t>
            </a:r>
            <a:r>
              <a:rPr sz="900" dirty="0">
                <a:solidFill>
                  <a:srgbClr val="262626"/>
                </a:solidFill>
                <a:latin typeface="Times New Roman"/>
                <a:cs typeface="Times New Roman"/>
              </a:rPr>
              <a:t>	</a:t>
            </a:r>
            <a:r>
              <a:rPr sz="900" spc="-30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900" spc="5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900" spc="-15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900" spc="20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900" spc="5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-15" dirty="0">
                <a:solidFill>
                  <a:srgbClr val="3A3A3A"/>
                </a:solidFill>
                <a:latin typeface="Times New Roman"/>
                <a:cs typeface="Times New Roman"/>
              </a:rPr>
              <a:t>:</a:t>
            </a:r>
            <a:r>
              <a:rPr sz="900" spc="-1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esp</a:t>
            </a:r>
            <a:r>
              <a:rPr sz="900" spc="80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o</a:t>
            </a:r>
            <a:r>
              <a:rPr sz="900" spc="-1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r</a:t>
            </a:r>
            <a:r>
              <a:rPr sz="900" spc="45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t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00" spc="2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s</a:t>
            </a:r>
            <a:r>
              <a:rPr sz="900" spc="60" dirty="0">
                <a:solidFill>
                  <a:srgbClr val="4D4D4D"/>
                </a:solidFill>
                <a:latin typeface="Times New Roman"/>
                <a:cs typeface="Times New Roman"/>
                <a:hlinkClick r:id="rId3"/>
              </a:rPr>
              <a:t>@</a:t>
            </a:r>
            <a:r>
              <a:rPr sz="900" spc="5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900" spc="40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900" spc="5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00" spc="2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k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n</a:t>
            </a:r>
            <a:r>
              <a:rPr sz="900" spc="9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900" spc="1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i</a:t>
            </a:r>
            <a:r>
              <a:rPr sz="900" spc="2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00" spc="6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b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h</a:t>
            </a:r>
            <a:r>
              <a:rPr sz="900" spc="3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00" spc="90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o</a:t>
            </a:r>
            <a:r>
              <a:rPr sz="900" spc="5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900" spc="55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900" spc="4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b</a:t>
            </a:r>
            <a:r>
              <a:rPr sz="900" spc="-20" dirty="0">
                <a:solidFill>
                  <a:srgbClr val="070707"/>
                </a:solidFill>
                <a:latin typeface="Times New Roman"/>
                <a:cs typeface="Times New Roman"/>
                <a:hlinkClick r:id="rId3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38058" y="3476343"/>
          <a:ext cx="6616065" cy="3498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7365"/>
                <a:gridCol w="1135228"/>
                <a:gridCol w="1017007"/>
                <a:gridCol w="1124619"/>
                <a:gridCol w="713874"/>
                <a:gridCol w="807088"/>
                <a:gridCol w="769197"/>
                <a:gridCol w="762375"/>
              </a:tblGrid>
              <a:tr h="597115">
                <a:tc gridSpan="3">
                  <a:txBody>
                    <a:bodyPr/>
                    <a:lstStyle/>
                    <a:p>
                      <a:pPr marL="180340">
                        <a:lnSpc>
                          <a:spcPts val="1365"/>
                        </a:lnSpc>
                      </a:pPr>
                      <a:r>
                        <a:rPr sz="12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REVOGADO </a:t>
                      </a:r>
                      <a:r>
                        <a:rPr sz="1200" b="1" spc="5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10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item </a:t>
                      </a:r>
                      <a:r>
                        <a:rPr sz="10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abaixo, </a:t>
                      </a:r>
                      <a:r>
                        <a:rPr sz="10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10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en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73990">
                        <a:lnSpc>
                          <a:spcPts val="1485"/>
                        </a:lnSpc>
                      </a:pPr>
                      <a:r>
                        <a:rPr sz="13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06/2016,</a:t>
                      </a:r>
                      <a:r>
                        <a:rPr sz="1300" b="1" spc="8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que</a:t>
                      </a:r>
                      <a:r>
                        <a:rPr sz="1050" spc="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consistia </a:t>
                      </a:r>
                      <a:r>
                        <a:rPr sz="1050" spc="-1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em: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3031">
                      <a:solidFill>
                        <a:srgbClr val="A8A8A8"/>
                      </a:solidFill>
                      <a:prstDash val="solid"/>
                    </a:lnR>
                    <a:lnB w="6062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ts val="785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tão </a:t>
                      </a:r>
                      <a:r>
                        <a:rPr sz="10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0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suspenso </a:t>
                      </a:r>
                      <a:r>
                        <a:rPr sz="1050" spc="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na </a:t>
                      </a:r>
                      <a:r>
                        <a:rPr sz="10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ATA </a:t>
                      </a:r>
                      <a:r>
                        <a:rPr sz="1200" b="1" spc="1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DE </a:t>
                      </a:r>
                      <a:r>
                        <a:rPr sz="1200" b="1" spc="-6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14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J</a:t>
                      </a:r>
                      <a:r>
                        <a:rPr sz="12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ULGAMENTO </a:t>
                      </a:r>
                      <a:r>
                        <a:rPr sz="1200" b="1" spc="-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25" baseline="-16129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2325" spc="-60" baseline="-16129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EDITAL </a:t>
                      </a:r>
                      <a:r>
                        <a:rPr sz="1200" b="1" spc="5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Nº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210"/>
                        </a:lnSpc>
                      </a:pPr>
                      <a:r>
                        <a:rPr sz="350" dirty="0">
                          <a:solidFill>
                            <a:srgbClr val="BFBFB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3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031">
                      <a:solidFill>
                        <a:srgbClr val="A8A8A8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34543">
                <a:tc>
                  <a:txBody>
                    <a:bodyPr/>
                    <a:lstStyle/>
                    <a:p>
                      <a:endParaRPr sz="3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606060"/>
                      </a:solidFill>
                      <a:prstDash val="solid"/>
                    </a:lnL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646464"/>
                      </a:solidFill>
                      <a:prstDash val="solid"/>
                    </a:lnT>
                    <a:lnB w="6062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MATERIAL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646464"/>
                      </a:solidFill>
                      <a:prstDash val="solid"/>
                    </a:lnT>
                    <a:lnB w="6062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913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ESPECl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878787"/>
                      </a:solidFill>
                      <a:prstDash val="solid"/>
                    </a:lnR>
                    <a:lnT w="6062">
                      <a:solidFill>
                        <a:srgbClr val="646464"/>
                      </a:solidFill>
                      <a:prstDash val="solid"/>
                    </a:lnT>
                    <a:lnB w="6062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lfICAÇÃO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878787"/>
                      </a:solidFill>
                      <a:prstDash val="solid"/>
                    </a:lnL>
                    <a:lnR w="6062">
                      <a:solidFill>
                        <a:srgbClr val="444444"/>
                      </a:solidFill>
                      <a:prstDash val="solid"/>
                    </a:lnR>
                    <a:lnB w="6062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 marR="62865" indent="12065">
                        <a:lnSpc>
                          <a:spcPts val="96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UNIDDADE DE</a:t>
                      </a:r>
                      <a:r>
                        <a:rPr sz="850" b="1" spc="9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MEDIDA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4B4B4B"/>
                      </a:solidFill>
                      <a:prstDash val="solid"/>
                    </a:lnT>
                    <a:lnB w="6062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8745" marR="112395" indent="87630">
                        <a:lnSpc>
                          <a:spcPts val="96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VALOR 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3B3B3B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185" marR="207645" indent="-9525">
                        <a:lnSpc>
                          <a:spcPts val="96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3B3B3B"/>
                      </a:solidFill>
                      <a:prstDash val="solid"/>
                    </a:lnL>
                    <a:lnR w="6062">
                      <a:solidFill>
                        <a:srgbClr val="606060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501394"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04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4B4B4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7980" marR="184150" indent="-167005">
                        <a:lnSpc>
                          <a:spcPts val="96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AQUECIMENTO PISCINA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4B4B4B"/>
                      </a:solidFill>
                      <a:prstDash val="solid"/>
                    </a:lnT>
                    <a:lnB w="6062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 indent="2540">
                        <a:lnSpc>
                          <a:spcPct val="1032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(Aquahot) </a:t>
                      </a:r>
                      <a:r>
                        <a:rPr sz="750" spc="-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Automát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AMH </a:t>
                      </a:r>
                      <a:r>
                        <a:rPr sz="7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sz="750" spc="-1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-10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ent</a:t>
                      </a:r>
                      <a:r>
                        <a:rPr sz="750" spc="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878787"/>
                      </a:solidFill>
                      <a:prstDash val="solid"/>
                    </a:lnR>
                    <a:lnT w="6062">
                      <a:solidFill>
                        <a:srgbClr val="4B4B4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lo:</a:t>
                      </a:r>
                      <a:r>
                        <a:rPr sz="750" spc="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aa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750" spc="-1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Série: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50" dirty="0">
                          <a:solidFill>
                            <a:srgbClr val="BFBFB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.7</a:t>
                      </a:r>
                      <a:r>
                        <a:rPr sz="8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Hp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878787"/>
                      </a:solidFill>
                      <a:prstDash val="solid"/>
                    </a:lnL>
                    <a:lnT w="6062">
                      <a:solidFill>
                        <a:srgbClr val="4B4B4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78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4B4B4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1F1F1F"/>
                      </a:solidFill>
                      <a:prstDash val="solid"/>
                    </a:lnR>
                    <a:lnT w="6062">
                      <a:solidFill>
                        <a:srgbClr val="646464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7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1F1F1F"/>
                      </a:solidFill>
                      <a:prstDash val="solid"/>
                    </a:lnL>
                    <a:lnR w="6062">
                      <a:solidFill>
                        <a:srgbClr val="3B3B3B"/>
                      </a:solidFill>
                      <a:prstDash val="solid"/>
                    </a:lnR>
                    <a:lnT w="6062">
                      <a:solidFill>
                        <a:srgbClr val="646464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74,55</a:t>
                      </a:r>
                      <a:r>
                        <a:rPr sz="7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3B3B3B"/>
                      </a:solidFill>
                      <a:prstDash val="solid"/>
                    </a:lnL>
                    <a:lnR w="6062">
                      <a:solidFill>
                        <a:srgbClr val="606060"/>
                      </a:solidFill>
                      <a:prstDash val="solid"/>
                    </a:lnR>
                    <a:lnT w="6062">
                      <a:solidFill>
                        <a:srgbClr val="646464"/>
                      </a:solidFill>
                      <a:prstDash val="solid"/>
                    </a:lnT>
                    <a:lnB w="6062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253737">
                <a:tc gridSpan="3"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A3A3A3"/>
                      </a:solidFill>
                      <a:prstDash val="solid"/>
                    </a:lnR>
                    <a:lnT w="6062" cap="flat" cmpd="sng" algn="ctr">
                      <a:solidFill>
                        <a:srgbClr val="4F4F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R="30480" algn="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A3A3A3"/>
                      </a:solidFill>
                      <a:prstDash val="solid"/>
                    </a:lnL>
                    <a:lnR w="9093">
                      <a:solidFill>
                        <a:srgbClr val="444444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4767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b="1" spc="7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74.550,00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3">
                      <a:solidFill>
                        <a:srgbClr val="444444"/>
                      </a:solidFill>
                      <a:prstDash val="solid"/>
                    </a:lnL>
                    <a:lnR w="6062">
                      <a:solidFill>
                        <a:srgbClr val="606060"/>
                      </a:solidFill>
                      <a:prstDash val="solid"/>
                    </a:lnR>
                    <a:lnT w="6062" cap="flat" cmpd="sng" algn="ctr">
                      <a:solidFill>
                        <a:srgbClr val="4F4F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707784">
                <a:tc gridSpan="3">
                  <a:txBody>
                    <a:bodyPr/>
                    <a:lstStyle/>
                    <a:p>
                      <a:pPr marL="189230" indent="-3175">
                        <a:lnSpc>
                          <a:spcPct val="104400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Sendo </a:t>
                      </a:r>
                      <a:r>
                        <a:rPr sz="1050" spc="-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oportuno </a:t>
                      </a:r>
                      <a:r>
                        <a:rPr sz="1050" spc="-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salientar </a:t>
                      </a:r>
                      <a:r>
                        <a:rPr sz="1050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que </a:t>
                      </a:r>
                      <a:r>
                        <a:rPr sz="1050" spc="-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050" spc="-9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lí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por</a:t>
                      </a:r>
                      <a:r>
                        <a:rPr sz="10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esta </a:t>
                      </a:r>
                      <a:r>
                        <a:rPr sz="1050" spc="-1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instituiçã</a:t>
                      </a:r>
                      <a:r>
                        <a:rPr sz="10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3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Atenciosamente,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3031">
                      <a:solidFill>
                        <a:srgbClr val="A8A8A8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1">
                      <a:solidFill>
                        <a:srgbClr val="A8A8A8"/>
                      </a:solidFill>
                      <a:prstDash val="solid"/>
                    </a:lnL>
                    <a:lnT w="6062">
                      <a:solidFill>
                        <a:srgbClr val="48484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175</Words>
  <Application>Microsoft Office PowerPoint</Application>
  <PresentationFormat>Benutzerdefiniert</PresentationFormat>
  <Paragraphs>40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2018-06-25T18:03:59Z</dcterms:created>
  <dcterms:modified xsi:type="dcterms:W3CDTF">2018-06-25T16:04:02Z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