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0165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063"/>
            <a:ext cx="7562087" cy="106893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Benutzerdefiniert</PresentationFormat>
  <Paragraphs>0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2018-06-25T17:01:37Z</dcterms:created>
  <dcterms:modified xsi:type="dcterms:W3CDTF">2018-06-25T15:01:38Z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