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96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207008" y="425195"/>
            <a:ext cx="708660" cy="7955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20139" y="5934455"/>
            <a:ext cx="2171700" cy="6035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75175" y="540512"/>
            <a:ext cx="1807845" cy="570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600" b="1" spc="3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39227" y="1485899"/>
            <a:ext cx="3002915" cy="170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Ata</a:t>
            </a:r>
            <a:r>
              <a:rPr sz="110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Rea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ização</a:t>
            </a:r>
            <a:r>
              <a:rPr sz="1100" b="1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Sorte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6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00" b="1" spc="-50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125" b="1" spc="367" baseline="22222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125" b="1" baseline="22222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25" b="1" spc="-97" baseline="22222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b="1" spc="105" dirty="0">
                <a:solidFill>
                  <a:srgbClr val="080808"/>
                </a:solidFill>
                <a:latin typeface="Arial"/>
                <a:cs typeface="Arial"/>
              </a:rPr>
              <a:t>006/</a:t>
            </a:r>
            <a:r>
              <a:rPr sz="1100" b="1" spc="-1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1100" b="1" spc="21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b="1" spc="75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72123" y="1824328"/>
            <a:ext cx="1062355" cy="50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7000"/>
              </a:lnSpc>
            </a:pPr>
            <a:r>
              <a:rPr sz="1050" spc="-114" dirty="0">
                <a:solidFill>
                  <a:srgbClr val="1C1C1C"/>
                </a:solidFill>
                <a:latin typeface="Arial"/>
                <a:cs typeface="Arial"/>
              </a:rPr>
              <a:t>A 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Comi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ssão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13/04/20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5,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Contratações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endParaRPr sz="10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4035" y="1824328"/>
            <a:ext cx="4637405" cy="501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" marR="5080" indent="-18415" algn="just">
              <a:lnSpc>
                <a:spcPct val="107000"/>
              </a:lnSpc>
            </a:pP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Compras, 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constituída 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através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Ato 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de  </a:t>
            </a:r>
            <a:r>
              <a:rPr sz="10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Nomeação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.</a:t>
            </a:r>
            <a:r>
              <a:rPr sz="1050" spc="172" baseline="19841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50" baseline="19841" dirty="0">
                <a:solidFill>
                  <a:srgbClr val="1C1C1C"/>
                </a:solidFill>
                <a:latin typeface="Arial"/>
                <a:cs typeface="Arial"/>
              </a:rPr>
              <a:t>   </a:t>
            </a:r>
            <a:r>
              <a:rPr sz="1050" spc="7" baseline="1984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1</a:t>
            </a:r>
            <a:r>
              <a:rPr sz="1050" spc="204" dirty="0">
                <a:solidFill>
                  <a:srgbClr val="424242"/>
                </a:solidFill>
                <a:latin typeface="Arial"/>
                <a:cs typeface="Arial"/>
              </a:rPr>
              <a:t>/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20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5,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atendimento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ao </a:t>
            </a:r>
            <a:r>
              <a:rPr sz="105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4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°</a:t>
            </a:r>
            <a:r>
              <a:rPr sz="1050" spc="355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inciso </a:t>
            </a:r>
            <a:r>
              <a:rPr sz="105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6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Regu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amento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 Brasi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eira  </a:t>
            </a:r>
            <a:r>
              <a:rPr sz="105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de </a:t>
            </a:r>
            <a:r>
              <a:rPr sz="105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Clubes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90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1C1C1C"/>
                </a:solidFill>
                <a:latin typeface="Arial"/>
                <a:cs typeface="Arial"/>
              </a:rPr>
              <a:t>CBC,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representando 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ato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endParaRPr sz="10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72123" y="2330567"/>
            <a:ext cx="5786755" cy="39579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ts val="1330"/>
              </a:lnSpc>
            </a:pP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Mackenzi</a:t>
            </a:r>
            <a:r>
              <a:rPr sz="1050" spc="7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Clube,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promoveu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nesta</a:t>
            </a:r>
            <a:r>
              <a:rPr sz="105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data,</a:t>
            </a:r>
            <a:r>
              <a:rPr sz="105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às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3h30</a:t>
            </a:r>
            <a:r>
              <a:rPr sz="1050" spc="7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050" spc="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333333"/>
                </a:solidFill>
                <a:latin typeface="Arial"/>
                <a:cs typeface="Arial"/>
              </a:rPr>
              <a:t>n,</a:t>
            </a:r>
            <a:r>
              <a:rPr sz="10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sortei</a:t>
            </a:r>
            <a:r>
              <a:rPr sz="1100" b="1" spc="45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desempate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80" dirty="0">
                <a:solidFill>
                  <a:srgbClr val="080808"/>
                </a:solidFill>
                <a:latin typeface="Arial"/>
                <a:cs typeface="Arial"/>
              </a:rPr>
              <a:t>tem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6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(Bola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tempo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reação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processo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citatór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Conv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r>
              <a:rPr sz="1050" spc="232" baseline="23809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50" baseline="23809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42" baseline="23809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003/20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1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4</a:t>
            </a:r>
            <a:r>
              <a:rPr sz="1050" spc="355" dirty="0">
                <a:solidFill>
                  <a:srgbClr val="1C1C1C"/>
                </a:solidFill>
                <a:latin typeface="Arial"/>
                <a:cs typeface="Arial"/>
              </a:rPr>
              <a:t>,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cujo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300" spc="80" dirty="0">
                <a:solidFill>
                  <a:srgbClr val="1C1C1C"/>
                </a:solidFill>
                <a:latin typeface="Times New Roman"/>
                <a:cs typeface="Times New Roman"/>
              </a:rPr>
              <a:t>é</a:t>
            </a:r>
            <a:r>
              <a:rPr sz="13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300" spc="-9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Aquis</a:t>
            </a:r>
            <a:r>
              <a:rPr sz="1050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ção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Materiais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Equ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pamentos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Esport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vos,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atend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Un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dade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Mackenzi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Clube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localizada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na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Congonhas,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.</a:t>
            </a:r>
            <a:r>
              <a:rPr sz="1050" spc="-6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45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50" spc="355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Bairro </a:t>
            </a:r>
            <a:r>
              <a:rPr sz="10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Santo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Antôn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io,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CEP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30330-10</a:t>
            </a:r>
            <a:r>
              <a:rPr sz="1050" spc="65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50" spc="355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333333"/>
                </a:solidFill>
                <a:latin typeface="Arial"/>
                <a:cs typeface="Arial"/>
              </a:rPr>
              <a:t>em</a:t>
            </a:r>
            <a:r>
              <a:rPr sz="1050" spc="12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Horizonte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3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MG.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refer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33333"/>
                </a:solidFill>
                <a:latin typeface="Arial"/>
                <a:cs typeface="Arial"/>
              </a:rPr>
              <a:t>sorte</a:t>
            </a:r>
            <a:r>
              <a:rPr sz="1050" spc="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ocorreu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05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Secretar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2700" marR="43180">
              <a:lnSpc>
                <a:spcPts val="1290"/>
              </a:lnSpc>
              <a:spcBef>
                <a:spcPts val="30"/>
              </a:spcBef>
            </a:pP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Ad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050" spc="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333333"/>
                </a:solidFill>
                <a:latin typeface="Arial"/>
                <a:cs typeface="Arial"/>
              </a:rPr>
              <a:t>nistra</a:t>
            </a:r>
            <a:r>
              <a:rPr sz="1050" spc="25" dirty="0">
                <a:solidFill>
                  <a:srgbClr val="333333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iva</a:t>
            </a:r>
            <a:r>
              <a:rPr sz="10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Co</a:t>
            </a:r>
            <a:r>
              <a:rPr sz="1050" spc="3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050" spc="-20" dirty="0">
                <a:solidFill>
                  <a:srgbClr val="333333"/>
                </a:solidFill>
                <a:latin typeface="Arial"/>
                <a:cs typeface="Arial"/>
              </a:rPr>
              <a:t>issão</a:t>
            </a:r>
            <a:r>
              <a:rPr sz="1050" spc="4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Compras,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tendo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como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membros</a:t>
            </a:r>
            <a:r>
              <a:rPr sz="10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Sras.</a:t>
            </a:r>
            <a:r>
              <a:rPr sz="10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Sandra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chel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Braga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Sampa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o,</a:t>
            </a:r>
            <a:r>
              <a:rPr sz="10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Marilene</a:t>
            </a:r>
            <a:r>
              <a:rPr sz="10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Rodr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gues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Freitas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Edvân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Gonçalves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Silva.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Empresas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Empatadas: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31750">
              <a:lnSpc>
                <a:spcPct val="100800"/>
              </a:lnSpc>
            </a:pPr>
            <a:r>
              <a:rPr sz="1100" spc="65" dirty="0">
                <a:solidFill>
                  <a:srgbClr val="1C1C1C"/>
                </a:solidFill>
                <a:latin typeface="Arial"/>
                <a:cs typeface="Arial"/>
              </a:rPr>
              <a:t>- </a:t>
            </a:r>
            <a:r>
              <a:rPr sz="1100" spc="-1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80808"/>
                </a:solidFill>
                <a:latin typeface="Arial"/>
                <a:cs typeface="Arial"/>
              </a:rPr>
              <a:t>Item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6</a:t>
            </a:r>
            <a:r>
              <a:rPr sz="11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09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80808"/>
                </a:solidFill>
                <a:latin typeface="Arial"/>
                <a:cs typeface="Arial"/>
              </a:rPr>
              <a:t>Bola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Tempo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Reação.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6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Campinas</a:t>
            </a:r>
            <a:r>
              <a:rPr sz="1100" b="1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Comercial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Ltda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09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EPP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b="1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Espor</a:t>
            </a:r>
            <a:r>
              <a:rPr sz="1100" b="1" spc="-7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b="1" spc="114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dade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Comércio</a:t>
            </a:r>
            <a:r>
              <a:rPr sz="1100" b="1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Art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gos</a:t>
            </a:r>
            <a:r>
              <a:rPr sz="110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Esportivos.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33020" algn="just">
              <a:lnSpc>
                <a:spcPct val="98500"/>
              </a:lnSpc>
            </a:pPr>
            <a:r>
              <a:rPr sz="1050" spc="-70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0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sorte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foi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rea</a:t>
            </a: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zado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Srta. 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F</a:t>
            </a:r>
            <a:r>
              <a:rPr sz="1050" spc="-8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áv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ia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Rayssa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Braga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Mart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ns, 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funcionária 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Mackenz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0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ube,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tendo</a:t>
            </a:r>
            <a:r>
              <a:rPr sz="10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como</a:t>
            </a:r>
            <a:r>
              <a:rPr sz="10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vencedora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empresa: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b="1" spc="50" dirty="0">
                <a:solidFill>
                  <a:srgbClr val="1C1C1C"/>
                </a:solidFill>
                <a:latin typeface="Arial"/>
                <a:cs typeface="Arial"/>
              </a:rPr>
              <a:t>item</a:t>
            </a:r>
            <a:r>
              <a:rPr sz="1100" b="1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6</a:t>
            </a:r>
            <a:r>
              <a:rPr sz="110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(Bola</a:t>
            </a:r>
            <a:r>
              <a:rPr sz="1100" b="1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tempo</a:t>
            </a:r>
            <a:r>
              <a:rPr sz="1100" b="1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reação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):</a:t>
            </a:r>
            <a:r>
              <a:rPr sz="110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Camp</a:t>
            </a:r>
            <a:r>
              <a:rPr sz="1100" b="1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nas</a:t>
            </a:r>
            <a:r>
              <a:rPr sz="1100" b="1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Comerc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55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Ltda</a:t>
            </a:r>
            <a:r>
              <a:rPr sz="110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5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b="1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EPP.</a:t>
            </a:r>
            <a:endParaRPr sz="1100">
              <a:latin typeface="Arial"/>
              <a:cs typeface="Arial"/>
            </a:endParaRPr>
          </a:p>
          <a:p>
            <a:pPr marL="21590">
              <a:lnSpc>
                <a:spcPct val="100000"/>
              </a:lnSpc>
              <a:spcBef>
                <a:spcPts val="25"/>
              </a:spcBef>
            </a:pPr>
            <a:r>
              <a:rPr sz="1050" spc="-114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Comissão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Licitações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encerrou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reunião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nformando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processo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será</a:t>
            </a:r>
            <a:endParaRPr sz="1050">
              <a:latin typeface="Arial"/>
              <a:cs typeface="Arial"/>
            </a:endParaRPr>
          </a:p>
          <a:p>
            <a:pPr marL="21590" marR="41910">
              <a:lnSpc>
                <a:spcPct val="108400"/>
              </a:lnSpc>
            </a:pP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encam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nhado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divul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gação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resultado  </a:t>
            </a:r>
            <a:r>
              <a:rPr sz="105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me</a:t>
            </a:r>
            <a:r>
              <a:rPr sz="1050" spc="-7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ind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cados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ed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ta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355" dirty="0">
                <a:solidFill>
                  <a:srgbClr val="1C1C1C"/>
                </a:solidFill>
                <a:latin typeface="Arial"/>
                <a:cs typeface="Arial"/>
              </a:rPr>
              <a:t>,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dando-se 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prossegu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mento</a:t>
            </a:r>
            <a:r>
              <a:rPr sz="10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aos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demais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proced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mentos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adm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nistrat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vo</a:t>
            </a:r>
            <a:r>
              <a:rPr sz="1050" spc="6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50" spc="9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26034">
              <a:lnSpc>
                <a:spcPts val="894"/>
              </a:lnSpc>
            </a:pP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Be</a:t>
            </a:r>
            <a:r>
              <a:rPr sz="1050" spc="-6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50" spc="60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Horizonte,</a:t>
            </a:r>
            <a:r>
              <a:rPr sz="10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29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junho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20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1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5</a:t>
            </a:r>
            <a:r>
              <a:rPr sz="1050" spc="9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999490" algn="ctr">
              <a:lnSpc>
                <a:spcPts val="3715"/>
              </a:lnSpc>
            </a:pPr>
            <a:r>
              <a:rPr sz="3400" i="1" spc="-1310" dirty="0">
                <a:solidFill>
                  <a:srgbClr val="9597B5"/>
                </a:solidFill>
                <a:latin typeface="Times New Roman"/>
                <a:cs typeface="Times New Roman"/>
              </a:rPr>
              <a:t>O</a:t>
            </a:r>
            <a:r>
              <a:rPr sz="1800" spc="-200" dirty="0">
                <a:solidFill>
                  <a:srgbClr val="8282A3"/>
                </a:solidFill>
                <a:latin typeface="Times New Roman"/>
                <a:cs typeface="Times New Roman"/>
              </a:rPr>
              <a:t>,;'</a:t>
            </a:r>
            <a:r>
              <a:rPr sz="1800" spc="-70" dirty="0">
                <a:solidFill>
                  <a:srgbClr val="8282A3"/>
                </a:solidFill>
                <a:latin typeface="Times New Roman"/>
                <a:cs typeface="Times New Roman"/>
              </a:rPr>
              <a:t>,</a:t>
            </a:r>
            <a:r>
              <a:rPr sz="1800" spc="65" dirty="0">
                <a:solidFill>
                  <a:srgbClr val="8282A3"/>
                </a:solidFill>
                <a:latin typeface="Times New Roman"/>
                <a:cs typeface="Times New Roman"/>
              </a:rPr>
              <a:t>6</a:t>
            </a:r>
            <a:r>
              <a:rPr sz="1800" spc="105" dirty="0">
                <a:solidFill>
                  <a:srgbClr val="8282A3"/>
                </a:solidFill>
                <a:latin typeface="Times New Roman"/>
                <a:cs typeface="Times New Roman"/>
              </a:rPr>
              <a:t>i</a:t>
            </a:r>
            <a:r>
              <a:rPr sz="1800" spc="-254" dirty="0">
                <a:solidFill>
                  <a:srgbClr val="8282A3"/>
                </a:solidFill>
                <a:latin typeface="Times New Roman"/>
                <a:cs typeface="Times New Roman"/>
              </a:rPr>
              <a:t>1c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69875" y="6198486"/>
            <a:ext cx="1842770" cy="328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5600"/>
              </a:lnSpc>
              <a:tabLst>
                <a:tab pos="413384" algn="l"/>
              </a:tabLst>
            </a:pP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Mari	</a:t>
            </a:r>
            <a:r>
              <a:rPr sz="1050" spc="-450" dirty="0">
                <a:solidFill>
                  <a:srgbClr val="9597B5"/>
                </a:solidFill>
                <a:latin typeface="Arial"/>
                <a:cs typeface="Arial"/>
              </a:rPr>
              <a:t>C</a:t>
            </a:r>
            <a:r>
              <a:rPr sz="1050" spc="-140" dirty="0">
                <a:solidFill>
                  <a:srgbClr val="9597B5"/>
                </a:solidFill>
                <a:latin typeface="Arial"/>
                <a:cs typeface="Arial"/>
              </a:rPr>
              <a:t> </a:t>
            </a:r>
            <a:r>
              <a:rPr sz="1050" spc="270" dirty="0">
                <a:solidFill>
                  <a:srgbClr val="525667"/>
                </a:solidFill>
                <a:latin typeface="Arial"/>
                <a:cs typeface="Arial"/>
              </a:rPr>
              <a:t>}</a:t>
            </a:r>
            <a:r>
              <a:rPr sz="1050" spc="-204" dirty="0">
                <a:solidFill>
                  <a:srgbClr val="52566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Roâ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50" spc="45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gues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Freitas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Membro</a:t>
            </a:r>
            <a:r>
              <a:rPr sz="10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Com.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90351" y="6672692"/>
            <a:ext cx="2105025" cy="10363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74955" algn="r">
              <a:lnSpc>
                <a:spcPts val="1770"/>
              </a:lnSpc>
            </a:pPr>
            <a:r>
              <a:rPr sz="1500" spc="-50" dirty="0">
                <a:solidFill>
                  <a:srgbClr val="9597B5"/>
                </a:solidFill>
                <a:latin typeface="Arial"/>
                <a:cs typeface="Arial"/>
              </a:rPr>
              <a:t>d</a:t>
            </a:r>
            <a:r>
              <a:rPr sz="1500" spc="-190" dirty="0">
                <a:solidFill>
                  <a:srgbClr val="9597B5"/>
                </a:solidFill>
                <a:latin typeface="Arial"/>
                <a:cs typeface="Arial"/>
              </a:rPr>
              <a:t>(</a:t>
            </a:r>
            <a:r>
              <a:rPr sz="1500" spc="-280" dirty="0">
                <a:solidFill>
                  <a:srgbClr val="9597B5"/>
                </a:solidFill>
                <a:latin typeface="Arial"/>
                <a:cs typeface="Arial"/>
              </a:rPr>
              <a:t>À.</a:t>
            </a:r>
            <a:endParaRPr sz="1500">
              <a:latin typeface="Arial"/>
              <a:cs typeface="Arial"/>
            </a:endParaRPr>
          </a:p>
          <a:p>
            <a:pPr marL="12700">
              <a:lnSpc>
                <a:spcPts val="1230"/>
              </a:lnSpc>
            </a:pP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Edvân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Gonçalves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Silva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Membro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0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Comissão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Compras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050" spc="-8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áv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ia</a:t>
            </a:r>
            <a:r>
              <a:rPr sz="105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Rayssa</a:t>
            </a:r>
            <a:r>
              <a:rPr sz="105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Braga</a:t>
            </a:r>
            <a:r>
              <a:rPr sz="10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Mart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ns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39481" y="7878524"/>
            <a:ext cx="72390" cy="63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00" spc="145" dirty="0">
                <a:solidFill>
                  <a:srgbClr val="B5B8DB"/>
                </a:solidFill>
                <a:latin typeface="Times New Roman"/>
                <a:cs typeface="Times New Roman"/>
              </a:rPr>
              <a:t>V</a:t>
            </a:r>
            <a:endParaRPr sz="3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</Words>
  <Application>Microsoft Office PowerPoint</Application>
  <PresentationFormat>Benutzerdefiniert</PresentationFormat>
  <Paragraphs>26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2018-06-28T16:52:12Z</dcterms:created>
  <dcterms:modified xsi:type="dcterms:W3CDTF">2018-06-28T14:52:22Z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