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296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57783" y="265175"/>
            <a:ext cx="699516" cy="8092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50073" y="9704283"/>
            <a:ext cx="6487795" cy="0"/>
          </a:xfrm>
          <a:custGeom>
            <a:avLst/>
            <a:gdLst/>
            <a:ahLst/>
            <a:cxnLst/>
            <a:rect l="l" t="t" r="r" b="b"/>
            <a:pathLst>
              <a:path w="6487795">
                <a:moveTo>
                  <a:pt x="0" y="0"/>
                </a:moveTo>
                <a:lnTo>
                  <a:pt x="6487236" y="0"/>
                </a:lnTo>
              </a:path>
            </a:pathLst>
          </a:custGeom>
          <a:ln w="4546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78423" y="397862"/>
            <a:ext cx="1807210" cy="574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00" b="1" spc="3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9189" y="1370363"/>
            <a:ext cx="6624320" cy="5303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150" b="1" spc="-20" dirty="0">
                <a:solidFill>
                  <a:srgbClr val="0F0F0F"/>
                </a:solidFill>
                <a:latin typeface="Arial"/>
                <a:cs typeface="Arial"/>
              </a:rPr>
              <a:t>Ata</a:t>
            </a:r>
            <a:r>
              <a:rPr sz="1150" b="1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0F0F"/>
                </a:solidFill>
                <a:latin typeface="Arial"/>
                <a:cs typeface="Arial"/>
              </a:rPr>
              <a:t>Abertura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b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0F0F"/>
                </a:solidFill>
                <a:latin typeface="Arial"/>
                <a:cs typeface="Arial"/>
              </a:rPr>
              <a:t>Licitação</a:t>
            </a:r>
            <a:r>
              <a:rPr sz="1150" b="1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50" b="1" spc="-6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975" b="1" spc="254" baseline="38461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975" b="1" baseline="3846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975" b="1" spc="-52" baseline="3846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b="1" spc="10" dirty="0">
                <a:solidFill>
                  <a:srgbClr val="0F0F0F"/>
                </a:solidFill>
                <a:latin typeface="Arial"/>
                <a:cs typeface="Arial"/>
              </a:rPr>
              <a:t>002/2015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450">
              <a:latin typeface="Times New Roman"/>
              <a:cs typeface="Times New Roman"/>
            </a:endParaRPr>
          </a:p>
          <a:p>
            <a:pPr marL="17145" marR="10160" algn="just">
              <a:lnSpc>
                <a:spcPct val="93000"/>
              </a:lnSpc>
            </a:pP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Compras,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constituída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através</a:t>
            </a:r>
            <a:r>
              <a:rPr sz="1200" spc="13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Nomeação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25" dirty="0">
                <a:solidFill>
                  <a:srgbClr val="4F4F52"/>
                </a:solidFill>
                <a:latin typeface="Arial"/>
                <a:cs typeface="Arial"/>
              </a:rPr>
              <a:t>.</a:t>
            </a:r>
            <a:r>
              <a:rPr sz="1050" spc="337" baseline="27777" dirty="0">
                <a:solidFill>
                  <a:srgbClr val="4F4F52"/>
                </a:solidFill>
                <a:latin typeface="Times New Roman"/>
                <a:cs typeface="Times New Roman"/>
              </a:rPr>
              <a:t>0</a:t>
            </a:r>
            <a:r>
              <a:rPr sz="1050" baseline="27777" dirty="0">
                <a:solidFill>
                  <a:srgbClr val="4F4F52"/>
                </a:solidFill>
                <a:latin typeface="Times New Roman"/>
                <a:cs typeface="Times New Roman"/>
              </a:rPr>
              <a:t>  </a:t>
            </a:r>
            <a:r>
              <a:rPr sz="1200" spc="-10" dirty="0">
                <a:solidFill>
                  <a:srgbClr val="212123"/>
                </a:solidFill>
                <a:latin typeface="Arial"/>
                <a:cs typeface="Arial"/>
              </a:rPr>
              <a:t>0</a:t>
            </a:r>
            <a:r>
              <a:rPr sz="1200" spc="-45" dirty="0">
                <a:solidFill>
                  <a:srgbClr val="212123"/>
                </a:solidFill>
                <a:latin typeface="Arial"/>
                <a:cs typeface="Arial"/>
              </a:rPr>
              <a:t>1</a:t>
            </a:r>
            <a:r>
              <a:rPr sz="1200" spc="90" dirty="0">
                <a:solidFill>
                  <a:srgbClr val="4F4F52"/>
                </a:solidFill>
                <a:latin typeface="Arial"/>
                <a:cs typeface="Arial"/>
              </a:rPr>
              <a:t>/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2015</a:t>
            </a:r>
            <a:r>
              <a:rPr sz="1200" spc="-229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-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200" spc="50" dirty="0">
                <a:solidFill>
                  <a:srgbClr val="4F4F52"/>
                </a:solidFill>
                <a:latin typeface="Arial"/>
                <a:cs typeface="Arial"/>
              </a:rPr>
              <a:t>/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0</a:t>
            </a:r>
            <a:r>
              <a:rPr sz="1200" spc="-85" dirty="0">
                <a:solidFill>
                  <a:srgbClr val="212123"/>
                </a:solidFill>
                <a:latin typeface="Arial"/>
                <a:cs typeface="Arial"/>
              </a:rPr>
              <a:t>4</a:t>
            </a:r>
            <a:r>
              <a:rPr sz="1200" spc="90" dirty="0">
                <a:solidFill>
                  <a:srgbClr val="4F4F52"/>
                </a:solidFill>
                <a:latin typeface="Arial"/>
                <a:cs typeface="Arial"/>
              </a:rPr>
              <a:t>/</a:t>
            </a:r>
            <a:r>
              <a:rPr sz="1200" spc="-30" dirty="0">
                <a:solidFill>
                  <a:srgbClr val="212123"/>
                </a:solidFill>
                <a:latin typeface="Arial"/>
                <a:cs typeface="Arial"/>
              </a:rPr>
              <a:t>2015</a:t>
            </a:r>
            <a:r>
              <a:rPr sz="1200" spc="-21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,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 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atend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go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200" spc="10" dirty="0">
                <a:solidFill>
                  <a:srgbClr val="3D3D3D"/>
                </a:solidFill>
                <a:latin typeface="Arial"/>
                <a:cs typeface="Arial"/>
              </a:rPr>
              <a:t>°</a:t>
            </a:r>
            <a:r>
              <a:rPr sz="1200" spc="125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12123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212123"/>
                </a:solidFill>
                <a:latin typeface="Arial"/>
                <a:cs typeface="Arial"/>
              </a:rPr>
              <a:t>nc</a:t>
            </a:r>
            <a:r>
              <a:rPr sz="1200" spc="-60" dirty="0">
                <a:solidFill>
                  <a:srgbClr val="212123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so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 </a:t>
            </a:r>
            <a:r>
              <a:rPr sz="1200" spc="-17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Ili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Regu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Contratações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Confederação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Brasile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ubes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CB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30" dirty="0">
                <a:solidFill>
                  <a:srgbClr val="4F4F52"/>
                </a:solidFill>
                <a:latin typeface="Arial"/>
                <a:cs typeface="Arial"/>
              </a:rPr>
              <a:t>,</a:t>
            </a:r>
            <a:r>
              <a:rPr sz="1200" spc="-25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representando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neste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212123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212123"/>
                </a:solidFill>
                <a:latin typeface="Arial"/>
                <a:cs typeface="Arial"/>
              </a:rPr>
              <a:t>to</a:t>
            </a:r>
            <a:r>
              <a:rPr sz="1200" spc="4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ub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4F4F52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promoveu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nesta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data,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14h00m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4F4F52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enve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opes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4F4F52"/>
                </a:solidFill>
                <a:latin typeface="Arial"/>
                <a:cs typeface="Arial"/>
              </a:rPr>
              <a:t>"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Proposta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(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Orçamento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200" spc="-65" dirty="0">
                <a:solidFill>
                  <a:srgbClr val="4F4F52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referente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segunda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fase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processo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cit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tório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Conv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209" baseline="31746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050" baseline="31746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22" baseline="31746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55" dirty="0">
                <a:solidFill>
                  <a:srgbClr val="605E64"/>
                </a:solidFill>
                <a:latin typeface="Arial"/>
                <a:cs typeface="Arial"/>
              </a:rPr>
              <a:t>/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2015</a:t>
            </a:r>
            <a:r>
              <a:rPr sz="1200" spc="-229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cujo</a:t>
            </a:r>
            <a:r>
              <a:rPr sz="1200" spc="8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30" dirty="0">
                <a:solidFill>
                  <a:srgbClr val="212123"/>
                </a:solidFill>
                <a:latin typeface="Times New Roman"/>
                <a:cs typeface="Times New Roman"/>
              </a:rPr>
              <a:t>é</a:t>
            </a:r>
            <a:r>
              <a:rPr sz="1400" spc="65" dirty="0">
                <a:solidFill>
                  <a:srgbClr val="212123"/>
                </a:solidFill>
                <a:latin typeface="Times New Roman"/>
                <a:cs typeface="Times New Roman"/>
              </a:rPr>
              <a:t> </a:t>
            </a:r>
            <a:r>
              <a:rPr sz="1200" spc="25" dirty="0">
                <a:solidFill>
                  <a:srgbClr val="212123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Aquis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teri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ais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Equ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pamentos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Esport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vo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125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atend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Unidade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endParaRPr sz="1200">
              <a:latin typeface="Arial"/>
              <a:cs typeface="Arial"/>
            </a:endParaRPr>
          </a:p>
          <a:p>
            <a:pPr marL="26034" marR="14604">
              <a:lnSpc>
                <a:spcPts val="1360"/>
              </a:lnSpc>
              <a:spcBef>
                <a:spcPts val="70"/>
              </a:spcBef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ube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loca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zada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Rua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Congonha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050" spc="209" baseline="31746" dirty="0">
                <a:solidFill>
                  <a:srgbClr val="3D3D3D"/>
                </a:solidFill>
                <a:latin typeface="Times New Roman"/>
                <a:cs typeface="Times New Roman"/>
              </a:rPr>
              <a:t>0</a:t>
            </a:r>
            <a:r>
              <a:rPr sz="1050" baseline="31746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127" baseline="31746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45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spc="125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Ba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rro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Santo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tôn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4F4F52"/>
                </a:solidFill>
                <a:latin typeface="Arial"/>
                <a:cs typeface="Arial"/>
              </a:rPr>
              <a:t>,</a:t>
            </a:r>
            <a:r>
              <a:rPr sz="1200" spc="85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CEP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30330-100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4F4F52"/>
                </a:solidFill>
                <a:latin typeface="Arial"/>
                <a:cs typeface="Arial"/>
              </a:rPr>
              <a:t>,</a:t>
            </a:r>
            <a:r>
              <a:rPr sz="1200" spc="85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em</a:t>
            </a:r>
            <a:r>
              <a:rPr sz="1200" spc="14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Belo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Horizonte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212123"/>
                </a:solidFill>
                <a:latin typeface="Arial"/>
                <a:cs typeface="Arial"/>
              </a:rPr>
              <a:t>-</a:t>
            </a:r>
            <a:r>
              <a:rPr sz="1200" spc="-9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26034" marR="6985" indent="-9525">
              <a:lnSpc>
                <a:spcPts val="1400"/>
              </a:lnSpc>
              <a:spcBef>
                <a:spcPts val="5"/>
              </a:spcBef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refer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reun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ocorreu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retor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Adm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nistração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Comissão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Compras,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212123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ocalizada</a:t>
            </a:r>
            <a:r>
              <a:rPr sz="1200" spc="6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oca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izada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Rua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Congonha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337" baseline="27777" dirty="0">
                <a:solidFill>
                  <a:srgbClr val="3D3D3D"/>
                </a:solidFill>
                <a:latin typeface="Times New Roman"/>
                <a:cs typeface="Times New Roman"/>
              </a:rPr>
              <a:t>0</a:t>
            </a:r>
            <a:r>
              <a:rPr sz="1050" baseline="27777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104" baseline="27777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450</a:t>
            </a:r>
            <a:r>
              <a:rPr sz="1200" spc="-1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Bairro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Santo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Antôni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-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CEP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30330-100,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3"/>
                </a:solidFill>
                <a:latin typeface="Arial"/>
                <a:cs typeface="Arial"/>
              </a:rPr>
              <a:t>Horizonte</a:t>
            </a:r>
            <a:endParaRPr sz="1200">
              <a:latin typeface="Arial"/>
              <a:cs typeface="Arial"/>
            </a:endParaRPr>
          </a:p>
          <a:p>
            <a:pPr marL="26034" marR="10160" indent="-9525">
              <a:lnSpc>
                <a:spcPts val="1330"/>
              </a:lnSpc>
              <a:spcBef>
                <a:spcPts val="20"/>
              </a:spcBef>
            </a:pPr>
            <a:r>
              <a:rPr sz="1200" spc="4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MG,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tendo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como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membros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Sra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-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Sandra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chel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Braga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Sampa</a:t>
            </a:r>
            <a:r>
              <a:rPr sz="1200" spc="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o,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Marilene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Rodr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gues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Freitas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Edvâni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Gonça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ves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lva </a:t>
            </a:r>
            <a:r>
              <a:rPr sz="120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212123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3"/>
                </a:solidFill>
                <a:latin typeface="Arial"/>
                <a:cs typeface="Arial"/>
              </a:rPr>
              <a:t>seguintes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representa</a:t>
            </a:r>
            <a:r>
              <a:rPr sz="1200" spc="-55" dirty="0">
                <a:solidFill>
                  <a:srgbClr val="212123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212123"/>
                </a:solidFill>
                <a:latin typeface="Arial"/>
                <a:cs typeface="Arial"/>
              </a:rPr>
              <a:t>tes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dev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damente</a:t>
            </a:r>
            <a:endParaRPr sz="1200">
              <a:latin typeface="Arial"/>
              <a:cs typeface="Arial"/>
            </a:endParaRPr>
          </a:p>
          <a:p>
            <a:pPr marL="26034" algn="just">
              <a:lnSpc>
                <a:spcPts val="1320"/>
              </a:lnSpc>
            </a:pP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credenc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ado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34925" marR="10160">
              <a:lnSpc>
                <a:spcPts val="1330"/>
              </a:lnSpc>
              <a:spcBef>
                <a:spcPts val="114"/>
              </a:spcBef>
              <a:buClr>
                <a:srgbClr val="0F0F0F"/>
              </a:buClr>
              <a:buFont typeface="Arial"/>
              <a:buAutoNum type="arabicPeriod"/>
              <a:tabLst>
                <a:tab pos="294640" algn="l"/>
              </a:tabLst>
            </a:pP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Caési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Sousa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Pau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3D3D3D"/>
                </a:solidFill>
                <a:latin typeface="Arial"/>
                <a:cs typeface="Arial"/>
              </a:rPr>
              <a:t>-</a:t>
            </a:r>
            <a:r>
              <a:rPr sz="1200" spc="1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sz="1200" spc="1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M.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8</a:t>
            </a:r>
            <a:r>
              <a:rPr sz="1200" spc="-55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767.476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CPF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023.765</a:t>
            </a:r>
            <a:r>
              <a:rPr sz="1200" spc="-2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806-08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Caetano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Pau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Ferreira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Si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5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34925" marR="8890" indent="-8890">
              <a:lnSpc>
                <a:spcPts val="1440"/>
              </a:lnSpc>
              <a:spcBef>
                <a:spcPts val="15"/>
              </a:spcBef>
              <a:buClr>
                <a:srgbClr val="0F0F0F"/>
              </a:buClr>
              <a:buFont typeface="Arial"/>
              <a:buAutoNum type="arabicPeriod"/>
              <a:tabLst>
                <a:tab pos="299720" algn="l"/>
              </a:tabLst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Dan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Aparecida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Jesus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Santos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I: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MG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-9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93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200" spc="15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103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CPF: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051.054.456-86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Pequ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Indústr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Comérc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Artigos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Esportivos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Ltd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5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299085" indent="-273050" algn="just">
              <a:lnSpc>
                <a:spcPts val="1300"/>
              </a:lnSpc>
              <a:buClr>
                <a:srgbClr val="0F0F0F"/>
              </a:buClr>
              <a:buFont typeface="Arial"/>
              <a:buAutoNum type="arabicPeriod"/>
              <a:tabLst>
                <a:tab pos="299720" algn="l"/>
              </a:tabLst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Débora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Crist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Souza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Gu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imarães,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50" spc="-190" dirty="0">
                <a:solidFill>
                  <a:srgbClr val="0F0F0F"/>
                </a:solidFill>
                <a:latin typeface="Times New Roman"/>
                <a:cs typeface="Times New Roman"/>
              </a:rPr>
              <a:t>1:</a:t>
            </a:r>
            <a:r>
              <a:rPr sz="1250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250" spc="-7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11.453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760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CPF: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073.227.026-03.Visual</a:t>
            </a:r>
            <a:endParaRPr sz="1200">
              <a:latin typeface="Arial"/>
              <a:cs typeface="Arial"/>
            </a:endParaRPr>
          </a:p>
          <a:p>
            <a:pPr marL="34925" algn="just">
              <a:lnSpc>
                <a:spcPts val="1375"/>
              </a:lnSpc>
            </a:pP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Sistemas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etrôn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Ltda.</a:t>
            </a:r>
            <a:endParaRPr sz="1200">
              <a:latin typeface="Arial"/>
              <a:cs typeface="Arial"/>
            </a:endParaRPr>
          </a:p>
          <a:p>
            <a:pPr marL="34925" marR="5080">
              <a:lnSpc>
                <a:spcPts val="1360"/>
              </a:lnSpc>
              <a:spcBef>
                <a:spcPts val="70"/>
              </a:spcBef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param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Licitação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habilitadas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fase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process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25" dirty="0">
                <a:solidFill>
                  <a:srgbClr val="4F4F52"/>
                </a:solidFill>
                <a:latin typeface="Arial"/>
                <a:cs typeface="Arial"/>
              </a:rPr>
              <a:t>,</a:t>
            </a:r>
            <a:r>
              <a:rPr sz="1200" spc="25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3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segu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r:</a:t>
            </a:r>
            <a:endParaRPr sz="1200">
              <a:latin typeface="Arial"/>
              <a:cs typeface="Arial"/>
            </a:endParaRPr>
          </a:p>
          <a:p>
            <a:pPr marL="44450" algn="just">
              <a:lnSpc>
                <a:spcPts val="1305"/>
              </a:lnSpc>
            </a:pP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-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Caetano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Pau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Ferre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Si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34925" algn="just">
              <a:lnSpc>
                <a:spcPts val="1430"/>
              </a:lnSpc>
            </a:pPr>
            <a:r>
              <a:rPr sz="1250" spc="80" dirty="0">
                <a:solidFill>
                  <a:srgbClr val="0F0F0F"/>
                </a:solidFill>
                <a:latin typeface="Times New Roman"/>
                <a:cs typeface="Times New Roman"/>
              </a:rPr>
              <a:t>2</a:t>
            </a:r>
            <a:r>
              <a:rPr sz="1250" spc="10" dirty="0">
                <a:solidFill>
                  <a:srgbClr val="4F4F52"/>
                </a:solidFill>
                <a:latin typeface="Times New Roman"/>
                <a:cs typeface="Times New Roman"/>
              </a:rPr>
              <a:t>.</a:t>
            </a:r>
            <a:r>
              <a:rPr sz="1250" spc="5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Pequ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Indústr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Comérc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Artigos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Esport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vos;</a:t>
            </a:r>
            <a:endParaRPr sz="1200">
              <a:latin typeface="Arial"/>
              <a:cs typeface="Arial"/>
            </a:endParaRPr>
          </a:p>
          <a:p>
            <a:pPr marL="34925" algn="just">
              <a:lnSpc>
                <a:spcPts val="1360"/>
              </a:lnSpc>
            </a:pP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3.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Visual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Sistemas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Eletrôn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cos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Ltd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30" dirty="0">
                <a:solidFill>
                  <a:srgbClr val="3D3D3D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34925" marR="10160" indent="-5080">
              <a:lnSpc>
                <a:spcPts val="1440"/>
              </a:lnSpc>
              <a:spcBef>
                <a:spcPts val="10"/>
              </a:spcBef>
            </a:pP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encerrou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reun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informando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Propostasapresentadas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serão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ana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sadas,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poster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divulgação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resultad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50" dirty="0">
                <a:solidFill>
                  <a:srgbClr val="4F4F52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Times New Roman"/>
              <a:cs typeface="Times New Roman"/>
            </a:endParaRPr>
          </a:p>
          <a:p>
            <a:pPr marL="44450" algn="just">
              <a:lnSpc>
                <a:spcPct val="100000"/>
              </a:lnSpc>
            </a:pP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Horizont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4F4F52"/>
                </a:solidFill>
                <a:latin typeface="Arial"/>
                <a:cs typeface="Arial"/>
              </a:rPr>
              <a:t>,</a:t>
            </a:r>
            <a:r>
              <a:rPr sz="1200" spc="-130" dirty="0">
                <a:solidFill>
                  <a:srgbClr val="4F4F52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07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Maio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2015</a:t>
            </a:r>
            <a:r>
              <a:rPr sz="1200" spc="-229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605E64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2814" y="6888938"/>
            <a:ext cx="133731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180" dirty="0">
                <a:solidFill>
                  <a:srgbClr val="BDBCC1"/>
                </a:solidFill>
                <a:latin typeface="Times New Roman"/>
                <a:cs typeface="Times New Roman"/>
              </a:rPr>
              <a:t>' </a:t>
            </a:r>
            <a:r>
              <a:rPr sz="1150" spc="-35" dirty="0">
                <a:solidFill>
                  <a:srgbClr val="BDBCC1"/>
                </a:solidFill>
                <a:latin typeface="Times New Roman"/>
                <a:cs typeface="Times New Roman"/>
              </a:rPr>
              <a:t> </a:t>
            </a:r>
            <a:r>
              <a:rPr sz="1150" spc="225" dirty="0">
                <a:solidFill>
                  <a:srgbClr val="0F0F0F"/>
                </a:solidFill>
                <a:latin typeface="Times New Roman"/>
                <a:cs typeface="Times New Roman"/>
              </a:rPr>
              <a:t>e</a:t>
            </a:r>
            <a:r>
              <a:rPr sz="11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-10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315" dirty="0">
                <a:solidFill>
                  <a:srgbClr val="9C9EAC"/>
                </a:solidFill>
                <a:latin typeface="Times New Roman"/>
                <a:cs typeface="Times New Roman"/>
              </a:rPr>
              <a:t>\</a:t>
            </a:r>
            <a:r>
              <a:rPr sz="1150" dirty="0">
                <a:solidFill>
                  <a:srgbClr val="9C9EAC"/>
                </a:solidFill>
                <a:latin typeface="Times New Roman"/>
                <a:cs typeface="Times New Roman"/>
              </a:rPr>
              <a:t>  </a:t>
            </a:r>
            <a:r>
              <a:rPr sz="1150" spc="110" dirty="0">
                <a:solidFill>
                  <a:srgbClr val="9C9EAC"/>
                </a:solidFill>
                <a:latin typeface="Times New Roman"/>
                <a:cs typeface="Times New Roman"/>
              </a:rPr>
              <a:t> </a:t>
            </a:r>
            <a:r>
              <a:rPr sz="1500" spc="-190" dirty="0">
                <a:solidFill>
                  <a:srgbClr val="605E64"/>
                </a:solidFill>
                <a:latin typeface="Arial"/>
                <a:cs typeface="Arial"/>
              </a:rPr>
              <a:t>l</a:t>
            </a:r>
            <a:r>
              <a:rPr sz="1500" spc="-120" dirty="0">
                <a:solidFill>
                  <a:srgbClr val="777583"/>
                </a:solidFill>
                <a:latin typeface="Arial"/>
                <a:cs typeface="Arial"/>
              </a:rPr>
              <a:t>r8</a:t>
            </a:r>
            <a:r>
              <a:rPr sz="1500" spc="-15" dirty="0">
                <a:solidFill>
                  <a:srgbClr val="777583"/>
                </a:solidFill>
                <a:latin typeface="Arial"/>
                <a:cs typeface="Arial"/>
              </a:rPr>
              <a:t>\</a:t>
            </a:r>
            <a:r>
              <a:rPr sz="1500" spc="235" dirty="0">
                <a:solidFill>
                  <a:srgbClr val="605E64"/>
                </a:solidFill>
                <a:latin typeface="Arial"/>
                <a:cs typeface="Arial"/>
              </a:rPr>
              <a:t>0f</a:t>
            </a:r>
            <a:r>
              <a:rPr sz="1500" spc="-120" dirty="0">
                <a:solidFill>
                  <a:srgbClr val="605E64"/>
                </a:solidFill>
                <a:latin typeface="Arial"/>
                <a:cs typeface="Arial"/>
              </a:rPr>
              <a:t>f</a:t>
            </a:r>
            <a:r>
              <a:rPr sz="1500" spc="-275" dirty="0">
                <a:solidFill>
                  <a:srgbClr val="777583"/>
                </a:solidFill>
                <a:latin typeface="Arial"/>
                <a:cs typeface="Arial"/>
              </a:rPr>
              <a:t>"</a:t>
            </a:r>
            <a:r>
              <a:rPr sz="1500" spc="-495" dirty="0">
                <a:solidFill>
                  <a:srgbClr val="777583"/>
                </a:solidFill>
                <a:latin typeface="Arial"/>
                <a:cs typeface="Arial"/>
              </a:rPr>
              <a:t>V</a:t>
            </a:r>
            <a:r>
              <a:rPr sz="1500" spc="-3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500" spc="1225" dirty="0">
                <a:solidFill>
                  <a:srgbClr val="777583"/>
                </a:solidFill>
                <a:latin typeface="Arial"/>
                <a:cs typeface="Arial"/>
              </a:rPr>
              <a:t>b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3776" y="6815281"/>
            <a:ext cx="7620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225" dirty="0">
                <a:solidFill>
                  <a:srgbClr val="777583"/>
                </a:solidFill>
                <a:latin typeface="Times New Roman"/>
                <a:cs typeface="Times New Roman"/>
              </a:rPr>
              <a:t>1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37629" y="6941109"/>
            <a:ext cx="13017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100" dirty="0">
                <a:solidFill>
                  <a:srgbClr val="777583"/>
                </a:solidFill>
                <a:latin typeface="Times New Roman"/>
                <a:cs typeface="Times New Roman"/>
              </a:rPr>
              <a:t>Q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15074" y="6868355"/>
            <a:ext cx="163957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1145" algn="l"/>
                <a:tab pos="639445" algn="l"/>
              </a:tabLst>
            </a:pPr>
            <a:r>
              <a:rPr sz="1500" spc="-225" dirty="0">
                <a:solidFill>
                  <a:srgbClr val="0F0F0F"/>
                </a:solidFill>
                <a:latin typeface="Arial"/>
                <a:cs typeface="Arial"/>
              </a:rPr>
              <a:t>M	</a:t>
            </a:r>
            <a:r>
              <a:rPr sz="1250" spc="-170" dirty="0">
                <a:solidFill>
                  <a:srgbClr val="3D3D3D"/>
                </a:solidFill>
                <a:latin typeface="Times New Roman"/>
                <a:cs typeface="Times New Roman"/>
              </a:rPr>
              <a:t>·</a:t>
            </a:r>
            <a:r>
              <a:rPr sz="1250" spc="-365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1250" dirty="0">
                <a:solidFill>
                  <a:srgbClr val="0F0F0F"/>
                </a:solidFill>
                <a:latin typeface="Times New Roman"/>
                <a:cs typeface="Times New Roman"/>
              </a:rPr>
              <a:t>	</a:t>
            </a:r>
            <a:r>
              <a:rPr sz="1250" spc="-135" dirty="0">
                <a:solidFill>
                  <a:srgbClr val="0F0F0F"/>
                </a:solidFill>
                <a:latin typeface="Times New Roman"/>
                <a:cs typeface="Times New Roman"/>
              </a:rPr>
              <a:t>R</a:t>
            </a:r>
            <a:r>
              <a:rPr sz="12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spc="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700" i="1" spc="-3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700" i="1" spc="484" dirty="0">
                <a:solidFill>
                  <a:srgbClr val="605E64"/>
                </a:solidFill>
                <a:latin typeface="Arial"/>
                <a:cs typeface="Arial"/>
              </a:rPr>
              <a:t>l</a:t>
            </a:r>
            <a:r>
              <a:rPr sz="1700" i="1" spc="-120" dirty="0">
                <a:solidFill>
                  <a:srgbClr val="605E64"/>
                </a:solidFill>
                <a:latin typeface="Arial"/>
                <a:cs typeface="Arial"/>
              </a:rPr>
              <a:t> </a:t>
            </a:r>
            <a:r>
              <a:rPr sz="1700" i="1" spc="-65" dirty="0">
                <a:solidFill>
                  <a:srgbClr val="878795"/>
                </a:solidFill>
                <a:latin typeface="Arial"/>
                <a:cs typeface="Arial"/>
              </a:rPr>
              <a:t>fit</a:t>
            </a:r>
            <a:r>
              <a:rPr sz="1700" i="1" spc="-260" dirty="0">
                <a:solidFill>
                  <a:srgbClr val="878795"/>
                </a:solidFill>
                <a:latin typeface="Arial"/>
                <a:cs typeface="Arial"/>
              </a:rPr>
              <a:t> </a:t>
            </a:r>
            <a:r>
              <a:rPr sz="1700" i="1" spc="-180" dirty="0">
                <a:solidFill>
                  <a:srgbClr val="878795"/>
                </a:solidFill>
                <a:latin typeface="Arial"/>
                <a:cs typeface="Arial"/>
              </a:rPr>
              <a:t>bJ</a:t>
            </a:r>
            <a:r>
              <a:rPr sz="1700" i="1" spc="-450" dirty="0">
                <a:solidFill>
                  <a:srgbClr val="878795"/>
                </a:solidFill>
                <a:latin typeface="Arial"/>
                <a:cs typeface="Arial"/>
              </a:rPr>
              <a:t>L</a:t>
            </a:r>
            <a:r>
              <a:rPr sz="1700" i="1" spc="-340" dirty="0">
                <a:solidFill>
                  <a:srgbClr val="878795"/>
                </a:solidFill>
                <a:latin typeface="Arial"/>
                <a:cs typeface="Arial"/>
              </a:rPr>
              <a:t>'C•</a:t>
            </a:r>
            <a:r>
              <a:rPr sz="1700" i="1" spc="-310" dirty="0">
                <a:solidFill>
                  <a:srgbClr val="878795"/>
                </a:solidFill>
                <a:latin typeface="Arial"/>
                <a:cs typeface="Arial"/>
              </a:rPr>
              <a:t> </a:t>
            </a:r>
            <a:r>
              <a:rPr sz="1700" i="1" spc="-16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2827" y="7015532"/>
            <a:ext cx="2381885" cy="351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" marR="5080" indent="-18415">
              <a:lnSpc>
                <a:spcPts val="1360"/>
              </a:lnSpc>
            </a:pPr>
            <a:r>
              <a:rPr sz="1200" spc="300" dirty="0">
                <a:solidFill>
                  <a:srgbClr val="212123"/>
                </a:solidFill>
                <a:latin typeface="Arial"/>
                <a:cs typeface="Arial"/>
              </a:rPr>
              <a:t>;.&gt;</a:t>
            </a:r>
            <a:r>
              <a:rPr sz="1200" spc="305" dirty="0">
                <a:solidFill>
                  <a:srgbClr val="212123"/>
                </a:solidFill>
                <a:latin typeface="Arial"/>
                <a:cs typeface="Arial"/>
              </a:rPr>
              <a:t>a</a:t>
            </a:r>
            <a:r>
              <a:rPr sz="1200" spc="370" dirty="0">
                <a:solidFill>
                  <a:srgbClr val="212123"/>
                </a:solidFill>
                <a:latin typeface="Arial"/>
                <a:cs typeface="Arial"/>
              </a:rPr>
              <a:t>a</a:t>
            </a:r>
            <a:r>
              <a:rPr sz="1200" spc="-18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1230" dirty="0">
                <a:solidFill>
                  <a:srgbClr val="0F0F0F"/>
                </a:solidFill>
                <a:latin typeface="Arial"/>
                <a:cs typeface="Arial"/>
              </a:rPr>
              <a:t>Y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TB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ág</a:t>
            </a:r>
            <a:r>
              <a:rPr sz="1200" spc="-204" dirty="0">
                <a:solidFill>
                  <a:srgbClr val="0F0F0F"/>
                </a:solidFill>
                <a:latin typeface="Arial"/>
                <a:cs typeface="Arial"/>
              </a:rPr>
              <a:t>á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\.Sampàío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Membro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Comissão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Compras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33271" y="7015532"/>
            <a:ext cx="171831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03580" algn="l"/>
              </a:tabLst>
            </a:pP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an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12123"/>
                </a:solidFill>
                <a:latin typeface="Arial"/>
                <a:cs typeface="Arial"/>
              </a:rPr>
              <a:t>ene</a:t>
            </a:r>
            <a:r>
              <a:rPr sz="1200" dirty="0">
                <a:solidFill>
                  <a:srgbClr val="212123"/>
                </a:solidFill>
                <a:latin typeface="Arial"/>
                <a:cs typeface="Arial"/>
              </a:rPr>
              <a:t>	</a:t>
            </a:r>
            <a:r>
              <a:rPr sz="1200" spc="7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200" spc="-3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ngues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Freitas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87744" y="7188741"/>
            <a:ext cx="274256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9890">
              <a:lnSpc>
                <a:spcPct val="100000"/>
              </a:lnSpc>
            </a:pP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Membro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Comissão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Compras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70"/>
              </a:spcBef>
              <a:tabLst>
                <a:tab pos="476250" algn="l"/>
              </a:tabLst>
            </a:pPr>
            <a:r>
              <a:rPr sz="2250" i="1" spc="-70" dirty="0">
                <a:solidFill>
                  <a:srgbClr val="878795"/>
                </a:solidFill>
                <a:latin typeface="Arial"/>
                <a:cs typeface="Arial"/>
              </a:rPr>
              <a:t>cJ	</a:t>
            </a:r>
            <a:r>
              <a:rPr sz="2250" i="1" spc="-175" dirty="0">
                <a:solidFill>
                  <a:srgbClr val="878795"/>
                </a:solidFill>
                <a:latin typeface="Arial"/>
                <a:cs typeface="Arial"/>
              </a:rPr>
              <a:t>·</a:t>
            </a:r>
            <a:r>
              <a:rPr sz="2250" i="1" spc="-275" dirty="0">
                <a:solidFill>
                  <a:srgbClr val="878795"/>
                </a:solidFill>
                <a:latin typeface="Arial"/>
                <a:cs typeface="Arial"/>
              </a:rPr>
              <a:t> </a:t>
            </a:r>
            <a:r>
              <a:rPr sz="2250" i="1" spc="170" dirty="0">
                <a:solidFill>
                  <a:srgbClr val="878795"/>
                </a:solidFill>
                <a:latin typeface="Arial"/>
                <a:cs typeface="Arial"/>
              </a:rPr>
              <a:t>(2L-</a:t>
            </a:r>
            <a:endParaRPr sz="22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4657" y="7504810"/>
            <a:ext cx="374015" cy="22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i="1" spc="165" dirty="0">
                <a:solidFill>
                  <a:srgbClr val="9C9EAC"/>
                </a:solidFill>
                <a:latin typeface="Times New Roman"/>
                <a:cs typeface="Times New Roman"/>
              </a:rPr>
              <a:t>t</a:t>
            </a:r>
            <a:r>
              <a:rPr sz="1550" i="1" spc="260" dirty="0">
                <a:solidFill>
                  <a:srgbClr val="9C9EAC"/>
                </a:solidFill>
                <a:latin typeface="Times New Roman"/>
                <a:cs typeface="Times New Roman"/>
              </a:rPr>
              <a:t>d</a:t>
            </a:r>
            <a:r>
              <a:rPr sz="1550" i="1" spc="-65" dirty="0">
                <a:solidFill>
                  <a:srgbClr val="ACAFC8"/>
                </a:solidFill>
                <a:latin typeface="Times New Roman"/>
                <a:cs typeface="Times New Roman"/>
              </a:rPr>
              <a:t>ib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14792" y="7412835"/>
            <a:ext cx="1337310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80465" algn="l"/>
              </a:tabLst>
            </a:pPr>
            <a:r>
              <a:rPr sz="1550" i="1" spc="-180" dirty="0">
                <a:solidFill>
                  <a:srgbClr val="ACAFC8"/>
                </a:solidFill>
                <a:latin typeface="Times New Roman"/>
                <a:cs typeface="Times New Roman"/>
              </a:rPr>
              <a:t>,rt</a:t>
            </a:r>
            <a:r>
              <a:rPr sz="1550" i="1" spc="-320" dirty="0">
                <a:solidFill>
                  <a:srgbClr val="ACAFC8"/>
                </a:solidFill>
                <a:latin typeface="Times New Roman"/>
                <a:cs typeface="Times New Roman"/>
              </a:rPr>
              <a:t>;</a:t>
            </a:r>
            <a:r>
              <a:rPr sz="1550" i="1" spc="-195" dirty="0">
                <a:solidFill>
                  <a:srgbClr val="ACAFC8"/>
                </a:solidFill>
                <a:latin typeface="Times New Roman"/>
                <a:cs typeface="Times New Roman"/>
              </a:rPr>
              <a:t>c</a:t>
            </a:r>
            <a:r>
              <a:rPr sz="1550" i="1" spc="225" dirty="0">
                <a:solidFill>
                  <a:srgbClr val="ACAFC8"/>
                </a:solidFill>
                <a:latin typeface="Times New Roman"/>
                <a:cs typeface="Times New Roman"/>
              </a:rPr>
              <a:t>J</a:t>
            </a:r>
            <a:r>
              <a:rPr sz="1550" i="1" spc="50" dirty="0">
                <a:solidFill>
                  <a:srgbClr val="ACAFC8"/>
                </a:solidFill>
                <a:latin typeface="Times New Roman"/>
                <a:cs typeface="Times New Roman"/>
              </a:rPr>
              <a:t> </a:t>
            </a:r>
            <a:r>
              <a:rPr sz="1550" i="1" spc="-114" dirty="0">
                <a:solidFill>
                  <a:srgbClr val="ACAFC8"/>
                </a:solidFill>
                <a:latin typeface="Times New Roman"/>
                <a:cs typeface="Times New Roman"/>
              </a:rPr>
              <a:t>l</a:t>
            </a:r>
            <a:r>
              <a:rPr sz="1550" i="1" spc="-270" dirty="0">
                <a:solidFill>
                  <a:srgbClr val="ACAFC8"/>
                </a:solidFill>
                <a:latin typeface="Times New Roman"/>
                <a:cs typeface="Times New Roman"/>
              </a:rPr>
              <a:t>J</a:t>
            </a:r>
            <a:r>
              <a:rPr sz="1550" i="1" spc="-30" dirty="0">
                <a:solidFill>
                  <a:srgbClr val="ACAFC8"/>
                </a:solidFill>
                <a:latin typeface="Times New Roman"/>
                <a:cs typeface="Times New Roman"/>
              </a:rPr>
              <a:t> </a:t>
            </a:r>
            <a:r>
              <a:rPr sz="1550" i="1" spc="-50" dirty="0">
                <a:solidFill>
                  <a:srgbClr val="9C9EAC"/>
                </a:solidFill>
                <a:latin typeface="Times New Roman"/>
                <a:cs typeface="Times New Roman"/>
              </a:rPr>
              <a:t>J</a:t>
            </a:r>
            <a:r>
              <a:rPr sz="1550" i="1" dirty="0">
                <a:solidFill>
                  <a:srgbClr val="9C9EAC"/>
                </a:solidFill>
                <a:latin typeface="Times New Roman"/>
                <a:cs typeface="Times New Roman"/>
              </a:rPr>
              <a:t> </a:t>
            </a:r>
            <a:r>
              <a:rPr sz="1550" i="1" spc="-65" dirty="0">
                <a:solidFill>
                  <a:srgbClr val="9C9EAC"/>
                </a:solidFill>
                <a:latin typeface="Times New Roman"/>
                <a:cs typeface="Times New Roman"/>
              </a:rPr>
              <a:t> </a:t>
            </a:r>
            <a:r>
              <a:rPr sz="1550" i="1" spc="409" dirty="0">
                <a:solidFill>
                  <a:srgbClr val="ACAFC8"/>
                </a:solidFill>
                <a:latin typeface="Times New Roman"/>
                <a:cs typeface="Times New Roman"/>
              </a:rPr>
              <a:t>?)</a:t>
            </a:r>
            <a:r>
              <a:rPr sz="1550" i="1" dirty="0">
                <a:solidFill>
                  <a:srgbClr val="ACAFC8"/>
                </a:solidFill>
                <a:latin typeface="Times New Roman"/>
                <a:cs typeface="Times New Roman"/>
              </a:rPr>
              <a:t>	</a:t>
            </a:r>
            <a:r>
              <a:rPr sz="2450" i="1" spc="310" dirty="0">
                <a:solidFill>
                  <a:srgbClr val="9C9EAC"/>
                </a:solidFill>
                <a:latin typeface="Times New Roman"/>
                <a:cs typeface="Times New Roman"/>
              </a:rPr>
              <a:t>Í</a:t>
            </a:r>
            <a:endParaRPr sz="24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5558" y="7717485"/>
            <a:ext cx="455549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85"/>
              </a:lnSpc>
              <a:tabLst>
                <a:tab pos="2653665" algn="l"/>
                <a:tab pos="3399154" algn="l"/>
              </a:tabLst>
            </a:pP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Edvâni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Gonçalves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lva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Caé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Sousa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5"/>
              </a:lnSpc>
            </a:pP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Membro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ComprasCaetano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Pau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Ferreira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Silva.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8302" y="8186693"/>
            <a:ext cx="2423795" cy="279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30530" algn="l"/>
                <a:tab pos="958215" algn="l"/>
              </a:tabLst>
            </a:pPr>
            <a:r>
              <a:rPr sz="2000" spc="-315" dirty="0">
                <a:solidFill>
                  <a:srgbClr val="605E64"/>
                </a:solidFill>
                <a:latin typeface="Arial"/>
                <a:cs typeface="Arial"/>
              </a:rPr>
              <a:t>f</a:t>
            </a:r>
            <a:r>
              <a:rPr sz="2000" spc="475" dirty="0">
                <a:solidFill>
                  <a:srgbClr val="9C9EAC"/>
                </a:solidFill>
                <a:latin typeface="Arial"/>
                <a:cs typeface="Arial"/>
              </a:rPr>
              <a:t>\</a:t>
            </a:r>
            <a:r>
              <a:rPr sz="2000" spc="-290" dirty="0">
                <a:solidFill>
                  <a:srgbClr val="777583"/>
                </a:solidFill>
                <a:latin typeface="Arial"/>
                <a:cs typeface="Arial"/>
              </a:rPr>
              <a:t>'-</a:t>
            </a:r>
            <a:r>
              <a:rPr sz="2000" dirty="0">
                <a:solidFill>
                  <a:srgbClr val="777583"/>
                </a:solidFill>
                <a:latin typeface="Arial"/>
                <a:cs typeface="Arial"/>
              </a:rPr>
              <a:t>	</a:t>
            </a:r>
            <a:r>
              <a:rPr sz="2000" spc="-465" dirty="0">
                <a:solidFill>
                  <a:srgbClr val="605E64"/>
                </a:solidFill>
                <a:latin typeface="Arial"/>
                <a:cs typeface="Arial"/>
              </a:rPr>
              <a:t>•</a:t>
            </a:r>
            <a:r>
              <a:rPr sz="2000" spc="-150" dirty="0">
                <a:solidFill>
                  <a:srgbClr val="605E64"/>
                </a:solidFill>
                <a:latin typeface="Arial"/>
                <a:cs typeface="Arial"/>
              </a:rPr>
              <a:t> </a:t>
            </a:r>
            <a:r>
              <a:rPr sz="550" spc="15" dirty="0">
                <a:solidFill>
                  <a:srgbClr val="777583"/>
                </a:solidFill>
                <a:latin typeface="Arial"/>
                <a:cs typeface="Arial"/>
              </a:rPr>
              <a:t>n</a:t>
            </a:r>
            <a:r>
              <a:rPr sz="550" dirty="0">
                <a:solidFill>
                  <a:srgbClr val="777583"/>
                </a:solidFill>
                <a:latin typeface="Arial"/>
                <a:cs typeface="Arial"/>
              </a:rPr>
              <a:t> </a:t>
            </a:r>
            <a:r>
              <a:rPr sz="550" spc="-60" dirty="0">
                <a:solidFill>
                  <a:srgbClr val="777583"/>
                </a:solidFill>
                <a:latin typeface="Arial"/>
                <a:cs typeface="Arial"/>
              </a:rPr>
              <a:t> </a:t>
            </a:r>
            <a:r>
              <a:rPr sz="1450" spc="-270" dirty="0">
                <a:solidFill>
                  <a:srgbClr val="4F4F52"/>
                </a:solidFill>
                <a:latin typeface="Arial"/>
                <a:cs typeface="Arial"/>
              </a:rPr>
              <a:t>O.,.</a:t>
            </a:r>
            <a:r>
              <a:rPr sz="1450" dirty="0">
                <a:solidFill>
                  <a:srgbClr val="4F4F52"/>
                </a:solidFill>
                <a:latin typeface="Arial"/>
                <a:cs typeface="Arial"/>
              </a:rPr>
              <a:t>	</a:t>
            </a:r>
            <a:r>
              <a:rPr sz="1450" spc="-204" dirty="0">
                <a:solidFill>
                  <a:srgbClr val="605E64"/>
                </a:solidFill>
                <a:latin typeface="Arial"/>
                <a:cs typeface="Arial"/>
              </a:rPr>
              <a:t>\</a:t>
            </a:r>
            <a:r>
              <a:rPr sz="1450" dirty="0">
                <a:solidFill>
                  <a:srgbClr val="605E64"/>
                </a:solidFill>
                <a:latin typeface="Arial"/>
                <a:cs typeface="Arial"/>
              </a:rPr>
              <a:t> </a:t>
            </a:r>
            <a:r>
              <a:rPr sz="1450" spc="-45" dirty="0">
                <a:solidFill>
                  <a:srgbClr val="605E64"/>
                </a:solidFill>
                <a:latin typeface="Arial"/>
                <a:cs typeface="Arial"/>
              </a:rPr>
              <a:t> </a:t>
            </a:r>
            <a:r>
              <a:rPr sz="1250" i="1" spc="-100" dirty="0">
                <a:solidFill>
                  <a:srgbClr val="4F4F52"/>
                </a:solidFill>
                <a:latin typeface="Times New Roman"/>
                <a:cs typeface="Times New Roman"/>
              </a:rPr>
              <a:t>Acir-.</a:t>
            </a:r>
            <a:r>
              <a:rPr sz="1250" i="1" spc="-105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1250" i="1" spc="-265" dirty="0">
                <a:solidFill>
                  <a:srgbClr val="878795"/>
                </a:solidFill>
                <a:latin typeface="Times New Roman"/>
                <a:cs typeface="Times New Roman"/>
              </a:rPr>
              <a:t>1</a:t>
            </a:r>
            <a:r>
              <a:rPr sz="1250" i="1" spc="-150" dirty="0">
                <a:solidFill>
                  <a:srgbClr val="878795"/>
                </a:solidFill>
                <a:latin typeface="Times New Roman"/>
                <a:cs typeface="Times New Roman"/>
              </a:rPr>
              <a:t>\</a:t>
            </a:r>
            <a:r>
              <a:rPr sz="1250" i="1" spc="-125" dirty="0">
                <a:solidFill>
                  <a:srgbClr val="878795"/>
                </a:solidFill>
                <a:latin typeface="Times New Roman"/>
                <a:cs typeface="Times New Roman"/>
              </a:rPr>
              <a:t> </a:t>
            </a:r>
            <a:r>
              <a:rPr sz="1250" i="1" spc="-145" dirty="0">
                <a:solidFill>
                  <a:srgbClr val="605E64"/>
                </a:solidFill>
                <a:latin typeface="Times New Roman"/>
                <a:cs typeface="Times New Roman"/>
              </a:rPr>
              <a:t>0</a:t>
            </a:r>
            <a:r>
              <a:rPr sz="1250" i="1" spc="-45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1250" spc="40" dirty="0">
                <a:solidFill>
                  <a:srgbClr val="4F4F52"/>
                </a:solidFill>
                <a:latin typeface="Times New Roman"/>
                <a:cs typeface="Times New Roman"/>
              </a:rPr>
              <a:t>,.:</a:t>
            </a:r>
            <a:r>
              <a:rPr sz="1250" spc="10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1D1A44"/>
                </a:solidFill>
                <a:latin typeface="Times New Roman"/>
                <a:cs typeface="Times New Roman"/>
              </a:rPr>
              <a:t>...</a:t>
            </a:r>
            <a:r>
              <a:rPr sz="1000" spc="55" dirty="0">
                <a:solidFill>
                  <a:srgbClr val="1D1A44"/>
                </a:solidFill>
                <a:latin typeface="Times New Roman"/>
                <a:cs typeface="Times New Roman"/>
              </a:rPr>
              <a:t>J</a:t>
            </a:r>
            <a:r>
              <a:rPr sz="1000" spc="105" dirty="0">
                <a:solidFill>
                  <a:srgbClr val="777583"/>
                </a:solidFill>
                <a:latin typeface="Times New Roman"/>
                <a:cs typeface="Times New Roman"/>
              </a:rPr>
              <a:t>A</a:t>
            </a:r>
            <a:r>
              <a:rPr sz="1000" dirty="0">
                <a:solidFill>
                  <a:srgbClr val="777583"/>
                </a:solidFill>
                <a:latin typeface="Times New Roman"/>
                <a:cs typeface="Times New Roman"/>
              </a:rPr>
              <a:t>   </a:t>
            </a:r>
            <a:r>
              <a:rPr sz="1000" spc="-80" dirty="0">
                <a:solidFill>
                  <a:srgbClr val="777583"/>
                </a:solidFill>
                <a:latin typeface="Times New Roman"/>
                <a:cs typeface="Times New Roman"/>
              </a:rPr>
              <a:t> </a:t>
            </a:r>
            <a:r>
              <a:rPr sz="800" spc="200" dirty="0">
                <a:solidFill>
                  <a:srgbClr val="4F4F52"/>
                </a:solidFill>
                <a:latin typeface="Arial"/>
                <a:cs typeface="Arial"/>
              </a:rPr>
              <a:t>a)</a:t>
            </a:r>
            <a:r>
              <a:rPr sz="800" spc="170" dirty="0">
                <a:solidFill>
                  <a:srgbClr val="4F4F52"/>
                </a:solidFill>
                <a:latin typeface="Arial"/>
                <a:cs typeface="Arial"/>
              </a:rPr>
              <a:t>J.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0104" y="8374305"/>
            <a:ext cx="3825240" cy="401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8755">
              <a:lnSpc>
                <a:spcPts val="1839"/>
              </a:lnSpc>
            </a:pPr>
            <a:r>
              <a:rPr sz="1550" spc="-475" dirty="0">
                <a:solidFill>
                  <a:srgbClr val="212123"/>
                </a:solidFill>
                <a:latin typeface="Arial"/>
                <a:cs typeface="Arial"/>
              </a:rPr>
              <a:t>n</a:t>
            </a:r>
            <a:r>
              <a:rPr sz="1550" spc="-459" dirty="0">
                <a:solidFill>
                  <a:srgbClr val="212123"/>
                </a:solidFill>
                <a:latin typeface="Arial"/>
                <a:cs typeface="Arial"/>
              </a:rPr>
              <a:t>T</a:t>
            </a:r>
            <a:r>
              <a:rPr sz="1550" spc="-130" dirty="0">
                <a:solidFill>
                  <a:srgbClr val="212123"/>
                </a:solidFill>
                <a:latin typeface="Arial"/>
                <a:cs typeface="Arial"/>
              </a:rPr>
              <a:t>el</a:t>
            </a:r>
            <a:r>
              <a:rPr sz="1550" spc="-140" dirty="0">
                <a:solidFill>
                  <a:srgbClr val="212123"/>
                </a:solidFill>
                <a:latin typeface="Arial"/>
                <a:cs typeface="Arial"/>
              </a:rPr>
              <a:t>à</a:t>
            </a:r>
            <a:r>
              <a:rPr sz="1200" spc="-30" dirty="0">
                <a:solidFill>
                  <a:srgbClr val="212123"/>
                </a:solidFill>
                <a:latin typeface="Arial"/>
                <a:cs typeface="Arial"/>
              </a:rPr>
              <a:t>Ap"àr</a:t>
            </a:r>
            <a:r>
              <a:rPr sz="1200" spc="-80" dirty="0">
                <a:solidFill>
                  <a:srgbClr val="212123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212123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212123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212123"/>
                </a:solidFill>
                <a:latin typeface="Arial"/>
                <a:cs typeface="Arial"/>
              </a:rPr>
              <a:t>ãa</a:t>
            </a:r>
            <a:r>
              <a:rPr sz="1200" spc="-95" dirty="0">
                <a:solidFill>
                  <a:srgbClr val="212123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212123"/>
                </a:solidFill>
                <a:latin typeface="Arial"/>
                <a:cs typeface="Arial"/>
              </a:rPr>
              <a:t>B</a:t>
            </a:r>
            <a:r>
              <a:rPr sz="1200" spc="-405" dirty="0">
                <a:solidFill>
                  <a:srgbClr val="212123"/>
                </a:solidFill>
                <a:latin typeface="Arial"/>
                <a:cs typeface="Arial"/>
              </a:rPr>
              <a:t>"</a:t>
            </a:r>
            <a:r>
              <a:rPr sz="1200" spc="-315" dirty="0">
                <a:solidFill>
                  <a:srgbClr val="212123"/>
                </a:solidFill>
                <a:latin typeface="Arial"/>
                <a:cs typeface="Arial"/>
              </a:rPr>
              <a:t>e</a:t>
            </a:r>
            <a:r>
              <a:rPr sz="1200" spc="650" dirty="0">
                <a:solidFill>
                  <a:srgbClr val="212123"/>
                </a:solidFill>
                <a:latin typeface="Arial"/>
                <a:cs typeface="Arial"/>
              </a:rPr>
              <a:t>J</a:t>
            </a:r>
            <a:r>
              <a:rPr sz="1200" spc="-50" dirty="0">
                <a:solidFill>
                  <a:srgbClr val="212123"/>
                </a:solidFill>
                <a:latin typeface="Arial"/>
                <a:cs typeface="Arial"/>
              </a:rPr>
              <a:t>esLIS</a:t>
            </a:r>
            <a:r>
              <a:rPr sz="1200" spc="-260" dirty="0">
                <a:solidFill>
                  <a:srgbClr val="212123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212123"/>
                </a:solidFill>
                <a:latin typeface="Arial"/>
                <a:cs typeface="Arial"/>
              </a:rPr>
              <a:t>ãmos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20"/>
              </a:lnSpc>
            </a:pP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Pequ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Indústr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Comérc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de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gos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Esport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vos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Ltda.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39892" y="8851594"/>
            <a:ext cx="892175" cy="285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340" dirty="0">
                <a:solidFill>
                  <a:srgbClr val="777583"/>
                </a:solidFill>
                <a:latin typeface="Times New Roman"/>
                <a:cs typeface="Times New Roman"/>
              </a:rPr>
              <a:t>{</a:t>
            </a:r>
            <a:r>
              <a:rPr sz="1100" spc="-45" dirty="0">
                <a:solidFill>
                  <a:srgbClr val="777583"/>
                </a:solidFill>
                <a:latin typeface="Times New Roman"/>
                <a:cs typeface="Times New Roman"/>
              </a:rPr>
              <a:t>'</a:t>
            </a:r>
            <a:r>
              <a:rPr sz="1100" spc="-70" dirty="0">
                <a:solidFill>
                  <a:srgbClr val="777583"/>
                </a:solidFill>
                <a:latin typeface="Times New Roman"/>
                <a:cs typeface="Times New Roman"/>
              </a:rPr>
              <a:t>\</a:t>
            </a:r>
            <a:r>
              <a:rPr sz="1100" spc="-75" dirty="0">
                <a:solidFill>
                  <a:srgbClr val="777583"/>
                </a:solidFill>
                <a:latin typeface="Times New Roman"/>
                <a:cs typeface="Times New Roman"/>
              </a:rPr>
              <a:t>J..J</a:t>
            </a:r>
            <a:r>
              <a:rPr sz="1100" spc="75" dirty="0">
                <a:solidFill>
                  <a:srgbClr val="777583"/>
                </a:solidFill>
                <a:latin typeface="Times New Roman"/>
                <a:cs typeface="Times New Roman"/>
              </a:rPr>
              <a:t> </a:t>
            </a:r>
            <a:r>
              <a:rPr sz="2050" spc="-290" dirty="0">
                <a:solidFill>
                  <a:srgbClr val="878795"/>
                </a:solidFill>
                <a:latin typeface="Arial"/>
                <a:cs typeface="Arial"/>
              </a:rPr>
              <a:t>G</a:t>
            </a:r>
            <a:r>
              <a:rPr sz="2050" spc="-780" dirty="0">
                <a:solidFill>
                  <a:srgbClr val="605E64"/>
                </a:solidFill>
                <a:latin typeface="Arial"/>
                <a:cs typeface="Arial"/>
              </a:rPr>
              <a:t>&lt;</a:t>
            </a:r>
            <a:r>
              <a:rPr sz="2050" spc="-254" dirty="0">
                <a:solidFill>
                  <a:srgbClr val="9C9EAC"/>
                </a:solidFill>
                <a:latin typeface="Arial"/>
                <a:cs typeface="Arial"/>
              </a:rPr>
              <a:t>,</a:t>
            </a:r>
            <a:r>
              <a:rPr sz="2050" spc="-525" dirty="0">
                <a:solidFill>
                  <a:srgbClr val="605E64"/>
                </a:solidFill>
                <a:latin typeface="Arial"/>
                <a:cs typeface="Arial"/>
              </a:rPr>
              <a:t>"?</a:t>
            </a:r>
            <a:r>
              <a:rPr sz="2050" spc="-345" dirty="0">
                <a:solidFill>
                  <a:srgbClr val="605E64"/>
                </a:solidFill>
                <a:latin typeface="Arial"/>
                <a:cs typeface="Arial"/>
              </a:rPr>
              <a:t>\</a:t>
            </a:r>
            <a:r>
              <a:rPr sz="2050" spc="-470" dirty="0">
                <a:solidFill>
                  <a:srgbClr val="9C9EAC"/>
                </a:solidFill>
                <a:latin typeface="Arial"/>
                <a:cs typeface="Arial"/>
              </a:rPr>
              <a:t>·</a:t>
            </a:r>
            <a:r>
              <a:rPr sz="2050" spc="-290" dirty="0">
                <a:solidFill>
                  <a:srgbClr val="9C9EAC"/>
                </a:solidFill>
                <a:latin typeface="Arial"/>
                <a:cs typeface="Arial"/>
              </a:rPr>
              <a:t>,</a:t>
            </a:r>
            <a:r>
              <a:rPr sz="2050" spc="-475" dirty="0">
                <a:solidFill>
                  <a:srgbClr val="9C9EAC"/>
                </a:solidFill>
                <a:latin typeface="Arial"/>
                <a:cs typeface="Arial"/>
              </a:rPr>
              <a:t>Y\</a:t>
            </a:r>
            <a:endParaRPr sz="20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96742" y="8913340"/>
            <a:ext cx="1308100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i="1" spc="55" dirty="0">
                <a:solidFill>
                  <a:srgbClr val="777583"/>
                </a:solidFill>
                <a:latin typeface="Arial"/>
                <a:cs typeface="Arial"/>
              </a:rPr>
              <a:t>&lt;</a:t>
            </a:r>
            <a:r>
              <a:rPr sz="1450" i="1" spc="-25" dirty="0">
                <a:solidFill>
                  <a:srgbClr val="777583"/>
                </a:solidFill>
                <a:latin typeface="Arial"/>
                <a:cs typeface="Arial"/>
              </a:rPr>
              <a:t>i</a:t>
            </a:r>
            <a:r>
              <a:rPr sz="1450" i="1" spc="-80" dirty="0">
                <a:solidFill>
                  <a:srgbClr val="777583"/>
                </a:solidFill>
                <a:latin typeface="Arial"/>
                <a:cs typeface="Arial"/>
              </a:rPr>
              <a:t>"'</a:t>
            </a:r>
            <a:r>
              <a:rPr sz="1450" i="1" dirty="0">
                <a:solidFill>
                  <a:srgbClr val="777583"/>
                </a:solidFill>
                <a:latin typeface="Arial"/>
                <a:cs typeface="Arial"/>
              </a:rPr>
              <a:t> </a:t>
            </a:r>
            <a:r>
              <a:rPr sz="1450" i="1" spc="-160" dirty="0">
                <a:solidFill>
                  <a:srgbClr val="777583"/>
                </a:solidFill>
                <a:latin typeface="Arial"/>
                <a:cs typeface="Arial"/>
              </a:rPr>
              <a:t> </a:t>
            </a:r>
            <a:r>
              <a:rPr sz="1450" i="1" spc="-160" dirty="0">
                <a:solidFill>
                  <a:srgbClr val="777583"/>
                </a:solidFill>
                <a:latin typeface="Times New Roman"/>
                <a:cs typeface="Times New Roman"/>
              </a:rPr>
              <a:t>{5</a:t>
            </a:r>
            <a:r>
              <a:rPr sz="1450" i="1" spc="-114" dirty="0">
                <a:solidFill>
                  <a:srgbClr val="777583"/>
                </a:solidFill>
                <a:latin typeface="Times New Roman"/>
                <a:cs typeface="Times New Roman"/>
              </a:rPr>
              <a:t>J</a:t>
            </a:r>
            <a:r>
              <a:rPr sz="1450" i="1" spc="-90" dirty="0">
                <a:solidFill>
                  <a:srgbClr val="9C9EAC"/>
                </a:solidFill>
                <a:latin typeface="Times New Roman"/>
                <a:cs typeface="Times New Roman"/>
              </a:rPr>
              <a:t>i</a:t>
            </a:r>
            <a:r>
              <a:rPr sz="1450" i="1" spc="-30" dirty="0">
                <a:solidFill>
                  <a:srgbClr val="9C9EAC"/>
                </a:solidFill>
                <a:latin typeface="Times New Roman"/>
                <a:cs typeface="Times New Roman"/>
              </a:rPr>
              <a:t>yn,</a:t>
            </a:r>
            <a:r>
              <a:rPr sz="1450" i="1" dirty="0">
                <a:solidFill>
                  <a:srgbClr val="9C9EAC"/>
                </a:solidFill>
                <a:latin typeface="Times New Roman"/>
                <a:cs typeface="Times New Roman"/>
              </a:rPr>
              <a:t> </a:t>
            </a:r>
            <a:r>
              <a:rPr sz="1450" i="1" spc="120" dirty="0">
                <a:solidFill>
                  <a:srgbClr val="9C9EAC"/>
                </a:solidFill>
                <a:latin typeface="Times New Roman"/>
                <a:cs typeface="Times New Roman"/>
              </a:rPr>
              <a:t> </a:t>
            </a:r>
            <a:r>
              <a:rPr sz="1450" i="1" spc="270" dirty="0">
                <a:solidFill>
                  <a:srgbClr val="9C9EAC"/>
                </a:solidFill>
                <a:latin typeface="Times New Roman"/>
                <a:cs typeface="Times New Roman"/>
              </a:rPr>
              <a:t>{</a:t>
            </a:r>
            <a:r>
              <a:rPr sz="1450" i="1" spc="130" dirty="0">
                <a:solidFill>
                  <a:srgbClr val="9C9EAC"/>
                </a:solidFill>
                <a:latin typeface="Times New Roman"/>
                <a:cs typeface="Times New Roman"/>
              </a:rPr>
              <a:t>a</a:t>
            </a:r>
            <a:r>
              <a:rPr sz="1450" i="1" spc="145" dirty="0">
                <a:solidFill>
                  <a:srgbClr val="9C9EAC"/>
                </a:solidFill>
                <a:latin typeface="Times New Roman"/>
                <a:cs typeface="Times New Roman"/>
              </a:rPr>
              <a:t>és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51012" y="9135068"/>
            <a:ext cx="5680710" cy="1019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143250" indent="200025">
              <a:lnSpc>
                <a:spcPts val="1400"/>
              </a:lnSpc>
            </a:pP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bora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Crist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Souza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Gui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marães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Visual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Sistemas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Eletrôn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cos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Ltd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5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400">
              <a:latin typeface="Times New Roman"/>
              <a:cs typeface="Times New Roman"/>
            </a:endParaRPr>
          </a:p>
          <a:p>
            <a:pPr marL="953135" marR="5080" algn="ctr">
              <a:lnSpc>
                <a:spcPct val="103299"/>
              </a:lnSpc>
              <a:tabLst>
                <a:tab pos="3217545" algn="l"/>
              </a:tabLst>
            </a:pPr>
            <a:r>
              <a:rPr sz="1050" spc="-95" dirty="0">
                <a:solidFill>
                  <a:srgbClr val="212123"/>
                </a:solidFill>
                <a:latin typeface="Times New Roman"/>
                <a:cs typeface="Times New Roman"/>
              </a:rPr>
              <a:t>Di</a:t>
            </a:r>
            <a:r>
              <a:rPr sz="1050" spc="-45" dirty="0">
                <a:solidFill>
                  <a:srgbClr val="212123"/>
                </a:solidFill>
                <a:latin typeface="Times New Roman"/>
                <a:cs typeface="Times New Roman"/>
              </a:rPr>
              <a:t>r</a:t>
            </a:r>
            <a:r>
              <a:rPr sz="1050" spc="-35" dirty="0">
                <a:solidFill>
                  <a:srgbClr val="3D3D3D"/>
                </a:solidFill>
                <a:latin typeface="Times New Roman"/>
                <a:cs typeface="Times New Roman"/>
              </a:rPr>
              <a:t>et</a:t>
            </a:r>
            <a:r>
              <a:rPr sz="1050" spc="-20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1050" spc="-75" dirty="0">
                <a:solidFill>
                  <a:srgbClr val="212123"/>
                </a:solidFill>
                <a:latin typeface="Times New Roman"/>
                <a:cs typeface="Times New Roman"/>
              </a:rPr>
              <a:t>r</a:t>
            </a:r>
            <a:r>
              <a:rPr sz="1050" spc="-80" dirty="0">
                <a:solidFill>
                  <a:srgbClr val="212123"/>
                </a:solidFill>
                <a:latin typeface="Times New Roman"/>
                <a:cs typeface="Times New Roman"/>
              </a:rPr>
              <a:t>i</a:t>
            </a:r>
            <a:r>
              <a:rPr sz="1050" spc="-5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1050" spc="-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3D3D3D"/>
                </a:solidFill>
                <a:latin typeface="Times New Roman"/>
                <a:cs typeface="Times New Roman"/>
              </a:rPr>
              <a:t>de</a:t>
            </a:r>
            <a:r>
              <a:rPr sz="1050" spc="-5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90" dirty="0">
                <a:solidFill>
                  <a:srgbClr val="212123"/>
                </a:solidFill>
                <a:latin typeface="Times New Roman"/>
                <a:cs typeface="Times New Roman"/>
              </a:rPr>
              <a:t>Ad</a:t>
            </a:r>
            <a:r>
              <a:rPr sz="1050" spc="-10" dirty="0">
                <a:solidFill>
                  <a:srgbClr val="212123"/>
                </a:solidFill>
                <a:latin typeface="Times New Roman"/>
                <a:cs typeface="Times New Roman"/>
              </a:rPr>
              <a:t>m</a:t>
            </a:r>
            <a:r>
              <a:rPr sz="1050" spc="-10" dirty="0">
                <a:solidFill>
                  <a:srgbClr val="3D3D3D"/>
                </a:solidFill>
                <a:latin typeface="Times New Roman"/>
                <a:cs typeface="Times New Roman"/>
              </a:rPr>
              <a:t>i</a:t>
            </a:r>
            <a:r>
              <a:rPr sz="1050" spc="-114" dirty="0">
                <a:solidFill>
                  <a:srgbClr val="212123"/>
                </a:solidFill>
                <a:latin typeface="Times New Roman"/>
                <a:cs typeface="Times New Roman"/>
              </a:rPr>
              <a:t>n</a:t>
            </a:r>
            <a:r>
              <a:rPr sz="1050" spc="-40" dirty="0">
                <a:solidFill>
                  <a:srgbClr val="212123"/>
                </a:solidFill>
                <a:latin typeface="Times New Roman"/>
                <a:cs typeface="Times New Roman"/>
              </a:rPr>
              <a:t>i</a:t>
            </a:r>
            <a:r>
              <a:rPr sz="1050" spc="-55" dirty="0">
                <a:solidFill>
                  <a:srgbClr val="3D3D3D"/>
                </a:solidFill>
                <a:latin typeface="Times New Roman"/>
                <a:cs typeface="Times New Roman"/>
              </a:rPr>
              <a:t>stração</a:t>
            </a:r>
            <a:r>
              <a:rPr sz="1050" spc="-1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1050" spc="-1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140" dirty="0">
                <a:solidFill>
                  <a:srgbClr val="212123"/>
                </a:solidFill>
                <a:latin typeface="Times New Roman"/>
                <a:cs typeface="Times New Roman"/>
              </a:rPr>
              <a:t>R</a:t>
            </a:r>
            <a:r>
              <a:rPr sz="1050" spc="-25" dirty="0">
                <a:solidFill>
                  <a:srgbClr val="212123"/>
                </a:solidFill>
                <a:latin typeface="Times New Roman"/>
                <a:cs typeface="Times New Roman"/>
              </a:rPr>
              <a:t>u</a:t>
            </a:r>
            <a:r>
              <a:rPr sz="1050" spc="-9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105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4F4F52"/>
                </a:solidFill>
                <a:latin typeface="Times New Roman"/>
                <a:cs typeface="Times New Roman"/>
              </a:rPr>
              <a:t>C</a:t>
            </a:r>
            <a:r>
              <a:rPr sz="1050" spc="-40" dirty="0">
                <a:solidFill>
                  <a:srgbClr val="4F4F52"/>
                </a:solidFill>
                <a:latin typeface="Times New Roman"/>
                <a:cs typeface="Times New Roman"/>
              </a:rPr>
              <a:t>o</a:t>
            </a:r>
            <a:r>
              <a:rPr sz="1050" spc="-65" dirty="0">
                <a:solidFill>
                  <a:srgbClr val="212123"/>
                </a:solidFill>
                <a:latin typeface="Times New Roman"/>
                <a:cs typeface="Times New Roman"/>
              </a:rPr>
              <a:t>n</a:t>
            </a:r>
            <a:r>
              <a:rPr sz="1050" spc="-60" dirty="0">
                <a:solidFill>
                  <a:srgbClr val="4F4F52"/>
                </a:solidFill>
                <a:latin typeface="Times New Roman"/>
                <a:cs typeface="Times New Roman"/>
              </a:rPr>
              <a:t>g</a:t>
            </a:r>
            <a:r>
              <a:rPr sz="1050" spc="-30" dirty="0">
                <a:solidFill>
                  <a:srgbClr val="4F4F52"/>
                </a:solidFill>
                <a:latin typeface="Times New Roman"/>
                <a:cs typeface="Times New Roman"/>
              </a:rPr>
              <a:t>o</a:t>
            </a:r>
            <a:r>
              <a:rPr sz="1050" spc="-100" dirty="0">
                <a:solidFill>
                  <a:srgbClr val="212123"/>
                </a:solidFill>
                <a:latin typeface="Times New Roman"/>
                <a:cs typeface="Times New Roman"/>
              </a:rPr>
              <a:t>n</a:t>
            </a:r>
            <a:r>
              <a:rPr sz="1050" spc="-20" dirty="0">
                <a:solidFill>
                  <a:srgbClr val="212123"/>
                </a:solidFill>
                <a:latin typeface="Times New Roman"/>
                <a:cs typeface="Times New Roman"/>
              </a:rPr>
              <a:t>h</a:t>
            </a:r>
            <a:r>
              <a:rPr sz="1050" spc="-45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1050" spc="-25" dirty="0">
                <a:solidFill>
                  <a:srgbClr val="3D3D3D"/>
                </a:solidFill>
                <a:latin typeface="Times New Roman"/>
                <a:cs typeface="Times New Roman"/>
              </a:rPr>
              <a:t>s</a:t>
            </a:r>
            <a:r>
              <a:rPr sz="1050" spc="-25" dirty="0">
                <a:solidFill>
                  <a:srgbClr val="777583"/>
                </a:solidFill>
                <a:latin typeface="Times New Roman"/>
                <a:cs typeface="Times New Roman"/>
              </a:rPr>
              <a:t>,</a:t>
            </a:r>
            <a:r>
              <a:rPr sz="1050" spc="-75" dirty="0">
                <a:solidFill>
                  <a:srgbClr val="777583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3D3D3D"/>
                </a:solidFill>
                <a:latin typeface="Times New Roman"/>
                <a:cs typeface="Times New Roman"/>
              </a:rPr>
              <a:t>450</a:t>
            </a:r>
            <a:r>
              <a:rPr sz="1050" spc="-3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4F4F52"/>
                </a:solidFill>
                <a:latin typeface="Times New Roman"/>
                <a:cs typeface="Times New Roman"/>
              </a:rPr>
              <a:t>-</a:t>
            </a:r>
            <a:r>
              <a:rPr sz="1050" spc="-65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4F4F52"/>
                </a:solidFill>
                <a:latin typeface="Times New Roman"/>
                <a:cs typeface="Times New Roman"/>
              </a:rPr>
              <a:t>C</a:t>
            </a:r>
            <a:r>
              <a:rPr sz="1050" spc="-50" dirty="0">
                <a:solidFill>
                  <a:srgbClr val="4F4F52"/>
                </a:solidFill>
                <a:latin typeface="Times New Roman"/>
                <a:cs typeface="Times New Roman"/>
              </a:rPr>
              <a:t>E</a:t>
            </a:r>
            <a:r>
              <a:rPr sz="1050" spc="-90" dirty="0">
                <a:solidFill>
                  <a:srgbClr val="212123"/>
                </a:solidFill>
                <a:latin typeface="Times New Roman"/>
                <a:cs typeface="Times New Roman"/>
              </a:rPr>
              <a:t>P</a:t>
            </a:r>
            <a:r>
              <a:rPr sz="1050" spc="60" dirty="0">
                <a:solidFill>
                  <a:srgbClr val="605E64"/>
                </a:solidFill>
                <a:latin typeface="Times New Roman"/>
                <a:cs typeface="Times New Roman"/>
              </a:rPr>
              <a:t>.</a:t>
            </a:r>
            <a:r>
              <a:rPr sz="1050" spc="-160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4F4F52"/>
                </a:solidFill>
                <a:latin typeface="Times New Roman"/>
                <a:cs typeface="Times New Roman"/>
              </a:rPr>
              <a:t>30.330.100</a:t>
            </a:r>
            <a:r>
              <a:rPr sz="1050" spc="30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1050" spc="-5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90" dirty="0">
                <a:solidFill>
                  <a:srgbClr val="4F4F52"/>
                </a:solidFill>
                <a:latin typeface="Times New Roman"/>
                <a:cs typeface="Times New Roman"/>
              </a:rPr>
              <a:t>Fon</a:t>
            </a:r>
            <a:r>
              <a:rPr sz="1050" spc="-70" dirty="0">
                <a:solidFill>
                  <a:srgbClr val="4F4F52"/>
                </a:solidFill>
                <a:latin typeface="Times New Roman"/>
                <a:cs typeface="Times New Roman"/>
              </a:rPr>
              <a:t>e</a:t>
            </a:r>
            <a:r>
              <a:rPr sz="1050" spc="25" dirty="0">
                <a:solidFill>
                  <a:srgbClr val="878795"/>
                </a:solidFill>
                <a:latin typeface="Times New Roman"/>
                <a:cs typeface="Times New Roman"/>
              </a:rPr>
              <a:t>/</a:t>
            </a:r>
            <a:r>
              <a:rPr sz="1050" spc="-85" dirty="0">
                <a:solidFill>
                  <a:srgbClr val="3D3D3D"/>
                </a:solidFill>
                <a:latin typeface="Times New Roman"/>
                <a:cs typeface="Times New Roman"/>
              </a:rPr>
              <a:t>F</a:t>
            </a:r>
            <a:r>
              <a:rPr sz="1050" spc="-75" dirty="0">
                <a:solidFill>
                  <a:srgbClr val="3D3D3D"/>
                </a:solidFill>
                <a:latin typeface="Times New Roman"/>
                <a:cs typeface="Times New Roman"/>
              </a:rPr>
              <a:t>ax</a:t>
            </a:r>
            <a:r>
              <a:rPr sz="1050" spc="-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3D3D3D"/>
                </a:solidFill>
                <a:latin typeface="Times New Roman"/>
                <a:cs typeface="Times New Roman"/>
              </a:rPr>
              <a:t>(03</a:t>
            </a:r>
            <a:r>
              <a:rPr sz="1050" spc="-135" dirty="0">
                <a:solidFill>
                  <a:srgbClr val="3D3D3D"/>
                </a:solidFill>
                <a:latin typeface="Times New Roman"/>
                <a:cs typeface="Times New Roman"/>
              </a:rPr>
              <a:t>1</a:t>
            </a:r>
            <a:r>
              <a:rPr sz="1050" spc="40" dirty="0">
                <a:solidFill>
                  <a:srgbClr val="3D3D3D"/>
                </a:solidFill>
                <a:latin typeface="Times New Roman"/>
                <a:cs typeface="Times New Roman"/>
              </a:rPr>
              <a:t>)</a:t>
            </a:r>
            <a:r>
              <a:rPr sz="1050" spc="-8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50" spc="-45" dirty="0">
                <a:solidFill>
                  <a:srgbClr val="4F4F52"/>
                </a:solidFill>
                <a:latin typeface="Times New Roman"/>
                <a:cs typeface="Times New Roman"/>
              </a:rPr>
              <a:t>3223</a:t>
            </a:r>
            <a:r>
              <a:rPr sz="1050" spc="-70" dirty="0">
                <a:solidFill>
                  <a:srgbClr val="212123"/>
                </a:solidFill>
                <a:latin typeface="Times New Roman"/>
                <a:cs typeface="Times New Roman"/>
              </a:rPr>
              <a:t>-</a:t>
            </a:r>
            <a:r>
              <a:rPr sz="1050" spc="-45" dirty="0">
                <a:solidFill>
                  <a:srgbClr val="3D3D3D"/>
                </a:solidFill>
                <a:latin typeface="Times New Roman"/>
                <a:cs typeface="Times New Roman"/>
              </a:rPr>
              <a:t>2611</a:t>
            </a:r>
            <a:r>
              <a:rPr sz="1050" spc="-2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3D3D3D"/>
                </a:solidFill>
                <a:latin typeface="Times New Roman"/>
                <a:cs typeface="Times New Roman"/>
              </a:rPr>
              <a:t>Praça</a:t>
            </a:r>
            <a:r>
              <a:rPr sz="900" spc="8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12123"/>
                </a:solidFill>
                <a:latin typeface="Times New Roman"/>
                <a:cs typeface="Times New Roman"/>
              </a:rPr>
              <a:t>d</a:t>
            </a:r>
            <a:r>
              <a:rPr sz="900" spc="50" dirty="0">
                <a:solidFill>
                  <a:srgbClr val="605E64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3D3D3D"/>
                </a:solidFill>
                <a:latin typeface="Times New Roman"/>
                <a:cs typeface="Times New Roman"/>
              </a:rPr>
              <a:t>Es</a:t>
            </a:r>
            <a:r>
              <a:rPr sz="900" spc="-25" dirty="0">
                <a:solidFill>
                  <a:srgbClr val="212123"/>
                </a:solidFill>
                <a:latin typeface="Times New Roman"/>
                <a:cs typeface="Times New Roman"/>
              </a:rPr>
              <a:t>p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ortes</a:t>
            </a:r>
            <a:r>
              <a:rPr sz="900" spc="3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F4F52"/>
                </a:solidFill>
                <a:latin typeface="Times New Roman"/>
                <a:cs typeface="Times New Roman"/>
              </a:rPr>
              <a:t>- </a:t>
            </a:r>
            <a:r>
              <a:rPr sz="900" dirty="0">
                <a:solidFill>
                  <a:srgbClr val="212123"/>
                </a:solidFill>
                <a:latin typeface="Times New Roman"/>
                <a:cs typeface="Times New Roman"/>
              </a:rPr>
              <a:t>R</a:t>
            </a:r>
            <a:r>
              <a:rPr sz="900" spc="-30" dirty="0">
                <a:solidFill>
                  <a:srgbClr val="3D3D3D"/>
                </a:solidFill>
                <a:latin typeface="Times New Roman"/>
                <a:cs typeface="Times New Roman"/>
              </a:rPr>
              <a:t>ua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3D3D3D"/>
                </a:solidFill>
                <a:latin typeface="Times New Roman"/>
                <a:cs typeface="Times New Roman"/>
              </a:rPr>
              <a:t>B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-60" dirty="0">
                <a:solidFill>
                  <a:srgbClr val="0F0F0F"/>
                </a:solidFill>
                <a:latin typeface="Times New Roman"/>
                <a:cs typeface="Times New Roman"/>
              </a:rPr>
              <a:t>n</a:t>
            </a:r>
            <a:r>
              <a:rPr sz="900" spc="75" dirty="0">
                <a:solidFill>
                  <a:srgbClr val="4F4F52"/>
                </a:solidFill>
                <a:latin typeface="Times New Roman"/>
                <a:cs typeface="Times New Roman"/>
              </a:rPr>
              <a:t>v</a:t>
            </a:r>
            <a:r>
              <a:rPr sz="900" spc="-20" dirty="0">
                <a:solidFill>
                  <a:srgbClr val="212123"/>
                </a:solidFill>
                <a:latin typeface="Times New Roman"/>
                <a:cs typeface="Times New Roman"/>
              </a:rPr>
              <a:t>i</a:t>
            </a:r>
            <a:r>
              <a:rPr sz="900" spc="-15" dirty="0">
                <a:solidFill>
                  <a:srgbClr val="212123"/>
                </a:solidFill>
                <a:latin typeface="Times New Roman"/>
                <a:cs typeface="Times New Roman"/>
              </a:rPr>
              <a:t>n</a:t>
            </a:r>
            <a:r>
              <a:rPr sz="900" spc="5" dirty="0">
                <a:solidFill>
                  <a:srgbClr val="3D3D3D"/>
                </a:solidFill>
                <a:latin typeface="Times New Roman"/>
                <a:cs typeface="Times New Roman"/>
              </a:rPr>
              <a:t>da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d</a:t>
            </a:r>
            <a:r>
              <a:rPr sz="900" spc="50" dirty="0">
                <a:solidFill>
                  <a:srgbClr val="605E64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4F4F52"/>
                </a:solidFill>
                <a:latin typeface="Times New Roman"/>
                <a:cs typeface="Times New Roman"/>
              </a:rPr>
              <a:t>Carva</a:t>
            </a:r>
            <a:r>
              <a:rPr sz="900" spc="25" dirty="0">
                <a:solidFill>
                  <a:srgbClr val="212123"/>
                </a:solidFill>
                <a:latin typeface="Times New Roman"/>
                <a:cs typeface="Times New Roman"/>
              </a:rPr>
              <a:t>l</a:t>
            </a:r>
            <a:r>
              <a:rPr sz="900" spc="50" dirty="0">
                <a:solidFill>
                  <a:srgbClr val="212123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4F4F52"/>
                </a:solidFill>
                <a:latin typeface="Times New Roman"/>
                <a:cs typeface="Times New Roman"/>
              </a:rPr>
              <a:t>o</a:t>
            </a:r>
            <a:r>
              <a:rPr sz="900" spc="135" dirty="0">
                <a:solidFill>
                  <a:srgbClr val="878795"/>
                </a:solidFill>
                <a:latin typeface="Times New Roman"/>
                <a:cs typeface="Times New Roman"/>
              </a:rPr>
              <a:t>,</a:t>
            </a:r>
            <a:r>
              <a:rPr sz="900" spc="-90" dirty="0">
                <a:solidFill>
                  <a:srgbClr val="878795"/>
                </a:solidFill>
                <a:latin typeface="Times New Roman"/>
                <a:cs typeface="Times New Roman"/>
              </a:rPr>
              <a:t> </a:t>
            </a:r>
            <a:r>
              <a:rPr sz="900" spc="-65" dirty="0">
                <a:solidFill>
                  <a:srgbClr val="4F4F52"/>
                </a:solidFill>
                <a:latin typeface="Times New Roman"/>
                <a:cs typeface="Times New Roman"/>
              </a:rPr>
              <a:t>F</a:t>
            </a:r>
            <a:r>
              <a:rPr sz="900" spc="50" dirty="0">
                <a:solidFill>
                  <a:srgbClr val="4F4F52"/>
                </a:solidFill>
                <a:latin typeface="Times New Roman"/>
                <a:cs typeface="Times New Roman"/>
              </a:rPr>
              <a:t>i</a:t>
            </a:r>
            <a:r>
              <a:rPr sz="900" spc="5" dirty="0">
                <a:solidFill>
                  <a:srgbClr val="212123"/>
                </a:solidFill>
                <a:latin typeface="Times New Roman"/>
                <a:cs typeface="Times New Roman"/>
              </a:rPr>
              <a:t>n</a:t>
            </a:r>
            <a:r>
              <a:rPr sz="900" spc="-10" dirty="0">
                <a:solidFill>
                  <a:srgbClr val="4F4F52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212123"/>
                </a:solidFill>
                <a:latin typeface="Times New Roman"/>
                <a:cs typeface="Times New Roman"/>
              </a:rPr>
              <a:t>l</a:t>
            </a:r>
            <a:r>
              <a:rPr sz="900" spc="95" dirty="0">
                <a:solidFill>
                  <a:srgbClr val="2121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F4F52"/>
                </a:solidFill>
                <a:latin typeface="Times New Roman"/>
                <a:cs typeface="Times New Roman"/>
              </a:rPr>
              <a:t>-</a:t>
            </a:r>
            <a:r>
              <a:rPr sz="900" spc="-50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605E64"/>
                </a:solidFill>
                <a:latin typeface="Times New Roman"/>
                <a:cs typeface="Times New Roman"/>
              </a:rPr>
              <a:t>C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40" dirty="0">
                <a:solidFill>
                  <a:srgbClr val="212123"/>
                </a:solidFill>
                <a:latin typeface="Times New Roman"/>
                <a:cs typeface="Times New Roman"/>
              </a:rPr>
              <a:t>P</a:t>
            </a:r>
            <a:r>
              <a:rPr sz="900" spc="-15" dirty="0">
                <a:solidFill>
                  <a:srgbClr val="2121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F4F52"/>
                </a:solidFill>
                <a:latin typeface="Times New Roman"/>
                <a:cs typeface="Times New Roman"/>
              </a:rPr>
              <a:t>30.330.</a:t>
            </a:r>
            <a:r>
              <a:rPr sz="900" spc="15" dirty="0">
                <a:solidFill>
                  <a:srgbClr val="4F4F52"/>
                </a:solidFill>
                <a:latin typeface="Times New Roman"/>
                <a:cs typeface="Times New Roman"/>
              </a:rPr>
              <a:t>1</a:t>
            </a:r>
            <a:r>
              <a:rPr sz="900" spc="-25" dirty="0">
                <a:solidFill>
                  <a:srgbClr val="4F4F52"/>
                </a:solidFill>
                <a:latin typeface="Times New Roman"/>
                <a:cs typeface="Times New Roman"/>
              </a:rPr>
              <a:t>8</a:t>
            </a:r>
            <a:r>
              <a:rPr sz="900" spc="85" dirty="0">
                <a:solidFill>
                  <a:srgbClr val="4F4F52"/>
                </a:solidFill>
                <a:latin typeface="Times New Roman"/>
                <a:cs typeface="Times New Roman"/>
              </a:rPr>
              <a:t>0</a:t>
            </a:r>
            <a:r>
              <a:rPr sz="900" spc="-10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B</a:t>
            </a:r>
            <a:r>
              <a:rPr sz="900" spc="25" dirty="0">
                <a:solidFill>
                  <a:srgbClr val="605E64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212123"/>
                </a:solidFill>
                <a:latin typeface="Times New Roman"/>
                <a:cs typeface="Times New Roman"/>
              </a:rPr>
              <a:t>l</a:t>
            </a:r>
            <a:r>
              <a:rPr sz="900" spc="35" dirty="0">
                <a:solidFill>
                  <a:srgbClr val="605E64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12123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605E64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3D3D3D"/>
                </a:solidFill>
                <a:latin typeface="Times New Roman"/>
                <a:cs typeface="Times New Roman"/>
              </a:rPr>
              <a:t>rizonte</a:t>
            </a:r>
            <a:r>
              <a:rPr sz="900" spc="-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400" dirty="0">
                <a:solidFill>
                  <a:srgbClr val="605E64"/>
                </a:solidFill>
                <a:latin typeface="Times New Roman"/>
                <a:cs typeface="Times New Roman"/>
              </a:rPr>
              <a:t>-</a:t>
            </a:r>
            <a:r>
              <a:rPr sz="900" spc="-140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12123"/>
                </a:solidFill>
                <a:latin typeface="Times New Roman"/>
                <a:cs typeface="Times New Roman"/>
              </a:rPr>
              <a:t>M</a:t>
            </a:r>
            <a:r>
              <a:rPr sz="900" spc="30" dirty="0">
                <a:solidFill>
                  <a:srgbClr val="4F4F52"/>
                </a:solidFill>
                <a:latin typeface="Times New Roman"/>
                <a:cs typeface="Times New Roman"/>
              </a:rPr>
              <a:t>G</a:t>
            </a:r>
            <a:r>
              <a:rPr sz="900" spc="10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12123"/>
                </a:solidFill>
                <a:latin typeface="Times New Roman"/>
                <a:cs typeface="Times New Roman"/>
              </a:rPr>
              <a:t>H</a:t>
            </a:r>
            <a:r>
              <a:rPr sz="900" spc="85" dirty="0">
                <a:solidFill>
                  <a:srgbClr val="605E64"/>
                </a:solidFill>
                <a:latin typeface="Times New Roman"/>
                <a:cs typeface="Times New Roman"/>
              </a:rPr>
              <a:t>o</a:t>
            </a:r>
            <a:r>
              <a:rPr sz="900" spc="-15" dirty="0">
                <a:solidFill>
                  <a:srgbClr val="3D3D3D"/>
                </a:solidFill>
                <a:latin typeface="Times New Roman"/>
                <a:cs typeface="Times New Roman"/>
              </a:rPr>
              <a:t>me</a:t>
            </a:r>
            <a:r>
              <a:rPr sz="900" spc="8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Page: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u="sng" spc="30" dirty="0">
                <a:solidFill>
                  <a:srgbClr val="4F4F52"/>
                </a:solidFill>
                <a:latin typeface="Times New Roman"/>
                <a:cs typeface="Times New Roman"/>
              </a:rPr>
              <a:t>w</a:t>
            </a:r>
            <a:r>
              <a:rPr sz="900" spc="15" dirty="0">
                <a:solidFill>
                  <a:srgbClr val="4F4F52"/>
                </a:solidFill>
                <a:latin typeface="Times New Roman"/>
                <a:cs typeface="Times New Roman"/>
              </a:rPr>
              <a:t>ww.mackenz</a:t>
            </a:r>
            <a:r>
              <a:rPr sz="900" u="sng" spc="-65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900" u="sng" spc="-40" dirty="0">
                <a:solidFill>
                  <a:srgbClr val="212123"/>
                </a:solidFill>
                <a:latin typeface="Times New Roman"/>
                <a:cs typeface="Times New Roman"/>
              </a:rPr>
              <a:t>i</a:t>
            </a:r>
            <a:r>
              <a:rPr sz="900" u="sng" spc="40" dirty="0">
                <a:solidFill>
                  <a:srgbClr val="605E64"/>
                </a:solidFill>
                <a:latin typeface="Times New Roman"/>
                <a:cs typeface="Times New Roman"/>
              </a:rPr>
              <a:t>c</a:t>
            </a:r>
            <a:r>
              <a:rPr sz="900" u="sng" spc="55" dirty="0">
                <a:solidFill>
                  <a:srgbClr val="605E64"/>
                </a:solidFill>
                <a:latin typeface="Times New Roman"/>
                <a:cs typeface="Times New Roman"/>
              </a:rPr>
              <a:t>b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h</a:t>
            </a:r>
            <a:r>
              <a:rPr sz="900" spc="30" dirty="0">
                <a:solidFill>
                  <a:srgbClr val="605E64"/>
                </a:solidFill>
                <a:latin typeface="Times New Roman"/>
                <a:cs typeface="Times New Roman"/>
              </a:rPr>
              <a:t>.com.</a:t>
            </a:r>
            <a:r>
              <a:rPr sz="900" spc="50" dirty="0">
                <a:solidFill>
                  <a:srgbClr val="605E64"/>
                </a:solidFill>
                <a:latin typeface="Times New Roman"/>
                <a:cs typeface="Times New Roman"/>
              </a:rPr>
              <a:t>b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r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	</a:t>
            </a:r>
            <a:r>
              <a:rPr sz="900" spc="10" dirty="0">
                <a:solidFill>
                  <a:srgbClr val="4F4F52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4F4F52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12123"/>
                </a:solidFill>
                <a:latin typeface="Times New Roman"/>
                <a:cs typeface="Times New Roman"/>
              </a:rPr>
              <a:t>M</a:t>
            </a:r>
            <a:r>
              <a:rPr sz="900" spc="60" dirty="0">
                <a:solidFill>
                  <a:srgbClr val="4F4F52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212123"/>
                </a:solidFill>
                <a:latin typeface="Times New Roman"/>
                <a:cs typeface="Times New Roman"/>
              </a:rPr>
              <a:t>i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l</a:t>
            </a:r>
            <a:r>
              <a:rPr sz="900" spc="105" dirty="0">
                <a:solidFill>
                  <a:srgbClr val="605E64"/>
                </a:solidFill>
                <a:latin typeface="Times New Roman"/>
                <a:cs typeface="Times New Roman"/>
              </a:rPr>
              <a:t>:</a:t>
            </a:r>
            <a:r>
              <a:rPr sz="900" spc="-85" dirty="0">
                <a:solidFill>
                  <a:srgbClr val="605E64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3D3D3D"/>
                </a:solidFill>
                <a:latin typeface="Times New Roman"/>
                <a:cs typeface="Times New Roman"/>
              </a:rPr>
              <a:t>m</a:t>
            </a:r>
            <a:r>
              <a:rPr sz="900" spc="6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spc="60" dirty="0">
                <a:solidFill>
                  <a:srgbClr val="605E64"/>
                </a:solidFill>
                <a:latin typeface="Times New Roman"/>
                <a:cs typeface="Times New Roman"/>
              </a:rPr>
              <a:t>c</a:t>
            </a:r>
            <a:r>
              <a:rPr sz="900" spc="5" dirty="0">
                <a:solidFill>
                  <a:srgbClr val="212123"/>
                </a:solidFill>
                <a:latin typeface="Times New Roman"/>
                <a:cs typeface="Times New Roman"/>
              </a:rPr>
              <a:t>k</a:t>
            </a:r>
            <a:r>
              <a:rPr sz="900" spc="30" dirty="0">
                <a:solidFill>
                  <a:srgbClr val="4F4F52"/>
                </a:solidFill>
                <a:latin typeface="Times New Roman"/>
                <a:cs typeface="Times New Roman"/>
              </a:rPr>
              <a:t>enzi</a:t>
            </a:r>
            <a:r>
              <a:rPr sz="900" spc="40" dirty="0">
                <a:solidFill>
                  <a:srgbClr val="4F4F52"/>
                </a:solidFill>
                <a:latin typeface="Times New Roman"/>
                <a:cs typeface="Times New Roman"/>
              </a:rPr>
              <a:t>e</a:t>
            </a:r>
            <a:r>
              <a:rPr sz="900" spc="-30" dirty="0">
                <a:solidFill>
                  <a:srgbClr val="777583"/>
                </a:solidFill>
                <a:latin typeface="Times New Roman"/>
                <a:cs typeface="Times New Roman"/>
              </a:rPr>
              <a:t>(</a:t>
            </a:r>
            <a:r>
              <a:rPr sz="900" spc="-40" dirty="0">
                <a:solidFill>
                  <a:srgbClr val="777583"/>
                </a:solidFill>
                <a:latin typeface="Times New Roman"/>
                <a:cs typeface="Times New Roman"/>
              </a:rPr>
              <a:t>á</a:t>
            </a:r>
            <a:r>
              <a:rPr sz="900" spc="-10" dirty="0">
                <a:solidFill>
                  <a:srgbClr val="777583"/>
                </a:solidFill>
                <a:latin typeface="Times New Roman"/>
                <a:cs typeface="Times New Roman"/>
              </a:rPr>
              <a:t>)</a:t>
            </a:r>
            <a:r>
              <a:rPr sz="900" spc="0" dirty="0">
                <a:solidFill>
                  <a:srgbClr val="3D3D3D"/>
                </a:solidFill>
                <a:latin typeface="Times New Roman"/>
                <a:cs typeface="Times New Roman"/>
              </a:rPr>
              <a:t>m</a:t>
            </a:r>
            <a:r>
              <a:rPr sz="900" spc="25" dirty="0">
                <a:solidFill>
                  <a:srgbClr val="605E64"/>
                </a:solidFill>
                <a:latin typeface="Times New Roman"/>
                <a:cs typeface="Times New Roman"/>
              </a:rPr>
              <a:t>ack</a:t>
            </a:r>
            <a:r>
              <a:rPr sz="900" spc="70" dirty="0">
                <a:solidFill>
                  <a:srgbClr val="605E64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3D3D3D"/>
                </a:solidFill>
                <a:latin typeface="Times New Roman"/>
                <a:cs typeface="Times New Roman"/>
              </a:rPr>
              <a:t>n</a:t>
            </a:r>
            <a:r>
              <a:rPr sz="900" spc="20" dirty="0">
                <a:solidFill>
                  <a:srgbClr val="605E64"/>
                </a:solidFill>
                <a:latin typeface="Times New Roman"/>
                <a:cs typeface="Times New Roman"/>
              </a:rPr>
              <a:t>zic</a:t>
            </a:r>
            <a:r>
              <a:rPr sz="900" spc="70" dirty="0">
                <a:solidFill>
                  <a:srgbClr val="605E64"/>
                </a:solidFill>
                <a:latin typeface="Times New Roman"/>
                <a:cs typeface="Times New Roman"/>
              </a:rPr>
              <a:t>h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h</a:t>
            </a:r>
            <a:r>
              <a:rPr sz="900" spc="-15" dirty="0">
                <a:solidFill>
                  <a:srgbClr val="605E64"/>
                </a:solidFill>
                <a:latin typeface="Times New Roman"/>
                <a:cs typeface="Times New Roman"/>
              </a:rPr>
              <a:t>.</a:t>
            </a:r>
            <a:r>
              <a:rPr sz="900" spc="60" dirty="0">
                <a:solidFill>
                  <a:srgbClr val="605E64"/>
                </a:solidFill>
                <a:latin typeface="Times New Roman"/>
                <a:cs typeface="Times New Roman"/>
              </a:rPr>
              <a:t>c</a:t>
            </a:r>
            <a:r>
              <a:rPr sz="900" spc="75" dirty="0">
                <a:solidFill>
                  <a:srgbClr val="605E64"/>
                </a:solidFill>
                <a:latin typeface="Times New Roman"/>
                <a:cs typeface="Times New Roman"/>
              </a:rPr>
              <a:t>o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</a:rPr>
              <a:t>m</a:t>
            </a:r>
            <a:r>
              <a:rPr sz="900" spc="30" dirty="0">
                <a:solidFill>
                  <a:srgbClr val="605E64"/>
                </a:solidFill>
                <a:latin typeface="Times New Roman"/>
                <a:cs typeface="Times New Roman"/>
              </a:rPr>
              <a:t>.</a:t>
            </a:r>
            <a:r>
              <a:rPr sz="900" spc="40" dirty="0">
                <a:solidFill>
                  <a:srgbClr val="605E64"/>
                </a:solidFill>
                <a:latin typeface="Times New Roman"/>
                <a:cs typeface="Times New Roman"/>
              </a:rPr>
              <a:t>b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439</Words>
  <Application>Microsoft Office PowerPoint</Application>
  <PresentationFormat>Benutzerdefiniert</PresentationFormat>
  <Paragraphs>40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2018-06-28T17:46:43Z</dcterms:created>
  <dcterms:modified xsi:type="dcterms:W3CDTF">2018-06-28T15:46:46Z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