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Default Extension="png" ContentType="image/png"/>
  <Override PartName="/ppt/slides/slide4.xml" ContentType="application/vnd.openxmlformats-officedocument.presentationml.slide+xml"/>
</Types>
</file>

<file path=_rels/.rels><?xml version="1.0" encoding="UTF-8" standalone="yes"?>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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9200"/>
  <p:notesSz cx="10693400" cy="75692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/Relationships>

</file>

<file path=ppt/slides/_rels/slide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/Relationships>

</file>

<file path=ppt/slides/_rels/slide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ompras@mackenziebh.com.br" TargetMode="Externa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

</file>

<file path=ppt/slides/_rels/slide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/Relationships>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13868000" cy="15138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13868000" cy="15138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/>
          <p:nvPr/>
        </p:nvSpPr>
        <p:spPr>
          <a:xfrm>
            <a:off x="1237792" y="3217799"/>
            <a:ext cx="5139563" cy="1614170"/>
          </a:xfrm>
          <a:custGeom>
            <a:avLst/>
            <a:gdLst/>
            <a:ahLst/>
            <a:cxnLst/>
            <a:rect l="l" t="t" r="r" b="b"/>
            <a:pathLst>
              <a:path w="5139563" h="1614169">
                <a:moveTo>
                  <a:pt x="0" y="1614170"/>
                </a:moveTo>
                <a:lnTo>
                  <a:pt x="5139563" y="1614170"/>
                </a:lnTo>
                <a:lnTo>
                  <a:pt x="5139563" y="0"/>
                </a:lnTo>
                <a:lnTo>
                  <a:pt x="0" y="0"/>
                </a:lnTo>
                <a:lnTo>
                  <a:pt x="0" y="161417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37792" y="1021461"/>
            <a:ext cx="0" cy="4743577"/>
          </a:xfrm>
          <a:custGeom>
            <a:avLst/>
            <a:gdLst/>
            <a:ahLst/>
            <a:cxnLst/>
            <a:rect l="l" t="t" r="r" b="b"/>
            <a:pathLst>
              <a:path w="0" h="4743577">
                <a:moveTo>
                  <a:pt x="0" y="0"/>
                </a:moveTo>
                <a:lnTo>
                  <a:pt x="0" y="4743577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6375780" y="2085467"/>
            <a:ext cx="0" cy="3679571"/>
          </a:xfrm>
          <a:custGeom>
            <a:avLst/>
            <a:gdLst/>
            <a:ahLst/>
            <a:cxnLst/>
            <a:rect l="l" t="t" r="r" b="b"/>
            <a:pathLst>
              <a:path w="0" h="3679571">
                <a:moveTo>
                  <a:pt x="0" y="0"/>
                </a:moveTo>
                <a:lnTo>
                  <a:pt x="0" y="3679571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5139562" y="3022727"/>
            <a:ext cx="0" cy="1814195"/>
          </a:xfrm>
          <a:custGeom>
            <a:avLst/>
            <a:gdLst/>
            <a:ahLst/>
            <a:cxnLst/>
            <a:rect l="l" t="t" r="r" b="b"/>
            <a:pathLst>
              <a:path w="0" h="1814194">
                <a:moveTo>
                  <a:pt x="0" y="0"/>
                </a:moveTo>
                <a:lnTo>
                  <a:pt x="0" y="1814195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9305290" y="1033652"/>
            <a:ext cx="0" cy="4731385"/>
          </a:xfrm>
          <a:custGeom>
            <a:avLst/>
            <a:gdLst/>
            <a:ahLst/>
            <a:cxnLst/>
            <a:rect l="l" t="t" r="r" b="b"/>
            <a:pathLst>
              <a:path w="0" h="4731385">
                <a:moveTo>
                  <a:pt x="0" y="0"/>
                </a:moveTo>
                <a:lnTo>
                  <a:pt x="0" y="4731385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43888" y="1027429"/>
            <a:ext cx="8067421" cy="0"/>
          </a:xfrm>
          <a:custGeom>
            <a:avLst/>
            <a:gdLst/>
            <a:ahLst/>
            <a:cxnLst/>
            <a:rect l="l" t="t" r="r" b="b"/>
            <a:pathLst>
              <a:path w="8067421" h="0">
                <a:moveTo>
                  <a:pt x="0" y="0"/>
                </a:moveTo>
                <a:lnTo>
                  <a:pt x="8067421" y="0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43888" y="1798954"/>
            <a:ext cx="8067421" cy="0"/>
          </a:xfrm>
          <a:custGeom>
            <a:avLst/>
            <a:gdLst/>
            <a:ahLst/>
            <a:cxnLst/>
            <a:rect l="l" t="t" r="r" b="b"/>
            <a:pathLst>
              <a:path w="8067421" h="0">
                <a:moveTo>
                  <a:pt x="0" y="0"/>
                </a:moveTo>
                <a:lnTo>
                  <a:pt x="8067421" y="0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43888" y="2079370"/>
            <a:ext cx="8067421" cy="0"/>
          </a:xfrm>
          <a:custGeom>
            <a:avLst/>
            <a:gdLst/>
            <a:ahLst/>
            <a:cxnLst/>
            <a:rect l="l" t="t" r="r" b="b"/>
            <a:pathLst>
              <a:path w="8067421" h="0">
                <a:moveTo>
                  <a:pt x="0" y="0"/>
                </a:moveTo>
                <a:lnTo>
                  <a:pt x="8067421" y="0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6381877" y="2527426"/>
            <a:ext cx="2929381" cy="0"/>
          </a:xfrm>
          <a:custGeom>
            <a:avLst/>
            <a:gdLst/>
            <a:ahLst/>
            <a:cxnLst/>
            <a:rect l="l" t="t" r="r" b="b"/>
            <a:pathLst>
              <a:path w="2929381" h="0">
                <a:moveTo>
                  <a:pt x="0" y="0"/>
                </a:moveTo>
                <a:lnTo>
                  <a:pt x="2929381" y="0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243888" y="3016631"/>
            <a:ext cx="5138039" cy="0"/>
          </a:xfrm>
          <a:custGeom>
            <a:avLst/>
            <a:gdLst/>
            <a:ahLst/>
            <a:cxnLst/>
            <a:rect l="l" t="t" r="r" b="b"/>
            <a:pathLst>
              <a:path w="5138039" h="0">
                <a:moveTo>
                  <a:pt x="0" y="0"/>
                </a:moveTo>
                <a:lnTo>
                  <a:pt x="5138039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43888" y="3217900"/>
            <a:ext cx="5138039" cy="0"/>
          </a:xfrm>
          <a:custGeom>
            <a:avLst/>
            <a:gdLst/>
            <a:ahLst/>
            <a:cxnLst/>
            <a:rect l="l" t="t" r="r" b="b"/>
            <a:pathLst>
              <a:path w="5138039" h="0">
                <a:moveTo>
                  <a:pt x="0" y="0"/>
                </a:moveTo>
                <a:lnTo>
                  <a:pt x="5138039" y="0"/>
                </a:lnTo>
              </a:path>
            </a:pathLst>
          </a:custGeom>
          <a:ln w="137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950974" y="3461893"/>
            <a:ext cx="3194557" cy="0"/>
          </a:xfrm>
          <a:custGeom>
            <a:avLst/>
            <a:gdLst/>
            <a:ahLst/>
            <a:cxnLst/>
            <a:rect l="l" t="t" r="r" b="b"/>
            <a:pathLst>
              <a:path w="3194557" h="0">
                <a:moveTo>
                  <a:pt x="0" y="0"/>
                </a:moveTo>
                <a:lnTo>
                  <a:pt x="3194557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43888" y="3705733"/>
            <a:ext cx="5138039" cy="0"/>
          </a:xfrm>
          <a:custGeom>
            <a:avLst/>
            <a:gdLst/>
            <a:ahLst/>
            <a:cxnLst/>
            <a:rect l="l" t="t" r="r" b="b"/>
            <a:pathLst>
              <a:path w="5138039" h="0">
                <a:moveTo>
                  <a:pt x="0" y="0"/>
                </a:moveTo>
                <a:lnTo>
                  <a:pt x="5138039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950974" y="3949572"/>
            <a:ext cx="3194557" cy="0"/>
          </a:xfrm>
          <a:custGeom>
            <a:avLst/>
            <a:gdLst/>
            <a:ahLst/>
            <a:cxnLst/>
            <a:rect l="l" t="t" r="r" b="b"/>
            <a:pathLst>
              <a:path w="3194557" h="0">
                <a:moveTo>
                  <a:pt x="0" y="0"/>
                </a:moveTo>
                <a:lnTo>
                  <a:pt x="3194557" y="0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243888" y="4193413"/>
            <a:ext cx="5138039" cy="0"/>
          </a:xfrm>
          <a:custGeom>
            <a:avLst/>
            <a:gdLst/>
            <a:ahLst/>
            <a:cxnLst/>
            <a:rect l="l" t="t" r="r" b="b"/>
            <a:pathLst>
              <a:path w="5138039" h="0">
                <a:moveTo>
                  <a:pt x="0" y="0"/>
                </a:moveTo>
                <a:lnTo>
                  <a:pt x="5138039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950974" y="4586605"/>
            <a:ext cx="3194557" cy="0"/>
          </a:xfrm>
          <a:custGeom>
            <a:avLst/>
            <a:gdLst/>
            <a:ahLst/>
            <a:cxnLst/>
            <a:rect l="l" t="t" r="r" b="b"/>
            <a:pathLst>
              <a:path w="3194557" h="0">
                <a:moveTo>
                  <a:pt x="0" y="0"/>
                </a:moveTo>
                <a:lnTo>
                  <a:pt x="3194557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243888" y="4830673"/>
            <a:ext cx="5138039" cy="0"/>
          </a:xfrm>
          <a:custGeom>
            <a:avLst/>
            <a:gdLst/>
            <a:ahLst/>
            <a:cxnLst/>
            <a:rect l="l" t="t" r="r" b="b"/>
            <a:pathLst>
              <a:path w="5138039" h="0">
                <a:moveTo>
                  <a:pt x="0" y="0"/>
                </a:moveTo>
                <a:lnTo>
                  <a:pt x="5138039" y="0"/>
                </a:lnTo>
              </a:path>
            </a:pathLst>
          </a:custGeom>
          <a:ln w="137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43888" y="5758942"/>
            <a:ext cx="8067421" cy="0"/>
          </a:xfrm>
          <a:custGeom>
            <a:avLst/>
            <a:gdLst/>
            <a:ahLst/>
            <a:cxnLst/>
            <a:rect l="l" t="t" r="r" b="b"/>
            <a:pathLst>
              <a:path w="8067421" h="0">
                <a:moveTo>
                  <a:pt x="0" y="0"/>
                </a:moveTo>
                <a:lnTo>
                  <a:pt x="8067421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950974" y="5382514"/>
            <a:ext cx="3189986" cy="0"/>
          </a:xfrm>
          <a:custGeom>
            <a:avLst/>
            <a:gdLst/>
            <a:ahLst/>
            <a:cxnLst/>
            <a:rect l="l" t="t" r="r" b="b"/>
            <a:pathLst>
              <a:path w="3189986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346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6382893" y="2797856"/>
            <a:ext cx="83487" cy="121412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>
              <a:lnSpc>
                <a:spcPts val="880"/>
              </a:lnSpc>
            </a:pPr>
            <a:r>
              <a:rPr dirty="0" smtClean="0" sz="750" spc="2">
                <a:latin typeface="Tahoma"/>
                <a:cs typeface="Tahoma"/>
              </a:rPr>
              <a:t>•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48321" y="2797856"/>
            <a:ext cx="1372736" cy="121412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>
              <a:lnSpc>
                <a:spcPts val="880"/>
              </a:lnSpc>
            </a:pPr>
            <a:r>
              <a:rPr dirty="0" smtClean="0" sz="750">
                <a:latin typeface="Tahoma"/>
                <a:cs typeface="Tahoma"/>
              </a:rPr>
              <a:t>&lt;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(me</a:t>
            </a:r>
            <a:r>
              <a:rPr dirty="0" smtClean="0" sz="750">
                <a:latin typeface="Tahoma"/>
                <a:cs typeface="Tahoma"/>
              </a:rPr>
              <a:t>n</a:t>
            </a:r>
            <a:r>
              <a:rPr dirty="0" smtClean="0" sz="750">
                <a:latin typeface="Tahoma"/>
                <a:cs typeface="Tahoma"/>
              </a:rPr>
              <a:t>o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)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q</a:t>
            </a:r>
            <a:r>
              <a:rPr dirty="0" smtClean="0" sz="750">
                <a:latin typeface="Tahoma"/>
                <a:cs typeface="Tahoma"/>
              </a:rPr>
              <a:t>ue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1</a:t>
            </a:r>
            <a:r>
              <a:rPr dirty="0" smtClean="0" sz="750">
                <a:latin typeface="Tahoma"/>
                <a:cs typeface="Tahoma"/>
              </a:rPr>
              <a:t>,</a:t>
            </a:r>
            <a:r>
              <a:rPr dirty="0" smtClean="0" sz="750">
                <a:latin typeface="Tahoma"/>
                <a:cs typeface="Tahoma"/>
              </a:rPr>
              <a:t>0</a:t>
            </a:r>
            <a:r>
              <a:rPr dirty="0" smtClean="0" sz="750">
                <a:latin typeface="Tahoma"/>
                <a:cs typeface="Tahoma"/>
              </a:rPr>
              <a:t>0</a:t>
            </a:r>
            <a:r>
              <a:rPr dirty="0" smtClean="0" sz="750">
                <a:latin typeface="Tahoma"/>
                <a:cs typeface="Tahoma"/>
              </a:rPr>
              <a:t>: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</a:t>
            </a:r>
            <a:r>
              <a:rPr dirty="0" smtClean="0" sz="750">
                <a:latin typeface="Tahoma"/>
                <a:cs typeface="Tahoma"/>
              </a:rPr>
              <a:t>ef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c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tár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a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896718" y="3223306"/>
            <a:ext cx="432129" cy="121412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>
              <a:lnSpc>
                <a:spcPts val="880"/>
              </a:lnSpc>
            </a:pPr>
            <a:r>
              <a:rPr dirty="0" smtClean="0" sz="750" spc="1" b="1">
                <a:latin typeface="Tahoma"/>
                <a:cs typeface="Tahoma"/>
              </a:rPr>
              <a:t>RRE</a:t>
            </a:r>
            <a:r>
              <a:rPr dirty="0" smtClean="0" sz="750" spc="1" b="1">
                <a:latin typeface="Tahoma"/>
                <a:cs typeface="Tahoma"/>
              </a:rPr>
              <a:t>N</a:t>
            </a:r>
            <a:r>
              <a:rPr dirty="0" smtClean="0" sz="750" spc="1" b="1">
                <a:latin typeface="Tahoma"/>
                <a:cs typeface="Tahoma"/>
              </a:rPr>
              <a:t>T</a:t>
            </a:r>
            <a:r>
              <a:rPr dirty="0" smtClean="0" sz="750" spc="1" b="1">
                <a:latin typeface="Tahoma"/>
                <a:cs typeface="Tahoma"/>
              </a:rPr>
              <a:t>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89133" y="3710986"/>
            <a:ext cx="230465" cy="121412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>
              <a:lnSpc>
                <a:spcPts val="880"/>
              </a:lnSpc>
            </a:pPr>
            <a:r>
              <a:rPr dirty="0" smtClean="0" sz="750" b="1">
                <a:latin typeface="Tahoma"/>
                <a:cs typeface="Tahoma"/>
              </a:rPr>
              <a:t>RAL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671345" y="5908975"/>
            <a:ext cx="5242366" cy="121412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>
              <a:lnSpc>
                <a:spcPts val="880"/>
              </a:lnSpc>
            </a:pPr>
            <a:r>
              <a:rPr dirty="0" smtClean="0" sz="750" spc="0" b="1">
                <a:latin typeface="Tahoma"/>
                <a:cs typeface="Tahoma"/>
              </a:rPr>
              <a:t>G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til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za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olici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r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v</a:t>
            </a:r>
            <a:r>
              <a:rPr dirty="0" smtClean="0" sz="750" spc="0" b="1">
                <a:latin typeface="Tahoma"/>
                <a:cs typeface="Tahoma"/>
              </a:rPr>
              <a:t>io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p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il</a:t>
            </a:r>
            <a:r>
              <a:rPr dirty="0" smtClean="0" sz="750" spc="0" b="1">
                <a:latin typeface="Tahoma"/>
                <a:cs typeface="Tahoma"/>
              </a:rPr>
              <a:t>h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fo</a:t>
            </a:r>
            <a:r>
              <a:rPr dirty="0" smtClean="0" sz="750" spc="0" b="1">
                <a:latin typeface="Tahoma"/>
                <a:cs typeface="Tahoma"/>
              </a:rPr>
              <a:t>r</a:t>
            </a:r>
            <a:r>
              <a:rPr dirty="0" smtClean="0" sz="750" spc="0" b="1">
                <a:latin typeface="Tahoma"/>
                <a:cs typeface="Tahoma"/>
              </a:rPr>
              <a:t>mato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Ex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r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v</a:t>
            </a:r>
            <a:r>
              <a:rPr dirty="0" smtClean="0" sz="750" spc="0" b="1">
                <a:latin typeface="Tahoma"/>
                <a:cs typeface="Tahoma"/>
              </a:rPr>
              <a:t>é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-</a:t>
            </a:r>
            <a:r>
              <a:rPr dirty="0" smtClean="0" sz="750" spc="0" b="1">
                <a:latin typeface="Tahoma"/>
                <a:cs typeface="Tahoma"/>
              </a:rPr>
              <a:t>m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il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</a:rPr>
              <a:t>p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</a:rPr>
              <a:t>r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</a:rPr>
              <a:t>o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</a:rPr>
              <a:t>j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</a:rPr>
              <a:t>et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</a:rPr>
              <a:t>o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.c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o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m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r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as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@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mac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k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e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n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z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i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ebh.c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o</a:t>
            </a:r>
            <a:r>
              <a:rPr dirty="0" smtClean="0" sz="750" spc="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37792" y="1027429"/>
            <a:ext cx="8067497" cy="771524"/>
          </a:xfrm>
          <a:prstGeom prst="rect">
            <a:avLst/>
          </a:prstGeom>
        </p:spPr>
        <p:txBody>
          <a:bodyPr wrap="square" lIns="0" tIns="4779" rIns="0" bIns="0" rtlCol="0">
            <a:noAutofit/>
          </a:bodyPr>
          <a:lstStyle/>
          <a:p>
            <a:pPr>
              <a:lnSpc>
                <a:spcPts val="500"/>
              </a:lnSpc>
            </a:pPr>
            <a:endParaRPr sz="500"/>
          </a:p>
          <a:p>
            <a:pPr marL="2469210">
              <a:lnSpc>
                <a:spcPct val="100585"/>
              </a:lnSpc>
              <a:spcBef>
                <a:spcPts val="2000"/>
              </a:spcBef>
            </a:pPr>
            <a:r>
              <a:rPr dirty="0" smtClean="0" sz="750" spc="0" b="1">
                <a:latin typeface="Tahoma"/>
                <a:cs typeface="Tahoma"/>
              </a:rPr>
              <a:t>P</a:t>
            </a:r>
            <a:r>
              <a:rPr dirty="0" smtClean="0" sz="750" spc="0" b="1">
                <a:latin typeface="Tahoma"/>
                <a:cs typeface="Tahoma"/>
              </a:rPr>
              <a:t>LA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LHA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CÁ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LO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AÇ</a:t>
            </a:r>
            <a:r>
              <a:rPr dirty="0" smtClean="0" sz="750" spc="0" b="1">
                <a:latin typeface="Tahoma"/>
                <a:cs typeface="Tahoma"/>
              </a:rPr>
              <a:t>Ã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F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CE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RA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M</a:t>
            </a:r>
            <a:r>
              <a:rPr dirty="0" smtClean="0" sz="750" spc="0" b="1">
                <a:latin typeface="Tahoma"/>
                <a:cs typeface="Tahoma"/>
              </a:rPr>
              <a:t>P</a:t>
            </a:r>
            <a:r>
              <a:rPr dirty="0" smtClean="0" sz="750" spc="0" b="1">
                <a:latin typeface="Tahoma"/>
                <a:cs typeface="Tahoma"/>
              </a:rPr>
              <a:t>RESA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37792" y="1798954"/>
            <a:ext cx="8067497" cy="280415"/>
          </a:xfrm>
          <a:prstGeom prst="rect">
            <a:avLst/>
          </a:prstGeom>
        </p:spPr>
        <p:txBody>
          <a:bodyPr wrap="square" lIns="0" tIns="461" rIns="0" bIns="0" rtlCol="0">
            <a:noAutofit/>
          </a:bodyPr>
          <a:lstStyle/>
          <a:p>
            <a:pPr>
              <a:lnSpc>
                <a:spcPts val="650"/>
              </a:lnSpc>
            </a:pPr>
            <a:endParaRPr sz="650"/>
          </a:p>
          <a:p>
            <a:pPr marL="21336">
              <a:lnSpc>
                <a:spcPct val="100585"/>
              </a:lnSpc>
            </a:pPr>
            <a:r>
              <a:rPr dirty="0" smtClean="0" sz="750" spc="4" b="1">
                <a:latin typeface="Tahoma"/>
                <a:cs typeface="Tahoma"/>
              </a:rPr>
              <a:t>N</a:t>
            </a:r>
            <a:r>
              <a:rPr dirty="0" smtClean="0" sz="750" spc="4" b="1">
                <a:latin typeface="Tahoma"/>
                <a:cs typeface="Tahoma"/>
              </a:rPr>
              <a:t>O</a:t>
            </a:r>
            <a:r>
              <a:rPr dirty="0" smtClean="0" sz="750" spc="-4" b="1">
                <a:latin typeface="Tahoma"/>
                <a:cs typeface="Tahoma"/>
              </a:rPr>
              <a:t>M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4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-4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-4" b="1">
                <a:latin typeface="Tahoma"/>
                <a:cs typeface="Tahoma"/>
              </a:rPr>
              <a:t>M</a:t>
            </a:r>
            <a:r>
              <a:rPr dirty="0" smtClean="0" sz="750" spc="-4" b="1">
                <a:latin typeface="Tahoma"/>
                <a:cs typeface="Tahoma"/>
              </a:rPr>
              <a:t>P</a:t>
            </a:r>
            <a:r>
              <a:rPr dirty="0" smtClean="0" sz="750" spc="0" b="1">
                <a:latin typeface="Tahoma"/>
                <a:cs typeface="Tahoma"/>
              </a:rPr>
              <a:t>RESA:</a:t>
            </a:r>
            <a:r>
              <a:rPr dirty="0" smtClean="0" sz="750" spc="0" b="1">
                <a:latin typeface="Tahoma"/>
                <a:cs typeface="Tahoma"/>
              </a:rPr>
              <a:t>                                                                                                                                                                                              </a:t>
            </a:r>
            <a:r>
              <a:rPr dirty="0" smtClean="0" sz="750" spc="174" b="1">
                <a:latin typeface="Tahoma"/>
                <a:cs typeface="Tahoma"/>
              </a:rPr>
              <a:t> </a:t>
            </a:r>
            <a:r>
              <a:rPr dirty="0" smtClean="0" sz="750" spc="4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4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A: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37792" y="2079370"/>
            <a:ext cx="5137988" cy="937260"/>
          </a:xfrm>
          <a:prstGeom prst="rect">
            <a:avLst/>
          </a:prstGeom>
        </p:spPr>
        <p:txBody>
          <a:bodyPr wrap="square" lIns="0" tIns="635" rIns="0" bIns="0" rtlCol="0">
            <a:noAutofit/>
          </a:bodyPr>
          <a:lstStyle/>
          <a:p>
            <a:pPr marL="21336">
              <a:lnSpc>
                <a:spcPct val="100585"/>
              </a:lnSpc>
            </a:pP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AD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BALA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ÇO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P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R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M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AL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M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EXE</a:t>
            </a:r>
            <a:r>
              <a:rPr dirty="0" smtClean="0" sz="750" spc="0" b="1">
                <a:latin typeface="Tahoma"/>
                <a:cs typeface="Tahoma"/>
              </a:rPr>
              <a:t>R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Í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AL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ts val="905"/>
              </a:lnSpc>
              <a:spcBef>
                <a:spcPts val="190"/>
              </a:spcBef>
            </a:pP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T</a:t>
            </a:r>
            <a:r>
              <a:rPr dirty="0" smtClean="0" sz="750" spc="4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TAL</a:t>
            </a:r>
            <a:r>
              <a:rPr dirty="0" smtClean="0" sz="750" spc="0">
                <a:latin typeface="Tahoma"/>
                <a:cs typeface="Tahoma"/>
              </a:rPr>
              <a:t>                                                                       </a:t>
            </a:r>
            <a:r>
              <a:rPr dirty="0" smtClean="0" sz="750" spc="13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R$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129">
                <a:latin typeface="Tahoma"/>
                <a:cs typeface="Tahoma"/>
              </a:rPr>
              <a:t> 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,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0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ts val="905"/>
              </a:lnSpc>
              <a:spcBef>
                <a:spcPts val="375"/>
              </a:spcBef>
            </a:pP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RC</a:t>
            </a:r>
            <a:r>
              <a:rPr dirty="0" smtClean="0" sz="750" spc="-4">
                <a:latin typeface="Tahoma"/>
                <a:cs typeface="Tahoma"/>
              </a:rPr>
              <a:t>U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ANTE</a:t>
            </a:r>
            <a:r>
              <a:rPr dirty="0" smtClean="0" sz="750" spc="0">
                <a:latin typeface="Tahoma"/>
                <a:cs typeface="Tahoma"/>
              </a:rPr>
              <a:t>                                                              </a:t>
            </a:r>
            <a:r>
              <a:rPr dirty="0" smtClean="0" sz="750" spc="144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R$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129">
                <a:latin typeface="Tahoma"/>
                <a:cs typeface="Tahoma"/>
              </a:rPr>
              <a:t> 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,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0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ts val="905"/>
              </a:lnSpc>
              <a:spcBef>
                <a:spcPts val="375"/>
              </a:spcBef>
            </a:pP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NÃO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RC</a:t>
            </a:r>
            <a:r>
              <a:rPr dirty="0" smtClean="0" sz="750" spc="-4">
                <a:latin typeface="Tahoma"/>
                <a:cs typeface="Tahoma"/>
              </a:rPr>
              <a:t>U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ANTE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E</a:t>
            </a:r>
            <a:r>
              <a:rPr dirty="0" smtClean="0" sz="750" spc="4">
                <a:latin typeface="Tahoma"/>
                <a:cs typeface="Tahoma"/>
              </a:rPr>
              <a:t>X</a:t>
            </a:r>
            <a:r>
              <a:rPr dirty="0" smtClean="0" sz="750" spc="0">
                <a:latin typeface="Tahoma"/>
                <a:cs typeface="Tahoma"/>
              </a:rPr>
              <a:t>CETO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4">
                <a:latin typeface="Tahoma"/>
                <a:cs typeface="Tahoma"/>
              </a:rPr>
              <a:t>P</a:t>
            </a:r>
            <a:r>
              <a:rPr dirty="0" smtClean="0" sz="750" spc="-4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4">
                <a:latin typeface="Tahoma"/>
                <a:cs typeface="Tahoma"/>
              </a:rPr>
              <a:t>M</a:t>
            </a:r>
            <a:r>
              <a:rPr dirty="0" smtClean="0" sz="750" spc="0">
                <a:latin typeface="Tahoma"/>
                <a:cs typeface="Tahoma"/>
              </a:rPr>
              <a:t>AN</a:t>
            </a:r>
            <a:r>
              <a:rPr dirty="0" smtClean="0" sz="750" spc="-4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NTE</a:t>
            </a:r>
            <a:r>
              <a:rPr dirty="0" smtClean="0" sz="750" spc="0">
                <a:latin typeface="Tahoma"/>
                <a:cs typeface="Tahoma"/>
              </a:rPr>
              <a:t>        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R$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129">
                <a:latin typeface="Tahoma"/>
                <a:cs typeface="Tahoma"/>
              </a:rPr>
              <a:t> 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,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0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ts val="905"/>
              </a:lnSpc>
              <a:spcBef>
                <a:spcPts val="375"/>
              </a:spcBef>
            </a:pPr>
            <a:r>
              <a:rPr dirty="0" smtClean="0" sz="750" spc="4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RC</a:t>
            </a:r>
            <a:r>
              <a:rPr dirty="0" smtClean="0" sz="750" spc="-4">
                <a:latin typeface="Tahoma"/>
                <a:cs typeface="Tahoma"/>
              </a:rPr>
              <a:t>U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ANTE</a:t>
            </a:r>
            <a:r>
              <a:rPr dirty="0" smtClean="0" sz="750" spc="0">
                <a:latin typeface="Tahoma"/>
                <a:cs typeface="Tahoma"/>
              </a:rPr>
              <a:t>                                                            </a:t>
            </a:r>
            <a:r>
              <a:rPr dirty="0" smtClean="0" sz="750" spc="21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R$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129">
                <a:latin typeface="Tahoma"/>
                <a:cs typeface="Tahoma"/>
              </a:rPr>
              <a:t> </a:t>
            </a:r>
            <a:r>
              <a:rPr dirty="0" smtClean="0" baseline="14728" sz="1125" spc="-4">
                <a:latin typeface="Tahoma"/>
                <a:cs typeface="Tahoma"/>
              </a:rPr>
              <a:t>1</a:t>
            </a:r>
            <a:r>
              <a:rPr dirty="0" smtClean="0" baseline="14728" sz="1125" spc="0">
                <a:latin typeface="Tahoma"/>
                <a:cs typeface="Tahoma"/>
              </a:rPr>
              <a:t>,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0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ts val="905"/>
              </a:lnSpc>
              <a:spcBef>
                <a:spcPts val="375"/>
              </a:spcBef>
            </a:pPr>
            <a:r>
              <a:rPr dirty="0" smtClean="0" sz="750" spc="4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ASS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NÃO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RC</a:t>
            </a:r>
            <a:r>
              <a:rPr dirty="0" smtClean="0" sz="750" spc="-4">
                <a:latin typeface="Tahoma"/>
                <a:cs typeface="Tahoma"/>
              </a:rPr>
              <a:t>U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ANTE</a:t>
            </a:r>
            <a:r>
              <a:rPr dirty="0" smtClean="0" sz="750" spc="0">
                <a:latin typeface="Tahoma"/>
                <a:cs typeface="Tahoma"/>
              </a:rPr>
              <a:t>                                                   </a:t>
            </a:r>
            <a:r>
              <a:rPr dirty="0" smtClean="0" sz="750" spc="164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R$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129">
                <a:latin typeface="Tahoma"/>
                <a:cs typeface="Tahoma"/>
              </a:rPr>
              <a:t> 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,</a:t>
            </a:r>
            <a:r>
              <a:rPr dirty="0" smtClean="0" baseline="14728" sz="1125" spc="-4">
                <a:latin typeface="Tahoma"/>
                <a:cs typeface="Tahoma"/>
              </a:rPr>
              <a:t>0</a:t>
            </a:r>
            <a:r>
              <a:rPr dirty="0" smtClean="0" baseline="14728" sz="1125" spc="0">
                <a:latin typeface="Tahoma"/>
                <a:cs typeface="Tahoma"/>
              </a:rPr>
              <a:t>0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375780" y="2079370"/>
            <a:ext cx="2929509" cy="448056"/>
          </a:xfrm>
          <a:prstGeom prst="rect">
            <a:avLst/>
          </a:prstGeom>
        </p:spPr>
        <p:txBody>
          <a:bodyPr wrap="square" lIns="0" tIns="8335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790956">
              <a:lnSpc>
                <a:spcPct val="100585"/>
              </a:lnSpc>
            </a:pPr>
            <a:r>
              <a:rPr dirty="0" smtClean="0" sz="750" b="1">
                <a:latin typeface="Tahoma"/>
                <a:cs typeface="Tahoma"/>
              </a:rPr>
              <a:t>T</a:t>
            </a:r>
            <a:r>
              <a:rPr dirty="0" smtClean="0" sz="750" b="1">
                <a:latin typeface="Tahoma"/>
                <a:cs typeface="Tahoma"/>
              </a:rPr>
              <a:t>A</a:t>
            </a:r>
            <a:r>
              <a:rPr dirty="0" smtClean="0" sz="750" b="1">
                <a:latin typeface="Tahoma"/>
                <a:cs typeface="Tahoma"/>
              </a:rPr>
              <a:t>B</a:t>
            </a:r>
            <a:r>
              <a:rPr dirty="0" smtClean="0" sz="750" b="1">
                <a:latin typeface="Tahoma"/>
                <a:cs typeface="Tahoma"/>
              </a:rPr>
              <a:t>ELA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D</a:t>
            </a:r>
            <a:r>
              <a:rPr dirty="0" smtClean="0" sz="750" b="1">
                <a:latin typeface="Tahoma"/>
                <a:cs typeface="Tahoma"/>
              </a:rPr>
              <a:t>E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Í</a:t>
            </a:r>
            <a:r>
              <a:rPr dirty="0" smtClean="0" sz="750" b="1">
                <a:latin typeface="Tahoma"/>
                <a:cs typeface="Tahoma"/>
              </a:rPr>
              <a:t>N</a:t>
            </a:r>
            <a:r>
              <a:rPr dirty="0" smtClean="0" sz="750" b="1">
                <a:latin typeface="Tahoma"/>
                <a:cs typeface="Tahoma"/>
              </a:rPr>
              <a:t>D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CE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P</a:t>
            </a:r>
            <a:r>
              <a:rPr dirty="0" smtClean="0" sz="750" b="1">
                <a:latin typeface="Tahoma"/>
                <a:cs typeface="Tahoma"/>
              </a:rPr>
              <a:t>AD</a:t>
            </a:r>
            <a:r>
              <a:rPr dirty="0" smtClean="0" sz="750" b="1">
                <a:latin typeface="Tahoma"/>
                <a:cs typeface="Tahoma"/>
              </a:rPr>
              <a:t>R</a:t>
            </a:r>
            <a:r>
              <a:rPr dirty="0" smtClean="0" sz="750" b="1">
                <a:latin typeface="Tahoma"/>
                <a:cs typeface="Tahoma"/>
              </a:rPr>
              <a:t>ÃO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75780" y="2527426"/>
            <a:ext cx="2929509" cy="3231515"/>
          </a:xfrm>
          <a:prstGeom prst="rect">
            <a:avLst/>
          </a:prstGeom>
        </p:spPr>
        <p:txBody>
          <a:bodyPr wrap="square" lIns="0" tIns="10875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9812">
              <a:lnSpc>
                <a:spcPct val="100585"/>
              </a:lnSpc>
            </a:pPr>
            <a:r>
              <a:rPr dirty="0" smtClean="0" sz="750" spc="0" b="1">
                <a:latin typeface="Tahoma"/>
                <a:cs typeface="Tahoma"/>
              </a:rPr>
              <a:t>Í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CES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Á</a:t>
            </a:r>
            <a:r>
              <a:rPr dirty="0" smtClean="0" sz="750" spc="0" b="1">
                <a:latin typeface="Tahoma"/>
                <a:cs typeface="Tahoma"/>
              </a:rPr>
              <a:t>B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–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Sit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ação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–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LC,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LG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SG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ct val="100585"/>
              </a:lnSpc>
              <a:spcBef>
                <a:spcPts val="1134"/>
              </a:spcBef>
            </a:pPr>
            <a:r>
              <a:rPr dirty="0" smtClean="0" sz="750" spc="0">
                <a:latin typeface="Tahoma"/>
                <a:cs typeface="Tahoma"/>
              </a:rPr>
              <a:t>•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28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1</a:t>
            </a:r>
            <a:r>
              <a:rPr dirty="0" smtClean="0" sz="750" spc="0">
                <a:latin typeface="Tahoma"/>
                <a:cs typeface="Tahoma"/>
              </a:rPr>
              <a:t>,</a:t>
            </a:r>
            <a:r>
              <a:rPr dirty="0" smtClean="0" sz="750" spc="-4">
                <a:latin typeface="Tahoma"/>
                <a:cs typeface="Tahoma"/>
              </a:rPr>
              <a:t>0</a:t>
            </a:r>
            <a:r>
              <a:rPr dirty="0" smtClean="0" sz="750" spc="0">
                <a:latin typeface="Tahoma"/>
                <a:cs typeface="Tahoma"/>
              </a:rPr>
              <a:t>0</a:t>
            </a:r>
            <a:r>
              <a:rPr dirty="0" smtClean="0" sz="750" spc="6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1</a:t>
            </a:r>
            <a:r>
              <a:rPr dirty="0" smtClean="0" sz="750" spc="0">
                <a:latin typeface="Tahoma"/>
                <a:cs typeface="Tahoma"/>
              </a:rPr>
              <a:t>,</a:t>
            </a:r>
            <a:r>
              <a:rPr dirty="0" smtClean="0" sz="750" spc="-4">
                <a:latin typeface="Tahoma"/>
                <a:cs typeface="Tahoma"/>
              </a:rPr>
              <a:t>3</a:t>
            </a:r>
            <a:r>
              <a:rPr dirty="0" smtClean="0" sz="750" spc="-4">
                <a:latin typeface="Tahoma"/>
                <a:cs typeface="Tahoma"/>
              </a:rPr>
              <a:t>5</a:t>
            </a:r>
            <a:r>
              <a:rPr dirty="0" smtClean="0" sz="750" spc="0">
                <a:latin typeface="Tahoma"/>
                <a:cs typeface="Tahoma"/>
              </a:rPr>
              <a:t>:</a:t>
            </a:r>
            <a:r>
              <a:rPr dirty="0" smtClean="0" sz="750" spc="8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E</a:t>
            </a:r>
            <a:r>
              <a:rPr dirty="0" smtClean="0" sz="750" spc="3">
                <a:latin typeface="Tahoma"/>
                <a:cs typeface="Tahoma"/>
              </a:rPr>
              <a:t>qu</a:t>
            </a:r>
            <a:r>
              <a:rPr dirty="0" smtClean="0" sz="750" spc="-3">
                <a:latin typeface="Tahoma"/>
                <a:cs typeface="Tahoma"/>
              </a:rPr>
              <a:t>i</a:t>
            </a:r>
            <a:r>
              <a:rPr dirty="0" smtClean="0" sz="750" spc="-3">
                <a:latin typeface="Tahoma"/>
                <a:cs typeface="Tahoma"/>
              </a:rPr>
              <a:t>l</a:t>
            </a:r>
            <a:r>
              <a:rPr dirty="0" smtClean="0" sz="750" spc="-3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b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ada</a:t>
            </a:r>
            <a:endParaRPr sz="750">
              <a:latin typeface="Tahoma"/>
              <a:cs typeface="Tahoma"/>
            </a:endParaRPr>
          </a:p>
          <a:p>
            <a:pPr marL="19812">
              <a:lnSpc>
                <a:spcPct val="100585"/>
              </a:lnSpc>
              <a:spcBef>
                <a:spcPts val="115"/>
              </a:spcBef>
            </a:pPr>
            <a:r>
              <a:rPr dirty="0" smtClean="0" sz="750" spc="0">
                <a:latin typeface="Tahoma"/>
                <a:cs typeface="Tahoma"/>
              </a:rPr>
              <a:t>•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28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(ma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)</a:t>
            </a:r>
            <a:r>
              <a:rPr dirty="0" smtClean="0" sz="750" spc="22">
                <a:latin typeface="Tahoma"/>
                <a:cs typeface="Tahoma"/>
              </a:rPr>
              <a:t> </a:t>
            </a:r>
            <a:r>
              <a:rPr dirty="0" smtClean="0" sz="750" spc="4">
                <a:latin typeface="Tahoma"/>
                <a:cs typeface="Tahoma"/>
              </a:rPr>
              <a:t>q</a:t>
            </a:r>
            <a:r>
              <a:rPr dirty="0" smtClean="0" sz="750" spc="0">
                <a:latin typeface="Tahoma"/>
                <a:cs typeface="Tahoma"/>
              </a:rPr>
              <a:t>ue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1</a:t>
            </a:r>
            <a:r>
              <a:rPr dirty="0" smtClean="0" sz="750" spc="0">
                <a:latin typeface="Tahoma"/>
                <a:cs typeface="Tahoma"/>
              </a:rPr>
              <a:t>,</a:t>
            </a:r>
            <a:r>
              <a:rPr dirty="0" smtClean="0" sz="750" spc="-4">
                <a:latin typeface="Tahoma"/>
                <a:cs typeface="Tahoma"/>
              </a:rPr>
              <a:t>3</a:t>
            </a:r>
            <a:r>
              <a:rPr dirty="0" smtClean="0" sz="750" spc="-4">
                <a:latin typeface="Tahoma"/>
                <a:cs typeface="Tahoma"/>
              </a:rPr>
              <a:t>5</a:t>
            </a:r>
            <a:r>
              <a:rPr dirty="0" smtClean="0" sz="750" spc="0">
                <a:latin typeface="Tahoma"/>
                <a:cs typeface="Tahoma"/>
              </a:rPr>
              <a:t>:</a:t>
            </a:r>
            <a:r>
              <a:rPr dirty="0" smtClean="0" sz="750" spc="8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Sat</a:t>
            </a:r>
            <a:r>
              <a:rPr dirty="0" smtClean="0" sz="750" spc="-3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sfat</a:t>
            </a:r>
            <a:r>
              <a:rPr dirty="0" smtClean="0" sz="750" spc="-4">
                <a:latin typeface="Tahoma"/>
                <a:cs typeface="Tahoma"/>
              </a:rPr>
              <a:t>ó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-3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a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37792" y="3016631"/>
            <a:ext cx="3901770" cy="201269"/>
          </a:xfrm>
          <a:prstGeom prst="rect">
            <a:avLst/>
          </a:prstGeom>
        </p:spPr>
        <p:txBody>
          <a:bodyPr wrap="square" lIns="0" tIns="36830" rIns="0" bIns="0" rtlCol="0">
            <a:noAutofit/>
          </a:bodyPr>
          <a:lstStyle/>
          <a:p>
            <a:pPr marL="1368412" marR="1357321" algn="ctr">
              <a:lnSpc>
                <a:spcPct val="100585"/>
              </a:lnSpc>
            </a:pPr>
            <a:r>
              <a:rPr dirty="0" smtClean="0" sz="750" spc="0" b="1">
                <a:latin typeface="Tahoma"/>
                <a:cs typeface="Tahoma"/>
              </a:rPr>
              <a:t>CÁ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LO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S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Í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CES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39562" y="3016631"/>
            <a:ext cx="1236218" cy="201269"/>
          </a:xfrm>
          <a:prstGeom prst="rect">
            <a:avLst/>
          </a:prstGeom>
        </p:spPr>
        <p:txBody>
          <a:bodyPr wrap="square" lIns="0" tIns="43180" rIns="0" bIns="0" rtlCol="0">
            <a:noAutofit/>
          </a:bodyPr>
          <a:lstStyle/>
          <a:p>
            <a:pPr marL="329438">
              <a:lnSpc>
                <a:spcPct val="100585"/>
              </a:lnSpc>
            </a:pPr>
            <a:r>
              <a:rPr dirty="0" smtClean="0" sz="750" spc="1" b="1">
                <a:latin typeface="Tahoma"/>
                <a:cs typeface="Tahoma"/>
              </a:rPr>
              <a:t>RES</a:t>
            </a:r>
            <a:r>
              <a:rPr dirty="0" smtClean="0" sz="750" spc="1" b="1">
                <a:latin typeface="Tahoma"/>
                <a:cs typeface="Tahoma"/>
              </a:rPr>
              <a:t>U</a:t>
            </a:r>
            <a:r>
              <a:rPr dirty="0" smtClean="0" sz="750" spc="1" b="1">
                <a:latin typeface="Tahoma"/>
                <a:cs typeface="Tahoma"/>
              </a:rPr>
              <a:t>L</a:t>
            </a:r>
            <a:r>
              <a:rPr dirty="0" smtClean="0" sz="750" spc="1" b="1">
                <a:latin typeface="Tahoma"/>
                <a:cs typeface="Tahoma"/>
              </a:rPr>
              <a:t>T</a:t>
            </a:r>
            <a:r>
              <a:rPr dirty="0" smtClean="0" sz="750" spc="1" b="1">
                <a:latin typeface="Tahoma"/>
                <a:cs typeface="Tahoma"/>
              </a:rPr>
              <a:t>ADO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37792" y="3217900"/>
            <a:ext cx="713181" cy="487832"/>
          </a:xfrm>
          <a:prstGeom prst="rect">
            <a:avLst/>
          </a:prstGeom>
        </p:spPr>
        <p:txBody>
          <a:bodyPr wrap="square" lIns="0" tIns="1905" rIns="0" bIns="0" rtlCol="0">
            <a:noAutofit/>
          </a:bodyPr>
          <a:lstStyle/>
          <a:p>
            <a:pPr marL="21336">
              <a:lnSpc>
                <a:spcPct val="100585"/>
              </a:lnSpc>
            </a:pPr>
            <a:r>
              <a:rPr dirty="0" smtClean="0" sz="750" b="1">
                <a:latin typeface="Tahoma"/>
                <a:cs typeface="Tahoma"/>
              </a:rPr>
              <a:t>L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Q</a:t>
            </a:r>
            <a:r>
              <a:rPr dirty="0" smtClean="0" sz="750" b="1">
                <a:latin typeface="Tahoma"/>
                <a:cs typeface="Tahoma"/>
              </a:rPr>
              <a:t>U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D</a:t>
            </a:r>
            <a:r>
              <a:rPr dirty="0" smtClean="0" sz="750" b="1">
                <a:latin typeface="Tahoma"/>
                <a:cs typeface="Tahoma"/>
              </a:rPr>
              <a:t>EZ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CO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50974" y="3217900"/>
            <a:ext cx="3188588" cy="243992"/>
          </a:xfrm>
          <a:prstGeom prst="rect">
            <a:avLst/>
          </a:prstGeom>
        </p:spPr>
        <p:txBody>
          <a:bodyPr wrap="square" lIns="0" tIns="2137" rIns="0" bIns="0" rtlCol="0">
            <a:noAutofit/>
          </a:bodyPr>
          <a:lstStyle/>
          <a:p>
            <a:pPr>
              <a:lnSpc>
                <a:spcPts val="950"/>
              </a:lnSpc>
            </a:pPr>
            <a:endParaRPr sz="950"/>
          </a:p>
          <a:p>
            <a:pPr marL="1401988" marR="1086693" algn="ctr">
              <a:lnSpc>
                <a:spcPct val="100585"/>
              </a:lnSpc>
            </a:pP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ante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39562" y="3217900"/>
            <a:ext cx="1236218" cy="487832"/>
          </a:xfrm>
          <a:prstGeom prst="rect">
            <a:avLst/>
          </a:prstGeom>
        </p:spPr>
        <p:txBody>
          <a:bodyPr wrap="square" lIns="0" tIns="2899" rIns="0" bIns="0" rtlCol="0">
            <a:noAutofit/>
          </a:bodyPr>
          <a:lstStyle/>
          <a:p>
            <a:pPr>
              <a:lnSpc>
                <a:spcPts val="1400"/>
              </a:lnSpc>
            </a:pPr>
            <a:endParaRPr sz="1400"/>
          </a:p>
          <a:p>
            <a:pPr marL="496989" marR="486025" algn="ctr">
              <a:lnSpc>
                <a:spcPct val="100585"/>
              </a:lnSpc>
            </a:pPr>
            <a:r>
              <a:rPr dirty="0" smtClean="0" sz="750" b="1">
                <a:latin typeface="Tahoma"/>
                <a:cs typeface="Tahoma"/>
              </a:rPr>
              <a:t>0,00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50974" y="3461893"/>
            <a:ext cx="3188588" cy="243840"/>
          </a:xfrm>
          <a:prstGeom prst="rect">
            <a:avLst/>
          </a:prstGeom>
        </p:spPr>
        <p:txBody>
          <a:bodyPr wrap="square" lIns="0" tIns="635" rIns="0" bIns="0" rtlCol="0">
            <a:noAutofit/>
          </a:bodyPr>
          <a:lstStyle/>
          <a:p>
            <a:pPr marL="1388361">
              <a:lnSpc>
                <a:spcPct val="100585"/>
              </a:lnSpc>
            </a:pP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ante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37792" y="3705733"/>
            <a:ext cx="713181" cy="487679"/>
          </a:xfrm>
          <a:prstGeom prst="rect">
            <a:avLst/>
          </a:prstGeom>
        </p:spPr>
        <p:txBody>
          <a:bodyPr wrap="square" lIns="0" tIns="1905" rIns="0" bIns="0" rtlCol="0">
            <a:noAutofit/>
          </a:bodyPr>
          <a:lstStyle/>
          <a:p>
            <a:pPr marL="21336">
              <a:lnSpc>
                <a:spcPct val="100585"/>
              </a:lnSpc>
            </a:pPr>
            <a:r>
              <a:rPr dirty="0" smtClean="0" sz="750" b="1">
                <a:latin typeface="Tahoma"/>
                <a:cs typeface="Tahoma"/>
              </a:rPr>
              <a:t>L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Q</a:t>
            </a:r>
            <a:r>
              <a:rPr dirty="0" smtClean="0" sz="750" b="1">
                <a:latin typeface="Tahoma"/>
                <a:cs typeface="Tahoma"/>
              </a:rPr>
              <a:t>U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D</a:t>
            </a:r>
            <a:r>
              <a:rPr dirty="0" smtClean="0" sz="750" b="1">
                <a:latin typeface="Tahoma"/>
                <a:cs typeface="Tahoma"/>
              </a:rPr>
              <a:t>EZ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GE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50974" y="3705733"/>
            <a:ext cx="3188588" cy="243839"/>
          </a:xfrm>
          <a:prstGeom prst="rect">
            <a:avLst/>
          </a:prstGeom>
        </p:spPr>
        <p:txBody>
          <a:bodyPr wrap="square" lIns="0" tIns="1985" rIns="0" bIns="0" rtlCol="0">
            <a:noAutofit/>
          </a:bodyPr>
          <a:lstStyle/>
          <a:p>
            <a:pPr>
              <a:lnSpc>
                <a:spcPts val="950"/>
              </a:lnSpc>
            </a:pPr>
            <a:endParaRPr sz="950"/>
          </a:p>
          <a:p>
            <a:pPr marL="190500">
              <a:lnSpc>
                <a:spcPct val="100585"/>
              </a:lnSpc>
            </a:pP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+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Não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x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eto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erma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39562" y="3705733"/>
            <a:ext cx="1236218" cy="487679"/>
          </a:xfrm>
          <a:prstGeom prst="rect">
            <a:avLst/>
          </a:prstGeom>
        </p:spPr>
        <p:txBody>
          <a:bodyPr wrap="square" lIns="0" tIns="2747" rIns="0" bIns="0" rtlCol="0">
            <a:noAutofit/>
          </a:bodyPr>
          <a:lstStyle/>
          <a:p>
            <a:pPr>
              <a:lnSpc>
                <a:spcPts val="1400"/>
              </a:lnSpc>
            </a:pPr>
            <a:endParaRPr sz="1400"/>
          </a:p>
          <a:p>
            <a:pPr marL="492645" marR="481681" algn="ctr">
              <a:lnSpc>
                <a:spcPct val="100585"/>
              </a:lnSpc>
            </a:pPr>
            <a:r>
              <a:rPr dirty="0" smtClean="0" sz="750" b="1">
                <a:latin typeface="Tahoma"/>
                <a:cs typeface="Tahoma"/>
              </a:rPr>
              <a:t>0,00</a:t>
            </a:r>
            <a:endParaRPr sz="75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50974" y="3949572"/>
            <a:ext cx="3188588" cy="243840"/>
          </a:xfrm>
          <a:prstGeom prst="rect">
            <a:avLst/>
          </a:prstGeom>
        </p:spPr>
        <p:txBody>
          <a:bodyPr wrap="square" lIns="0" tIns="635" rIns="0" bIns="0" rtlCol="0">
            <a:noAutofit/>
          </a:bodyPr>
          <a:lstStyle/>
          <a:p>
            <a:pPr marL="676656">
              <a:lnSpc>
                <a:spcPct val="100585"/>
              </a:lnSpc>
            </a:pP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0">
                <a:latin typeface="Tahoma"/>
                <a:cs typeface="Tahoma"/>
              </a:rPr>
              <a:t>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+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0">
                <a:latin typeface="Tahoma"/>
                <a:cs typeface="Tahoma"/>
              </a:rPr>
              <a:t>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Não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37792" y="4193413"/>
            <a:ext cx="732938" cy="637260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 marL="21336">
              <a:lnSpc>
                <a:spcPct val="100585"/>
              </a:lnSpc>
            </a:pPr>
            <a:r>
              <a:rPr dirty="0" smtClean="0" sz="750" spc="0" b="1">
                <a:latin typeface="Tahoma"/>
                <a:cs typeface="Tahoma"/>
              </a:rPr>
              <a:t>Í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CE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SO</a:t>
            </a:r>
            <a:endParaRPr sz="75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50974" y="4193413"/>
            <a:ext cx="3188588" cy="393192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>
              <a:lnSpc>
                <a:spcPct val="100585"/>
              </a:lnSpc>
            </a:pP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V</a:t>
            </a:r>
            <a:r>
              <a:rPr dirty="0" smtClean="0" sz="750" spc="0" b="1">
                <a:latin typeface="Tahoma"/>
                <a:cs typeface="Tahoma"/>
              </a:rPr>
              <a:t>Ê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A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G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RAL</a:t>
            </a:r>
            <a:endParaRPr sz="750">
              <a:latin typeface="Tahoma"/>
              <a:cs typeface="Tahoma"/>
            </a:endParaRPr>
          </a:p>
          <a:p>
            <a:pPr marL="1353604" marR="1342016" algn="ctr">
              <a:lnSpc>
                <a:spcPct val="100585"/>
              </a:lnSpc>
              <a:spcBef>
                <a:spcPts val="1002"/>
              </a:spcBef>
            </a:pPr>
            <a:r>
              <a:rPr dirty="0" smtClean="0" sz="750" spc="0">
                <a:latin typeface="Tahoma"/>
                <a:cs typeface="Tahoma"/>
              </a:rPr>
              <a:t>At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Total</a:t>
            </a:r>
            <a:endParaRPr sz="75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39562" y="4193413"/>
            <a:ext cx="1236218" cy="6372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495731" marR="484768" algn="ctr">
              <a:lnSpc>
                <a:spcPct val="100585"/>
              </a:lnSpc>
              <a:spcBef>
                <a:spcPts val="1009"/>
              </a:spcBef>
            </a:pPr>
            <a:r>
              <a:rPr dirty="0" smtClean="0" sz="750" b="1">
                <a:latin typeface="Tahoma"/>
                <a:cs typeface="Tahoma"/>
              </a:rPr>
              <a:t>0,00</a:t>
            </a:r>
            <a:endParaRPr sz="75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50974" y="4586605"/>
            <a:ext cx="3188588" cy="244068"/>
          </a:xfrm>
          <a:prstGeom prst="rect">
            <a:avLst/>
          </a:prstGeom>
        </p:spPr>
        <p:txBody>
          <a:bodyPr wrap="square" lIns="0" tIns="635" rIns="0" bIns="0" rtlCol="0">
            <a:noAutofit/>
          </a:bodyPr>
          <a:lstStyle/>
          <a:p>
            <a:pPr marL="676656">
              <a:lnSpc>
                <a:spcPct val="100585"/>
              </a:lnSpc>
            </a:pP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0">
                <a:latin typeface="Tahoma"/>
                <a:cs typeface="Tahoma"/>
              </a:rPr>
              <a:t>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+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0">
                <a:latin typeface="Tahoma"/>
                <a:cs typeface="Tahoma"/>
              </a:rPr>
              <a:t>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Não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37792" y="4830673"/>
            <a:ext cx="5137988" cy="928268"/>
          </a:xfrm>
          <a:prstGeom prst="rect">
            <a:avLst/>
          </a:prstGeom>
        </p:spPr>
        <p:txBody>
          <a:bodyPr wrap="square" lIns="0" tIns="2137" rIns="0" bIns="0" rtlCol="0">
            <a:noAutofit/>
          </a:bodyPr>
          <a:lstStyle/>
          <a:p>
            <a:pPr>
              <a:lnSpc>
                <a:spcPts val="550"/>
              </a:lnSpc>
            </a:pPr>
            <a:endParaRPr sz="550"/>
          </a:p>
          <a:p>
            <a:pPr marL="2016493" marR="2558150" algn="ctr">
              <a:lnSpc>
                <a:spcPct val="100585"/>
              </a:lnSpc>
              <a:spcBef>
                <a:spcPts val="4000"/>
              </a:spcBef>
            </a:pPr>
            <a:r>
              <a:rPr dirty="0" smtClean="0" sz="750" spc="-1">
                <a:latin typeface="Tahoma"/>
                <a:cs typeface="Tahoma"/>
              </a:rPr>
              <a:t>R</a:t>
            </a:r>
            <a:r>
              <a:rPr dirty="0" smtClean="0" sz="750" spc="-1">
                <a:latin typeface="Tahoma"/>
                <a:cs typeface="Tahoma"/>
              </a:rPr>
              <a:t>e</a:t>
            </a:r>
            <a:r>
              <a:rPr dirty="0" smtClean="0" sz="750" spc="-1">
                <a:latin typeface="Tahoma"/>
                <a:cs typeface="Tahoma"/>
              </a:rPr>
              <a:t>spo</a:t>
            </a:r>
            <a:r>
              <a:rPr dirty="0" smtClean="0" sz="750" spc="-1">
                <a:latin typeface="Tahoma"/>
                <a:cs typeface="Tahoma"/>
              </a:rPr>
              <a:t>n</a:t>
            </a:r>
            <a:r>
              <a:rPr dirty="0" smtClean="0" sz="750" spc="-1">
                <a:latin typeface="Tahoma"/>
                <a:cs typeface="Tahoma"/>
              </a:rPr>
              <a:t>sá</a:t>
            </a:r>
            <a:r>
              <a:rPr dirty="0" smtClean="0" sz="750" spc="-1">
                <a:latin typeface="Tahoma"/>
                <a:cs typeface="Tahoma"/>
              </a:rPr>
              <a:t>v</a:t>
            </a:r>
            <a:r>
              <a:rPr dirty="0" smtClean="0" sz="750" spc="-1">
                <a:latin typeface="Tahoma"/>
                <a:cs typeface="Tahoma"/>
              </a:rPr>
              <a:t>el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950974" y="5242814"/>
            <a:ext cx="318998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44904" y="967151"/>
            <a:ext cx="8061329" cy="510031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 marR="4545">
              <a:lnSpc>
                <a:spcPts val="880"/>
              </a:lnSpc>
            </a:pPr>
            <a:r>
              <a:rPr dirty="0" smtClean="0" sz="750" spc="0" b="1">
                <a:latin typeface="Tahoma"/>
                <a:cs typeface="Tahoma"/>
              </a:rPr>
              <a:t>Í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CE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Q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EZ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G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RAL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–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LG</a:t>
            </a:r>
            <a:endParaRPr sz="750">
              <a:latin typeface="Tahoma"/>
              <a:cs typeface="Tahoma"/>
            </a:endParaRPr>
          </a:p>
          <a:p>
            <a:pPr marL="12700" marR="4545">
              <a:lnSpc>
                <a:spcPct val="100585"/>
              </a:lnSpc>
              <a:spcBef>
                <a:spcPts val="71"/>
              </a:spcBef>
            </a:pPr>
            <a:r>
              <a:rPr dirty="0" smtClean="0" sz="750" spc="4">
                <a:latin typeface="Tahoma"/>
                <a:cs typeface="Tahoma"/>
              </a:rPr>
              <a:t>I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G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=</a:t>
            </a:r>
            <a:r>
              <a:rPr dirty="0" smtClean="0" sz="750" spc="0">
                <a:latin typeface="Tahoma"/>
                <a:cs typeface="Tahoma"/>
              </a:rPr>
              <a:t>   </a:t>
            </a:r>
            <a:r>
              <a:rPr dirty="0" smtClean="0" sz="750" spc="1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(At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-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-4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1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+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-4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zá</a:t>
            </a:r>
            <a:r>
              <a:rPr dirty="0" smtClean="0" sz="750" spc="-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el</a:t>
            </a:r>
            <a:r>
              <a:rPr dirty="0" smtClean="0" sz="750" spc="1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ongo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4">
                <a:latin typeface="Tahoma"/>
                <a:cs typeface="Tahoma"/>
              </a:rPr>
              <a:t>P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az</a:t>
            </a:r>
            <a:r>
              <a:rPr dirty="0" smtClean="0" sz="750" spc="-4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)</a:t>
            </a:r>
            <a:r>
              <a:rPr dirty="0" smtClean="0" sz="750" spc="7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: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</a:t>
            </a:r>
            <a:r>
              <a:rPr dirty="0" smtClean="0" sz="750" spc="4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-4">
                <a:latin typeface="Tahoma"/>
                <a:cs typeface="Tahoma"/>
              </a:rPr>
              <a:t>s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-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6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-4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1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+</a:t>
            </a:r>
            <a:r>
              <a:rPr dirty="0" smtClean="0" sz="750" spc="9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x</a:t>
            </a:r>
            <a:r>
              <a:rPr dirty="0" smtClean="0" sz="750" spc="-4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gí</a:t>
            </a:r>
            <a:r>
              <a:rPr dirty="0" smtClean="0" sz="750" spc="-4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el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-4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ongo</a:t>
            </a:r>
            <a:r>
              <a:rPr dirty="0" smtClean="0" sz="750" spc="4">
                <a:latin typeface="Tahoma"/>
                <a:cs typeface="Tahoma"/>
              </a:rPr>
              <a:t> </a:t>
            </a:r>
            <a:r>
              <a:rPr dirty="0" smtClean="0" sz="750" spc="4">
                <a:latin typeface="Tahoma"/>
                <a:cs typeface="Tahoma"/>
              </a:rPr>
              <a:t>P</a:t>
            </a:r>
            <a:r>
              <a:rPr dirty="0" smtClean="0" sz="750" spc="4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az</a:t>
            </a:r>
            <a:r>
              <a:rPr dirty="0" smtClean="0" sz="750" spc="-4">
                <a:latin typeface="Tahoma"/>
                <a:cs typeface="Tahoma"/>
              </a:rPr>
              <a:t>o</a:t>
            </a:r>
            <a:r>
              <a:rPr dirty="0" smtClean="0" sz="750" spc="1">
                <a:latin typeface="Tahoma"/>
                <a:cs typeface="Tahoma"/>
              </a:rPr>
              <a:t>)</a:t>
            </a:r>
            <a:endParaRPr sz="750">
              <a:latin typeface="Tahoma"/>
              <a:cs typeface="Tahoma"/>
            </a:endParaRPr>
          </a:p>
          <a:p>
            <a:pPr marL="12700">
              <a:lnSpc>
                <a:spcPts val="905"/>
              </a:lnSpc>
              <a:spcBef>
                <a:spcPts val="115"/>
              </a:spcBef>
            </a:pPr>
            <a:r>
              <a:rPr dirty="0" smtClean="0" sz="750" spc="2">
                <a:latin typeface="Tahoma"/>
                <a:cs typeface="Tahoma"/>
              </a:rPr>
              <a:t>Í</a:t>
            </a:r>
            <a:r>
              <a:rPr dirty="0" smtClean="0" sz="750" spc="2">
                <a:latin typeface="Tahoma"/>
                <a:cs typeface="Tahoma"/>
              </a:rPr>
              <a:t>nd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ce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de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L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qu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dez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Geral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(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L</a:t>
            </a:r>
            <a:r>
              <a:rPr dirty="0" smtClean="0" sz="750" spc="2">
                <a:latin typeface="Tahoma"/>
                <a:cs typeface="Tahoma"/>
              </a:rPr>
              <a:t>G)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nd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ca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quanto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a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emp</a:t>
            </a:r>
            <a:r>
              <a:rPr dirty="0" smtClean="0" sz="750" spc="2">
                <a:latin typeface="Tahoma"/>
                <a:cs typeface="Tahoma"/>
              </a:rPr>
              <a:t>r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s</a:t>
            </a:r>
            <a:r>
              <a:rPr dirty="0" smtClean="0" sz="750" spc="2">
                <a:latin typeface="Tahoma"/>
                <a:cs typeface="Tahoma"/>
              </a:rPr>
              <a:t>a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pos</a:t>
            </a:r>
            <a:r>
              <a:rPr dirty="0" smtClean="0" sz="750" spc="2">
                <a:latin typeface="Tahoma"/>
                <a:cs typeface="Tahoma"/>
              </a:rPr>
              <a:t>s</a:t>
            </a:r>
            <a:r>
              <a:rPr dirty="0" smtClean="0" sz="750" spc="2">
                <a:latin typeface="Tahoma"/>
                <a:cs typeface="Tahoma"/>
              </a:rPr>
              <a:t>ui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em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dispo</a:t>
            </a:r>
            <a:r>
              <a:rPr dirty="0" smtClean="0" sz="750" spc="2">
                <a:latin typeface="Tahoma"/>
                <a:cs typeface="Tahoma"/>
              </a:rPr>
              <a:t>n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bi</a:t>
            </a:r>
            <a:r>
              <a:rPr dirty="0" smtClean="0" sz="750" spc="2">
                <a:latin typeface="Tahoma"/>
                <a:cs typeface="Tahoma"/>
              </a:rPr>
              <a:t>l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da</a:t>
            </a:r>
            <a:r>
              <a:rPr dirty="0" smtClean="0" sz="750" spc="2">
                <a:latin typeface="Tahoma"/>
                <a:cs typeface="Tahoma"/>
              </a:rPr>
              <a:t>d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s</a:t>
            </a:r>
            <a:r>
              <a:rPr dirty="0" smtClean="0" sz="750" spc="2">
                <a:latin typeface="Tahoma"/>
                <a:cs typeface="Tahoma"/>
              </a:rPr>
              <a:t>,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bens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di</a:t>
            </a:r>
            <a:r>
              <a:rPr dirty="0" smtClean="0" sz="750" spc="2">
                <a:latin typeface="Tahoma"/>
                <a:cs typeface="Tahoma"/>
              </a:rPr>
              <a:t>r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t</a:t>
            </a:r>
            <a:r>
              <a:rPr dirty="0" smtClean="0" sz="750" spc="2">
                <a:latin typeface="Tahoma"/>
                <a:cs typeface="Tahoma"/>
              </a:rPr>
              <a:t>o</a:t>
            </a:r>
            <a:r>
              <a:rPr dirty="0" smtClean="0" sz="750" spc="2">
                <a:latin typeface="Tahoma"/>
                <a:cs typeface="Tahoma"/>
              </a:rPr>
              <a:t>s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r</a:t>
            </a:r>
            <a:r>
              <a:rPr dirty="0" smtClean="0" sz="750" spc="2">
                <a:latin typeface="Tahoma"/>
                <a:cs typeface="Tahoma"/>
              </a:rPr>
              <a:t>ea</a:t>
            </a:r>
            <a:r>
              <a:rPr dirty="0" smtClean="0" sz="750" spc="2">
                <a:latin typeface="Tahoma"/>
                <a:cs typeface="Tahoma"/>
              </a:rPr>
              <a:t>l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zá</a:t>
            </a:r>
            <a:r>
              <a:rPr dirty="0" smtClean="0" sz="750" spc="2">
                <a:latin typeface="Tahoma"/>
                <a:cs typeface="Tahoma"/>
              </a:rPr>
              <a:t>v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s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no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cu</a:t>
            </a:r>
            <a:r>
              <a:rPr dirty="0" smtClean="0" sz="750" spc="2">
                <a:latin typeface="Tahoma"/>
                <a:cs typeface="Tahoma"/>
              </a:rPr>
              <a:t>r</a:t>
            </a:r>
            <a:r>
              <a:rPr dirty="0" smtClean="0" sz="750" spc="2">
                <a:latin typeface="Tahoma"/>
                <a:cs typeface="Tahoma"/>
              </a:rPr>
              <a:t>so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do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x</a:t>
            </a:r>
            <a:r>
              <a:rPr dirty="0" smtClean="0" sz="750" spc="2">
                <a:latin typeface="Tahoma"/>
                <a:cs typeface="Tahoma"/>
              </a:rPr>
              <a:t>erc</a:t>
            </a:r>
            <a:r>
              <a:rPr dirty="0" smtClean="0" sz="750" spc="2">
                <a:latin typeface="Tahoma"/>
                <a:cs typeface="Tahoma"/>
              </a:rPr>
              <a:t>í</a:t>
            </a:r>
            <a:r>
              <a:rPr dirty="0" smtClean="0" sz="750" spc="2">
                <a:latin typeface="Tahoma"/>
                <a:cs typeface="Tahoma"/>
              </a:rPr>
              <a:t>c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o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s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gu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nte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pa</a:t>
            </a:r>
            <a:r>
              <a:rPr dirty="0" smtClean="0" sz="750" spc="2">
                <a:latin typeface="Tahoma"/>
                <a:cs typeface="Tahoma"/>
              </a:rPr>
              <a:t>r</a:t>
            </a:r>
            <a:r>
              <a:rPr dirty="0" smtClean="0" sz="750" spc="2">
                <a:latin typeface="Tahoma"/>
                <a:cs typeface="Tahoma"/>
              </a:rPr>
              <a:t>a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l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qu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dar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suas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ob</a:t>
            </a:r>
            <a:r>
              <a:rPr dirty="0" smtClean="0" sz="750" spc="2">
                <a:latin typeface="Tahoma"/>
                <a:cs typeface="Tahoma"/>
              </a:rPr>
              <a:t>r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gaçõ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s,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c</a:t>
            </a:r>
            <a:r>
              <a:rPr dirty="0" smtClean="0" sz="750" spc="2">
                <a:latin typeface="Tahoma"/>
                <a:cs typeface="Tahoma"/>
              </a:rPr>
              <a:t>o</a:t>
            </a:r>
            <a:r>
              <a:rPr dirty="0" smtClean="0" sz="750" spc="2">
                <a:latin typeface="Tahoma"/>
                <a:cs typeface="Tahoma"/>
              </a:rPr>
              <a:t>m</a:t>
            </a:r>
            <a:r>
              <a:rPr dirty="0" smtClean="0" sz="750" spc="2">
                <a:latin typeface="Tahoma"/>
                <a:cs typeface="Tahoma"/>
              </a:rPr>
              <a:t> </a:t>
            </a:r>
            <a:r>
              <a:rPr dirty="0" smtClean="0" sz="750" spc="2">
                <a:latin typeface="Tahoma"/>
                <a:cs typeface="Tahoma"/>
              </a:rPr>
              <a:t>v</a:t>
            </a:r>
            <a:r>
              <a:rPr dirty="0" smtClean="0" sz="750" spc="2">
                <a:latin typeface="Tahoma"/>
                <a:cs typeface="Tahoma"/>
              </a:rPr>
              <a:t>e</a:t>
            </a:r>
            <a:r>
              <a:rPr dirty="0" smtClean="0" sz="750" spc="2">
                <a:latin typeface="Tahoma"/>
                <a:cs typeface="Tahoma"/>
              </a:rPr>
              <a:t>n</a:t>
            </a:r>
            <a:r>
              <a:rPr dirty="0" smtClean="0" sz="750" spc="2">
                <a:latin typeface="Tahoma"/>
                <a:cs typeface="Tahoma"/>
              </a:rPr>
              <a:t>c</a:t>
            </a:r>
            <a:r>
              <a:rPr dirty="0" smtClean="0" sz="750" spc="2">
                <a:latin typeface="Tahoma"/>
                <a:cs typeface="Tahoma"/>
              </a:rPr>
              <a:t>i</a:t>
            </a:r>
            <a:r>
              <a:rPr dirty="0" smtClean="0" sz="750" spc="2">
                <a:latin typeface="Tahoma"/>
                <a:cs typeface="Tahoma"/>
              </a:rPr>
              <a:t>mento</a:t>
            </a:r>
            <a:r>
              <a:rPr dirty="0" smtClean="0" sz="750" spc="2">
                <a:latin typeface="Tahoma"/>
                <a:cs typeface="Tahoma"/>
              </a:rPr>
              <a:t> </a:t>
            </a:r>
            <a:endParaRPr sz="750">
              <a:latin typeface="Tahoma"/>
              <a:cs typeface="Tahoma"/>
            </a:endParaRPr>
          </a:p>
          <a:p>
            <a:pPr marL="12700">
              <a:lnSpc>
                <a:spcPts val="905"/>
              </a:lnSpc>
              <a:spcBef>
                <a:spcPts val="114"/>
              </a:spcBef>
            </a:pP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ste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mesmo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pe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í</a:t>
            </a:r>
            <a:r>
              <a:rPr dirty="0" smtClean="0" sz="750" spc="0">
                <a:latin typeface="Tahoma"/>
                <a:cs typeface="Tahoma"/>
              </a:rPr>
              <a:t>odo.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46428" y="1792016"/>
            <a:ext cx="7972191" cy="380491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 marR="14401">
              <a:lnSpc>
                <a:spcPts val="880"/>
              </a:lnSpc>
            </a:pPr>
            <a:r>
              <a:rPr dirty="0" smtClean="0" sz="750" spc="0" b="1">
                <a:latin typeface="Tahoma"/>
                <a:cs typeface="Tahoma"/>
              </a:rPr>
              <a:t>Í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CE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L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Q</a:t>
            </a:r>
            <a:r>
              <a:rPr dirty="0" smtClean="0" sz="750" spc="0" b="1">
                <a:latin typeface="Tahoma"/>
                <a:cs typeface="Tahoma"/>
              </a:rPr>
              <a:t>U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D</a:t>
            </a:r>
            <a:r>
              <a:rPr dirty="0" smtClean="0" sz="750" spc="0" b="1">
                <a:latin typeface="Tahoma"/>
                <a:cs typeface="Tahoma"/>
              </a:rPr>
              <a:t>EZ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C</a:t>
            </a:r>
            <a:r>
              <a:rPr dirty="0" smtClean="0" sz="750" spc="0" b="1">
                <a:latin typeface="Tahoma"/>
                <a:cs typeface="Tahoma"/>
              </a:rPr>
              <a:t>O</a:t>
            </a:r>
            <a:r>
              <a:rPr dirty="0" smtClean="0" sz="750" spc="0" b="1">
                <a:latin typeface="Tahoma"/>
                <a:cs typeface="Tahoma"/>
              </a:rPr>
              <a:t>RRE</a:t>
            </a:r>
            <a:r>
              <a:rPr dirty="0" smtClean="0" sz="750" spc="0" b="1">
                <a:latin typeface="Tahoma"/>
                <a:cs typeface="Tahoma"/>
              </a:rPr>
              <a:t>N</a:t>
            </a:r>
            <a:r>
              <a:rPr dirty="0" smtClean="0" sz="750" spc="0" b="1">
                <a:latin typeface="Tahoma"/>
                <a:cs typeface="Tahoma"/>
              </a:rPr>
              <a:t>T</a:t>
            </a:r>
            <a:r>
              <a:rPr dirty="0" smtClean="0" sz="750" spc="0" b="1">
                <a:latin typeface="Tahoma"/>
                <a:cs typeface="Tahoma"/>
              </a:rPr>
              <a:t>E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–</a:t>
            </a:r>
            <a:r>
              <a:rPr dirty="0" smtClean="0" sz="750" spc="0" b="1">
                <a:latin typeface="Tahoma"/>
                <a:cs typeface="Tahoma"/>
              </a:rPr>
              <a:t> </a:t>
            </a:r>
            <a:r>
              <a:rPr dirty="0" smtClean="0" sz="750" spc="0" b="1">
                <a:latin typeface="Tahoma"/>
                <a:cs typeface="Tahoma"/>
              </a:rPr>
              <a:t>I</a:t>
            </a:r>
            <a:r>
              <a:rPr dirty="0" smtClean="0" sz="750" spc="0" b="1">
                <a:latin typeface="Tahoma"/>
                <a:cs typeface="Tahoma"/>
              </a:rPr>
              <a:t>LC</a:t>
            </a:r>
            <a:endParaRPr sz="750">
              <a:latin typeface="Tahoma"/>
              <a:cs typeface="Tahoma"/>
            </a:endParaRPr>
          </a:p>
          <a:p>
            <a:pPr marL="12700" marR="14401">
              <a:lnSpc>
                <a:spcPct val="100585"/>
              </a:lnSpc>
              <a:spcBef>
                <a:spcPts val="71"/>
              </a:spcBef>
            </a:pP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=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(At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te)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: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(Pass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te)</a:t>
            </a:r>
            <a:endParaRPr sz="75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  <a:spcBef>
                <a:spcPts val="115"/>
              </a:spcBef>
            </a:pPr>
            <a:r>
              <a:rPr dirty="0" smtClean="0" sz="750">
                <a:latin typeface="Tahoma"/>
                <a:cs typeface="Tahoma"/>
              </a:rPr>
              <a:t>Í</a:t>
            </a:r>
            <a:r>
              <a:rPr dirty="0" smtClean="0" sz="750">
                <a:latin typeface="Tahoma"/>
                <a:cs typeface="Tahoma"/>
              </a:rPr>
              <a:t>nd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ce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L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qu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dez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Cor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n</a:t>
            </a:r>
            <a:r>
              <a:rPr dirty="0" smtClean="0" sz="750">
                <a:latin typeface="Tahoma"/>
                <a:cs typeface="Tahoma"/>
              </a:rPr>
              <a:t>te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(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L</a:t>
            </a:r>
            <a:r>
              <a:rPr dirty="0" smtClean="0" sz="750">
                <a:latin typeface="Tahoma"/>
                <a:cs typeface="Tahoma"/>
              </a:rPr>
              <a:t>C)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nd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ca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q</a:t>
            </a:r>
            <a:r>
              <a:rPr dirty="0" smtClean="0" sz="750">
                <a:latin typeface="Tahoma"/>
                <a:cs typeface="Tahoma"/>
              </a:rPr>
              <a:t>u</a:t>
            </a:r>
            <a:r>
              <a:rPr dirty="0" smtClean="0" sz="750">
                <a:latin typeface="Tahoma"/>
                <a:cs typeface="Tahoma"/>
              </a:rPr>
              <a:t>a</a:t>
            </a:r>
            <a:r>
              <a:rPr dirty="0" smtClean="0" sz="750">
                <a:latin typeface="Tahoma"/>
                <a:cs typeface="Tahoma"/>
              </a:rPr>
              <a:t>nto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a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emp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a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pos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ui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em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ec</a:t>
            </a:r>
            <a:r>
              <a:rPr dirty="0" smtClean="0" sz="750">
                <a:latin typeface="Tahoma"/>
                <a:cs typeface="Tahoma"/>
              </a:rPr>
              <a:t>u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o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spo</a:t>
            </a:r>
            <a:r>
              <a:rPr dirty="0" smtClean="0" sz="750">
                <a:latin typeface="Tahoma"/>
                <a:cs typeface="Tahoma"/>
              </a:rPr>
              <a:t>n</a:t>
            </a:r>
            <a:r>
              <a:rPr dirty="0" smtClean="0" sz="750">
                <a:latin typeface="Tahoma"/>
                <a:cs typeface="Tahoma"/>
              </a:rPr>
              <a:t>í</a:t>
            </a:r>
            <a:r>
              <a:rPr dirty="0" smtClean="0" sz="750">
                <a:latin typeface="Tahoma"/>
                <a:cs typeface="Tahoma"/>
              </a:rPr>
              <a:t>v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s,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be</a:t>
            </a:r>
            <a:r>
              <a:rPr dirty="0" smtClean="0" sz="750">
                <a:latin typeface="Tahoma"/>
                <a:cs typeface="Tahoma"/>
              </a:rPr>
              <a:t>n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di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t</a:t>
            </a:r>
            <a:r>
              <a:rPr dirty="0" smtClean="0" sz="750">
                <a:latin typeface="Tahoma"/>
                <a:cs typeface="Tahoma"/>
              </a:rPr>
              <a:t>o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ea</a:t>
            </a:r>
            <a:r>
              <a:rPr dirty="0" smtClean="0" sz="750">
                <a:latin typeface="Tahoma"/>
                <a:cs typeface="Tahoma"/>
              </a:rPr>
              <a:t>l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zá</a:t>
            </a:r>
            <a:r>
              <a:rPr dirty="0" smtClean="0" sz="750">
                <a:latin typeface="Tahoma"/>
                <a:cs typeface="Tahoma"/>
              </a:rPr>
              <a:t>v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a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cu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to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p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az</a:t>
            </a:r>
            <a:r>
              <a:rPr dirty="0" smtClean="0" sz="750">
                <a:latin typeface="Tahoma"/>
                <a:cs typeface="Tahoma"/>
              </a:rPr>
              <a:t>o</a:t>
            </a:r>
            <a:r>
              <a:rPr dirty="0" smtClean="0" sz="750">
                <a:latin typeface="Tahoma"/>
                <a:cs typeface="Tahoma"/>
              </a:rPr>
              <a:t>,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pa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a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faz</a:t>
            </a:r>
            <a:r>
              <a:rPr dirty="0" smtClean="0" sz="750">
                <a:latin typeface="Tahoma"/>
                <a:cs typeface="Tahoma"/>
              </a:rPr>
              <a:t>e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face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ao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t</a:t>
            </a:r>
            <a:r>
              <a:rPr dirty="0" smtClean="0" sz="750">
                <a:latin typeface="Tahoma"/>
                <a:cs typeface="Tahoma"/>
              </a:rPr>
              <a:t>o</a:t>
            </a:r>
            <a:r>
              <a:rPr dirty="0" smtClean="0" sz="750">
                <a:latin typeface="Tahoma"/>
                <a:cs typeface="Tahoma"/>
              </a:rPr>
              <a:t>tal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s</a:t>
            </a:r>
            <a:r>
              <a:rPr dirty="0" smtClean="0" sz="750">
                <a:latin typeface="Tahoma"/>
                <a:cs typeface="Tahoma"/>
              </a:rPr>
              <a:t>u</a:t>
            </a:r>
            <a:r>
              <a:rPr dirty="0" smtClean="0" sz="750">
                <a:latin typeface="Tahoma"/>
                <a:cs typeface="Tahoma"/>
              </a:rPr>
              <a:t>as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</a:t>
            </a:r>
            <a:r>
              <a:rPr dirty="0" smtClean="0" sz="750">
                <a:latin typeface="Tahoma"/>
                <a:cs typeface="Tahoma"/>
              </a:rPr>
              <a:t>í</a:t>
            </a:r>
            <a:r>
              <a:rPr dirty="0" smtClean="0" sz="750">
                <a:latin typeface="Tahoma"/>
                <a:cs typeface="Tahoma"/>
              </a:rPr>
              <a:t>v</a:t>
            </a:r>
            <a:r>
              <a:rPr dirty="0" smtClean="0" sz="750">
                <a:latin typeface="Tahoma"/>
                <a:cs typeface="Tahoma"/>
              </a:rPr>
              <a:t>i</a:t>
            </a:r>
            <a:r>
              <a:rPr dirty="0" smtClean="0" sz="750">
                <a:latin typeface="Tahoma"/>
                <a:cs typeface="Tahoma"/>
              </a:rPr>
              <a:t>das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de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cu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to</a:t>
            </a:r>
            <a:r>
              <a:rPr dirty="0" smtClean="0" sz="750">
                <a:latin typeface="Tahoma"/>
                <a:cs typeface="Tahoma"/>
              </a:rPr>
              <a:t> </a:t>
            </a:r>
            <a:r>
              <a:rPr dirty="0" smtClean="0" sz="750">
                <a:latin typeface="Tahoma"/>
                <a:cs typeface="Tahoma"/>
              </a:rPr>
              <a:t>p</a:t>
            </a:r>
            <a:r>
              <a:rPr dirty="0" smtClean="0" sz="750">
                <a:latin typeface="Tahoma"/>
                <a:cs typeface="Tahoma"/>
              </a:rPr>
              <a:t>r</a:t>
            </a:r>
            <a:r>
              <a:rPr dirty="0" smtClean="0" sz="750">
                <a:latin typeface="Tahoma"/>
                <a:cs typeface="Tahoma"/>
              </a:rPr>
              <a:t>az</a:t>
            </a:r>
            <a:r>
              <a:rPr dirty="0" smtClean="0" sz="750">
                <a:latin typeface="Tahoma"/>
                <a:cs typeface="Tahoma"/>
              </a:rPr>
              <a:t>o</a:t>
            </a:r>
            <a:r>
              <a:rPr dirty="0" smtClean="0" sz="750">
                <a:latin typeface="Tahoma"/>
                <a:cs typeface="Tahoma"/>
              </a:rPr>
              <a:t>.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44904" y="2488484"/>
            <a:ext cx="8060721" cy="510032"/>
          </a:xfrm>
          <a:prstGeom prst="rect">
            <a:avLst/>
          </a:prstGeom>
        </p:spPr>
        <p:txBody>
          <a:bodyPr wrap="square" lIns="0" tIns="5588" rIns="0" bIns="0" rtlCol="0">
            <a:noAutofit/>
          </a:bodyPr>
          <a:lstStyle/>
          <a:p>
            <a:pPr marL="12700" marR="4545">
              <a:lnSpc>
                <a:spcPts val="880"/>
              </a:lnSpc>
            </a:pPr>
            <a:r>
              <a:rPr dirty="0" smtClean="0" sz="750" b="1">
                <a:latin typeface="Tahoma"/>
                <a:cs typeface="Tahoma"/>
              </a:rPr>
              <a:t>Í</a:t>
            </a:r>
            <a:r>
              <a:rPr dirty="0" smtClean="0" sz="750" b="1">
                <a:latin typeface="Tahoma"/>
                <a:cs typeface="Tahoma"/>
              </a:rPr>
              <a:t>N</a:t>
            </a:r>
            <a:r>
              <a:rPr dirty="0" smtClean="0" sz="750" b="1">
                <a:latin typeface="Tahoma"/>
                <a:cs typeface="Tahoma"/>
              </a:rPr>
              <a:t>D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CE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D</a:t>
            </a:r>
            <a:r>
              <a:rPr dirty="0" smtClean="0" sz="750" b="1">
                <a:latin typeface="Tahoma"/>
                <a:cs typeface="Tahoma"/>
              </a:rPr>
              <a:t>E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S</a:t>
            </a:r>
            <a:r>
              <a:rPr dirty="0" smtClean="0" sz="750" b="1">
                <a:latin typeface="Tahoma"/>
                <a:cs typeface="Tahoma"/>
              </a:rPr>
              <a:t>O</a:t>
            </a:r>
            <a:r>
              <a:rPr dirty="0" smtClean="0" sz="750" b="1">
                <a:latin typeface="Tahoma"/>
                <a:cs typeface="Tahoma"/>
              </a:rPr>
              <a:t>L</a:t>
            </a:r>
            <a:r>
              <a:rPr dirty="0" smtClean="0" sz="750" b="1">
                <a:latin typeface="Tahoma"/>
                <a:cs typeface="Tahoma"/>
              </a:rPr>
              <a:t>V</a:t>
            </a:r>
            <a:r>
              <a:rPr dirty="0" smtClean="0" sz="750" b="1">
                <a:latin typeface="Tahoma"/>
                <a:cs typeface="Tahoma"/>
              </a:rPr>
              <a:t>Ê</a:t>
            </a:r>
            <a:r>
              <a:rPr dirty="0" smtClean="0" sz="750" b="1">
                <a:latin typeface="Tahoma"/>
                <a:cs typeface="Tahoma"/>
              </a:rPr>
              <a:t>N</a:t>
            </a:r>
            <a:r>
              <a:rPr dirty="0" smtClean="0" sz="750" b="1">
                <a:latin typeface="Tahoma"/>
                <a:cs typeface="Tahoma"/>
              </a:rPr>
              <a:t>C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A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G</a:t>
            </a:r>
            <a:r>
              <a:rPr dirty="0" smtClean="0" sz="750" b="1">
                <a:latin typeface="Tahoma"/>
                <a:cs typeface="Tahoma"/>
              </a:rPr>
              <a:t>E</a:t>
            </a:r>
            <a:r>
              <a:rPr dirty="0" smtClean="0" sz="750" b="1">
                <a:latin typeface="Tahoma"/>
                <a:cs typeface="Tahoma"/>
              </a:rPr>
              <a:t>RAL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–</a:t>
            </a:r>
            <a:r>
              <a:rPr dirty="0" smtClean="0" sz="750" b="1">
                <a:latin typeface="Tahoma"/>
                <a:cs typeface="Tahoma"/>
              </a:rPr>
              <a:t> </a:t>
            </a:r>
            <a:r>
              <a:rPr dirty="0" smtClean="0" sz="750" b="1">
                <a:latin typeface="Tahoma"/>
                <a:cs typeface="Tahoma"/>
              </a:rPr>
              <a:t>I</a:t>
            </a:r>
            <a:r>
              <a:rPr dirty="0" smtClean="0" sz="750" b="1">
                <a:latin typeface="Tahoma"/>
                <a:cs typeface="Tahoma"/>
              </a:rPr>
              <a:t>SG</a:t>
            </a:r>
            <a:endParaRPr sz="750">
              <a:latin typeface="Tahoma"/>
              <a:cs typeface="Tahoma"/>
            </a:endParaRPr>
          </a:p>
          <a:p>
            <a:pPr marL="12700" marR="4545">
              <a:lnSpc>
                <a:spcPct val="100585"/>
              </a:lnSpc>
              <a:spcBef>
                <a:spcPts val="71"/>
              </a:spcBef>
            </a:pP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SG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=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(At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Tota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)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: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(</a:t>
            </a: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as</a:t>
            </a:r>
            <a:r>
              <a:rPr dirty="0" smtClean="0" sz="750" spc="0">
                <a:latin typeface="Tahoma"/>
                <a:cs typeface="Tahoma"/>
              </a:rPr>
              <a:t>s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C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cu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n</a:t>
            </a:r>
            <a:r>
              <a:rPr dirty="0" smtClean="0" sz="750" spc="0">
                <a:latin typeface="Tahoma"/>
                <a:cs typeface="Tahoma"/>
              </a:rPr>
              <a:t>te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+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x</a:t>
            </a:r>
            <a:r>
              <a:rPr dirty="0" smtClean="0" sz="750" spc="0">
                <a:latin typeface="Tahoma"/>
                <a:cs typeface="Tahoma"/>
              </a:rPr>
              <a:t>i</a:t>
            </a:r>
            <a:r>
              <a:rPr dirty="0" smtClean="0" sz="750" spc="0">
                <a:latin typeface="Tahoma"/>
                <a:cs typeface="Tahoma"/>
              </a:rPr>
              <a:t>gí</a:t>
            </a:r>
            <a:r>
              <a:rPr dirty="0" smtClean="0" sz="750" spc="0">
                <a:latin typeface="Tahoma"/>
                <a:cs typeface="Tahoma"/>
              </a:rPr>
              <a:t>v</a:t>
            </a:r>
            <a:r>
              <a:rPr dirty="0" smtClean="0" sz="750" spc="0">
                <a:latin typeface="Tahoma"/>
                <a:cs typeface="Tahoma"/>
              </a:rPr>
              <a:t>el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a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L</a:t>
            </a:r>
            <a:r>
              <a:rPr dirty="0" smtClean="0" sz="750" spc="0">
                <a:latin typeface="Tahoma"/>
                <a:cs typeface="Tahoma"/>
              </a:rPr>
              <a:t>ongo</a:t>
            </a:r>
            <a:r>
              <a:rPr dirty="0" smtClean="0" sz="750" spc="0">
                <a:latin typeface="Tahoma"/>
                <a:cs typeface="Tahoma"/>
              </a:rPr>
              <a:t> </a:t>
            </a:r>
            <a:r>
              <a:rPr dirty="0" smtClean="0" sz="750" spc="0">
                <a:latin typeface="Tahoma"/>
                <a:cs typeface="Tahoma"/>
              </a:rPr>
              <a:t>P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az</a:t>
            </a:r>
            <a:r>
              <a:rPr dirty="0" smtClean="0" sz="750" spc="0">
                <a:latin typeface="Tahoma"/>
                <a:cs typeface="Tahoma"/>
              </a:rPr>
              <a:t>o</a:t>
            </a:r>
            <a:r>
              <a:rPr dirty="0" smtClean="0" sz="750" spc="0">
                <a:latin typeface="Tahoma"/>
                <a:cs typeface="Tahoma"/>
              </a:rPr>
              <a:t>)</a:t>
            </a:r>
            <a:endParaRPr sz="750">
              <a:latin typeface="Tahoma"/>
              <a:cs typeface="Tahoma"/>
            </a:endParaRPr>
          </a:p>
          <a:p>
            <a:pPr marL="12700">
              <a:lnSpc>
                <a:spcPts val="905"/>
              </a:lnSpc>
              <a:spcBef>
                <a:spcPts val="115"/>
              </a:spcBef>
            </a:pP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í</a:t>
            </a:r>
            <a:r>
              <a:rPr dirty="0" smtClean="0" sz="750" spc="3">
                <a:latin typeface="Tahoma"/>
                <a:cs typeface="Tahoma"/>
              </a:rPr>
              <a:t>nd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ce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S</a:t>
            </a: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l</a:t>
            </a:r>
            <a:r>
              <a:rPr dirty="0" smtClean="0" sz="750" spc="3">
                <a:latin typeface="Tahoma"/>
                <a:cs typeface="Tahoma"/>
              </a:rPr>
              <a:t>v</a:t>
            </a:r>
            <a:r>
              <a:rPr dirty="0" smtClean="0" sz="750" spc="3">
                <a:latin typeface="Tahoma"/>
                <a:cs typeface="Tahoma"/>
              </a:rPr>
              <a:t>ê</a:t>
            </a:r>
            <a:r>
              <a:rPr dirty="0" smtClean="0" sz="750" spc="3">
                <a:latin typeface="Tahoma"/>
                <a:cs typeface="Tahoma"/>
              </a:rPr>
              <a:t>n</a:t>
            </a:r>
            <a:r>
              <a:rPr dirty="0" smtClean="0" sz="750" spc="3">
                <a:latin typeface="Tahoma"/>
                <a:cs typeface="Tahoma"/>
              </a:rPr>
              <a:t>c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Geral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e</a:t>
            </a:r>
            <a:r>
              <a:rPr dirty="0" smtClean="0" sz="750" spc="3">
                <a:latin typeface="Tahoma"/>
                <a:cs typeface="Tahoma"/>
              </a:rPr>
              <a:t>x</a:t>
            </a:r>
            <a:r>
              <a:rPr dirty="0" smtClean="0" sz="750" spc="3">
                <a:latin typeface="Tahoma"/>
                <a:cs typeface="Tahoma"/>
              </a:rPr>
              <a:t>p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e</a:t>
            </a:r>
            <a:r>
              <a:rPr dirty="0" smtClean="0" sz="750" spc="3">
                <a:latin typeface="Tahoma"/>
                <a:cs typeface="Tahoma"/>
              </a:rPr>
              <a:t>s</a:t>
            </a:r>
            <a:r>
              <a:rPr dirty="0" smtClean="0" sz="750" spc="3">
                <a:latin typeface="Tahoma"/>
                <a:cs typeface="Tahoma"/>
              </a:rPr>
              <a:t>sa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g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au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ga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n</a:t>
            </a:r>
            <a:r>
              <a:rPr dirty="0" smtClean="0" sz="750" spc="3">
                <a:latin typeface="Tahoma"/>
                <a:cs typeface="Tahoma"/>
              </a:rPr>
              <a:t>t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que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emp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e</a:t>
            </a:r>
            <a:r>
              <a:rPr dirty="0" smtClean="0" sz="750" spc="3">
                <a:latin typeface="Tahoma"/>
                <a:cs typeface="Tahoma"/>
              </a:rPr>
              <a:t>s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dispõe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em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At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v</a:t>
            </a:r>
            <a:r>
              <a:rPr dirty="0" smtClean="0" sz="750" spc="3">
                <a:latin typeface="Tahoma"/>
                <a:cs typeface="Tahoma"/>
              </a:rPr>
              <a:t>os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(t</a:t>
            </a: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ta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s</a:t>
            </a:r>
            <a:r>
              <a:rPr dirty="0" smtClean="0" sz="750" spc="3">
                <a:latin typeface="Tahoma"/>
                <a:cs typeface="Tahoma"/>
              </a:rPr>
              <a:t>)</a:t>
            </a:r>
            <a:r>
              <a:rPr dirty="0" smtClean="0" sz="750" spc="3">
                <a:latin typeface="Tahoma"/>
                <a:cs typeface="Tahoma"/>
              </a:rPr>
              <a:t>,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pa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pa</a:t>
            </a:r>
            <a:r>
              <a:rPr dirty="0" smtClean="0" sz="750" spc="3">
                <a:latin typeface="Tahoma"/>
                <a:cs typeface="Tahoma"/>
              </a:rPr>
              <a:t>g</a:t>
            </a:r>
            <a:r>
              <a:rPr dirty="0" smtClean="0" sz="750" spc="3">
                <a:latin typeface="Tahoma"/>
                <a:cs typeface="Tahoma"/>
              </a:rPr>
              <a:t>ame</a:t>
            </a:r>
            <a:r>
              <a:rPr dirty="0" smtClean="0" sz="750" spc="3">
                <a:latin typeface="Tahoma"/>
                <a:cs typeface="Tahoma"/>
              </a:rPr>
              <a:t>n</a:t>
            </a:r>
            <a:r>
              <a:rPr dirty="0" smtClean="0" sz="750" spc="3">
                <a:latin typeface="Tahoma"/>
                <a:cs typeface="Tahoma"/>
              </a:rPr>
              <a:t>to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do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t</a:t>
            </a: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tal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suas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dí</a:t>
            </a:r>
            <a:r>
              <a:rPr dirty="0" smtClean="0" sz="750" spc="3">
                <a:latin typeface="Tahoma"/>
                <a:cs typeface="Tahoma"/>
              </a:rPr>
              <a:t>v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das.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E</a:t>
            </a:r>
            <a:r>
              <a:rPr dirty="0" smtClean="0" sz="750" spc="3">
                <a:latin typeface="Tahoma"/>
                <a:cs typeface="Tahoma"/>
              </a:rPr>
              <a:t>n</a:t>
            </a:r>
            <a:r>
              <a:rPr dirty="0" smtClean="0" sz="750" spc="3">
                <a:latin typeface="Tahoma"/>
                <a:cs typeface="Tahoma"/>
              </a:rPr>
              <a:t>v</a:t>
            </a: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l</a:t>
            </a:r>
            <a:r>
              <a:rPr dirty="0" smtClean="0" sz="750" spc="3">
                <a:latin typeface="Tahoma"/>
                <a:cs typeface="Tahoma"/>
              </a:rPr>
              <a:t>v</a:t>
            </a:r>
            <a:r>
              <a:rPr dirty="0" smtClean="0" sz="750" spc="3">
                <a:latin typeface="Tahoma"/>
                <a:cs typeface="Tahoma"/>
              </a:rPr>
              <a:t>e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a</a:t>
            </a:r>
            <a:r>
              <a:rPr dirty="0" smtClean="0" sz="750" spc="3">
                <a:latin typeface="Tahoma"/>
                <a:cs typeface="Tahoma"/>
              </a:rPr>
              <a:t>l</a:t>
            </a:r>
            <a:r>
              <a:rPr dirty="0" smtClean="0" sz="750" spc="3">
                <a:latin typeface="Tahoma"/>
                <a:cs typeface="Tahoma"/>
              </a:rPr>
              <a:t>ém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dos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ec</a:t>
            </a:r>
            <a:r>
              <a:rPr dirty="0" smtClean="0" sz="750" spc="3">
                <a:latin typeface="Tahoma"/>
                <a:cs typeface="Tahoma"/>
              </a:rPr>
              <a:t>u</a:t>
            </a:r>
            <a:r>
              <a:rPr dirty="0" smtClean="0" sz="750" spc="3">
                <a:latin typeface="Tahoma"/>
                <a:cs typeface="Tahoma"/>
              </a:rPr>
              <a:t>r</a:t>
            </a:r>
            <a:r>
              <a:rPr dirty="0" smtClean="0" sz="750" spc="3">
                <a:latin typeface="Tahoma"/>
                <a:cs typeface="Tahoma"/>
              </a:rPr>
              <a:t>s</a:t>
            </a:r>
            <a:r>
              <a:rPr dirty="0" smtClean="0" sz="750" spc="3">
                <a:latin typeface="Tahoma"/>
                <a:cs typeface="Tahoma"/>
              </a:rPr>
              <a:t>o</a:t>
            </a:r>
            <a:r>
              <a:rPr dirty="0" smtClean="0" sz="750" spc="3">
                <a:latin typeface="Tahoma"/>
                <a:cs typeface="Tahoma"/>
              </a:rPr>
              <a:t>s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l</a:t>
            </a:r>
            <a:r>
              <a:rPr dirty="0" smtClean="0" sz="750" spc="3">
                <a:latin typeface="Tahoma"/>
                <a:cs typeface="Tahoma"/>
              </a:rPr>
              <a:t>í</a:t>
            </a:r>
            <a:r>
              <a:rPr dirty="0" smtClean="0" sz="750" spc="3">
                <a:latin typeface="Tahoma"/>
                <a:cs typeface="Tahoma"/>
              </a:rPr>
              <a:t>qu</a:t>
            </a:r>
            <a:r>
              <a:rPr dirty="0" smtClean="0" sz="750" spc="3">
                <a:latin typeface="Tahoma"/>
                <a:cs typeface="Tahoma"/>
              </a:rPr>
              <a:t>i</a:t>
            </a:r>
            <a:r>
              <a:rPr dirty="0" smtClean="0" sz="750" spc="3">
                <a:latin typeface="Tahoma"/>
                <a:cs typeface="Tahoma"/>
              </a:rPr>
              <a:t>dos,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também</a:t>
            </a:r>
            <a:r>
              <a:rPr dirty="0" smtClean="0" sz="750" spc="3">
                <a:latin typeface="Tahoma"/>
                <a:cs typeface="Tahoma"/>
              </a:rPr>
              <a:t> </a:t>
            </a:r>
            <a:r>
              <a:rPr dirty="0" smtClean="0" sz="750" spc="3">
                <a:latin typeface="Tahoma"/>
                <a:cs typeface="Tahoma"/>
              </a:rPr>
              <a:t>os</a:t>
            </a:r>
            <a:r>
              <a:rPr dirty="0" smtClean="0" sz="750" spc="3">
                <a:latin typeface="Tahoma"/>
                <a:cs typeface="Tahoma"/>
              </a:rPr>
              <a:t> </a:t>
            </a:r>
            <a:endParaRPr sz="750">
              <a:latin typeface="Tahoma"/>
              <a:cs typeface="Tahoma"/>
            </a:endParaRPr>
          </a:p>
          <a:p>
            <a:pPr marL="12700">
              <a:lnSpc>
                <a:spcPts val="905"/>
              </a:lnSpc>
              <a:spcBef>
                <a:spcPts val="114"/>
              </a:spcBef>
            </a:pPr>
            <a:r>
              <a:rPr dirty="0" smtClean="0" sz="750" spc="0">
                <a:latin typeface="Tahoma"/>
                <a:cs typeface="Tahoma"/>
              </a:rPr>
              <a:t>pe</a:t>
            </a:r>
            <a:r>
              <a:rPr dirty="0" smtClean="0" sz="750" spc="0">
                <a:latin typeface="Tahoma"/>
                <a:cs typeface="Tahoma"/>
              </a:rPr>
              <a:t>r</a:t>
            </a:r>
            <a:r>
              <a:rPr dirty="0" smtClean="0" sz="750" spc="0">
                <a:latin typeface="Tahoma"/>
                <a:cs typeface="Tahoma"/>
              </a:rPr>
              <a:t>man</a:t>
            </a:r>
            <a:r>
              <a:rPr dirty="0" smtClean="0" sz="750" spc="0">
                <a:latin typeface="Tahoma"/>
                <a:cs typeface="Tahoma"/>
              </a:rPr>
              <a:t>e</a:t>
            </a:r>
            <a:r>
              <a:rPr dirty="0" smtClean="0" sz="750" spc="0">
                <a:latin typeface="Tahoma"/>
                <a:cs typeface="Tahoma"/>
              </a:rPr>
              <a:t>nte</a:t>
            </a:r>
            <a:r>
              <a:rPr dirty="0" smtClean="0" sz="750" spc="0">
                <a:latin typeface="Tahoma"/>
                <a:cs typeface="Tahoma"/>
              </a:rPr>
              <a:t>s</a:t>
            </a:r>
            <a:r>
              <a:rPr dirty="0" smtClean="0" sz="750" spc="0">
                <a:latin typeface="Tahoma"/>
                <a:cs typeface="Tahoma"/>
              </a:rPr>
              <a:t>.</a:t>
            </a:r>
            <a:endParaRPr sz="7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mitype="http://purl.org/dc/dcmitype/" xmlns:xsi="http://www.w3.org/2001/XMLSchema-instance"/>
</file>