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6775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93291" y="438912"/>
            <a:ext cx="708660" cy="818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56716" y="6702552"/>
            <a:ext cx="2528316" cy="8961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69940" y="555340"/>
            <a:ext cx="1806575" cy="578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2300" b="1" spc="2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2300" b="1" spc="-2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b="1" spc="20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600" b="1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21550" y="1559349"/>
            <a:ext cx="5393055" cy="74695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43180" algn="ctr">
              <a:lnSpc>
                <a:spcPct val="100000"/>
              </a:lnSpc>
            </a:pPr>
            <a:r>
              <a:rPr sz="1200" b="1" dirty="0">
                <a:solidFill>
                  <a:srgbClr val="131313"/>
                </a:solidFill>
                <a:latin typeface="Arial"/>
                <a:cs typeface="Arial"/>
              </a:rPr>
              <a:t>Ata</a:t>
            </a:r>
            <a:r>
              <a:rPr sz="1200" b="1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b="1" spc="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b="1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131313"/>
                </a:solidFill>
                <a:latin typeface="Arial"/>
                <a:cs typeface="Arial"/>
              </a:rPr>
              <a:t>Abertura </a:t>
            </a:r>
            <a:r>
              <a:rPr sz="1200" b="1" spc="-1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b="1" spc="4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200" b="1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131313"/>
                </a:solidFill>
                <a:latin typeface="Arial"/>
                <a:cs typeface="Arial"/>
              </a:rPr>
              <a:t>Licitação</a:t>
            </a:r>
            <a:r>
              <a:rPr sz="1200" b="1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b="1" spc="5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200" b="1" spc="-70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1350" b="1" spc="307" baseline="18518" dirty="0">
                <a:solidFill>
                  <a:srgbClr val="131313"/>
                </a:solidFill>
                <a:latin typeface="Times New Roman"/>
                <a:cs typeface="Times New Roman"/>
              </a:rPr>
              <a:t>0</a:t>
            </a:r>
            <a:r>
              <a:rPr sz="1350" b="1" baseline="18518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350" b="1" spc="-172" baseline="18518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200" b="1" spc="105" dirty="0">
                <a:solidFill>
                  <a:srgbClr val="131313"/>
                </a:solidFill>
                <a:latin typeface="Arial"/>
                <a:cs typeface="Arial"/>
              </a:rPr>
              <a:t>005/</a:t>
            </a:r>
            <a:r>
              <a:rPr sz="1200" b="1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200" b="1" spc="105" dirty="0">
                <a:solidFill>
                  <a:srgbClr val="131313"/>
                </a:solidFill>
                <a:latin typeface="Arial"/>
                <a:cs typeface="Arial"/>
              </a:rPr>
              <a:t>20</a:t>
            </a:r>
            <a:r>
              <a:rPr sz="1200" b="1" spc="-1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200" b="1" spc="60" dirty="0">
                <a:solidFill>
                  <a:srgbClr val="131313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marR="5080" indent="-5080">
              <a:lnSpc>
                <a:spcPct val="104099"/>
              </a:lnSpc>
              <a:tabLst>
                <a:tab pos="726440" algn="l"/>
                <a:tab pos="1914525" algn="l"/>
                <a:tab pos="2204085" algn="l"/>
                <a:tab pos="3239135" algn="l"/>
              </a:tabLst>
            </a:pPr>
            <a:r>
              <a:rPr sz="1150" spc="-8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Comissão</a:t>
            </a:r>
            <a:r>
              <a:rPr sz="115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Compras,</a:t>
            </a:r>
            <a:r>
              <a:rPr sz="11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const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45" dirty="0">
                <a:solidFill>
                  <a:srgbClr val="131313"/>
                </a:solidFill>
                <a:latin typeface="Arial"/>
                <a:cs typeface="Arial"/>
              </a:rPr>
              <a:t>tu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í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através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5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Ato</a:t>
            </a:r>
            <a:r>
              <a:rPr sz="11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Nomeação</a:t>
            </a:r>
            <a:r>
              <a:rPr sz="1150" spc="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-40" dirty="0">
                <a:solidFill>
                  <a:srgbClr val="3D3D46"/>
                </a:solidFill>
                <a:latin typeface="Arial"/>
                <a:cs typeface="Arial"/>
              </a:rPr>
              <a:t>.</a:t>
            </a:r>
            <a:r>
              <a:rPr sz="1275" spc="284" baseline="19607" dirty="0">
                <a:solidFill>
                  <a:srgbClr val="131313"/>
                </a:solidFill>
                <a:latin typeface="Times New Roman"/>
                <a:cs typeface="Times New Roman"/>
              </a:rPr>
              <a:t>0</a:t>
            </a:r>
            <a:r>
              <a:rPr sz="1275" baseline="19607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275" spc="-67" baseline="19607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8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150" spc="-8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45" dirty="0">
                <a:solidFill>
                  <a:srgbClr val="131313"/>
                </a:solidFill>
                <a:latin typeface="Arial"/>
                <a:cs typeface="Arial"/>
              </a:rPr>
              <a:t>/20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5,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131313"/>
                </a:solidFill>
                <a:latin typeface="Arial"/>
                <a:cs typeface="Arial"/>
              </a:rPr>
              <a:t>3/04/20</a:t>
            </a:r>
            <a:r>
              <a:rPr sz="1150" spc="-5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5,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atend</a:t>
            </a:r>
            <a:r>
              <a:rPr sz="1150" spc="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mento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art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go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4</a:t>
            </a:r>
            <a:r>
              <a:rPr sz="1150" spc="175" dirty="0">
                <a:solidFill>
                  <a:srgbClr val="131313"/>
                </a:solidFill>
                <a:latin typeface="Arial"/>
                <a:cs typeface="Arial"/>
              </a:rPr>
              <a:t>°</a:t>
            </a:r>
            <a:r>
              <a:rPr sz="1150" spc="229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inc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so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254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6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Regu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amento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Contratações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Confederação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Brasi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ra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Clubes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50" spc="-155" dirty="0">
                <a:solidFill>
                  <a:srgbClr val="131313"/>
                </a:solidFill>
                <a:latin typeface="Arial"/>
                <a:cs typeface="Arial"/>
              </a:rPr>
              <a:t>B</a:t>
            </a:r>
            <a:r>
              <a:rPr sz="1150" spc="-12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50" spc="415" dirty="0">
                <a:solidFill>
                  <a:srgbClr val="131313"/>
                </a:solidFill>
                <a:latin typeface="Arial"/>
                <a:cs typeface="Arial"/>
              </a:rPr>
              <a:t>,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representando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neste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ato </a:t>
            </a:r>
            <a:r>
              <a:rPr sz="115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15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Cl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be,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promoveu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nesta</a:t>
            </a:r>
            <a:r>
              <a:rPr sz="1150" spc="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data,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às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3h30m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45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abertura</a:t>
            </a:r>
            <a:r>
              <a:rPr sz="115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envelopes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31313"/>
                </a:solidFill>
                <a:latin typeface="Arial"/>
                <a:cs typeface="Arial"/>
              </a:rPr>
              <a:t>"PROPOSTA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(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ORÇAMENTO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)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"</a:t>
            </a:r>
            <a:r>
              <a:rPr sz="1150" spc="320" dirty="0">
                <a:solidFill>
                  <a:srgbClr val="131313"/>
                </a:solidFill>
                <a:latin typeface="Arial"/>
                <a:cs typeface="Arial"/>
              </a:rPr>
              <a:t>,</a:t>
            </a:r>
            <a:r>
              <a:rPr sz="1150" spc="-1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referente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à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segunda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fase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processo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lic</a:t>
            </a:r>
            <a:r>
              <a:rPr sz="1150" spc="-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tatório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Convite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-85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1200" spc="322" baseline="20833" dirty="0">
                <a:solidFill>
                  <a:srgbClr val="131313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131313"/>
                </a:solidFill>
                <a:latin typeface="Times New Roman"/>
                <a:cs typeface="Times New Roman"/>
              </a:rPr>
              <a:t>  </a:t>
            </a:r>
            <a:r>
              <a:rPr sz="1200" spc="-120" baseline="20833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003/20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5,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cujo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objeto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é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Aqu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sição</a:t>
            </a:r>
            <a:r>
              <a:rPr sz="115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Mater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ais</a:t>
            </a:r>
            <a:r>
              <a:rPr sz="115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Equ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pamentos</a:t>
            </a:r>
            <a:r>
              <a:rPr sz="11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Esportivos,</a:t>
            </a:r>
            <a:r>
              <a:rPr sz="115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15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atendimento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Unidade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Mackenz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Clube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locali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zada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na </a:t>
            </a:r>
            <a:r>
              <a:rPr sz="11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Rua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Congonhas,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1200" spc="254" baseline="20833" dirty="0">
                <a:solidFill>
                  <a:srgbClr val="131313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131313"/>
                </a:solidFill>
                <a:latin typeface="Times New Roman"/>
                <a:cs typeface="Times New Roman"/>
              </a:rPr>
              <a:t>   </a:t>
            </a:r>
            <a:r>
              <a:rPr sz="1200" spc="-142" baseline="20833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450,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Bairro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Santo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Antônio,</a:t>
            </a:r>
            <a:r>
              <a:rPr sz="11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31313"/>
                </a:solidFill>
                <a:latin typeface="Arial"/>
                <a:cs typeface="Arial"/>
              </a:rPr>
              <a:t>CEP</a:t>
            </a:r>
            <a:r>
              <a:rPr sz="11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30330-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00,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150" spc="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Be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Horizonte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48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MG.</a:t>
            </a:r>
            <a:endParaRPr sz="1150">
              <a:latin typeface="Arial"/>
              <a:cs typeface="Arial"/>
            </a:endParaRPr>
          </a:p>
          <a:p>
            <a:pPr marL="21590" indent="-5080">
              <a:lnSpc>
                <a:spcPct val="100000"/>
              </a:lnSpc>
              <a:spcBef>
                <a:spcPts val="15"/>
              </a:spcBef>
            </a:pPr>
            <a:r>
              <a:rPr sz="1150" spc="-85" dirty="0">
                <a:solidFill>
                  <a:srgbClr val="131313"/>
                </a:solidFill>
                <a:latin typeface="Arial"/>
                <a:cs typeface="Arial"/>
              </a:rPr>
              <a:t>A  </a:t>
            </a:r>
            <a:r>
              <a:rPr sz="1150" spc="-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refer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reun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ocorreu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na </a:t>
            </a:r>
            <a:r>
              <a:rPr sz="11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Diretor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Adm</a:t>
            </a:r>
            <a:r>
              <a:rPr sz="1150" spc="7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stração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endParaRPr sz="1150">
              <a:latin typeface="Arial"/>
              <a:cs typeface="Arial"/>
            </a:endParaRPr>
          </a:p>
          <a:p>
            <a:pPr marL="17145" marR="45720" indent="4445" algn="just">
              <a:lnSpc>
                <a:spcPct val="105100"/>
              </a:lnSpc>
              <a:spcBef>
                <a:spcPts val="15"/>
              </a:spcBef>
            </a:pP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Compras, 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loca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zada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ocalizada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na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Rua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Congonhas,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-5" dirty="0">
                <a:solidFill>
                  <a:srgbClr val="3D3D46"/>
                </a:solidFill>
                <a:latin typeface="Arial"/>
                <a:cs typeface="Arial"/>
              </a:rPr>
              <a:t>.</a:t>
            </a:r>
            <a:r>
              <a:rPr sz="1200" spc="254" baseline="20833" dirty="0">
                <a:solidFill>
                  <a:srgbClr val="2A2A2A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2A2A2A"/>
                </a:solidFill>
                <a:latin typeface="Times New Roman"/>
                <a:cs typeface="Times New Roman"/>
              </a:rPr>
              <a:t>  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450,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Bairro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Santo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Antônio,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131313"/>
                </a:solidFill>
                <a:latin typeface="Arial"/>
                <a:cs typeface="Arial"/>
              </a:rPr>
              <a:t>CEP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30330-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00,</a:t>
            </a:r>
            <a:r>
              <a:rPr sz="1150" spc="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em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Be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o </a:t>
            </a:r>
            <a:r>
              <a:rPr sz="1150" spc="-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Horizonte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9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MG.,</a:t>
            </a:r>
            <a:r>
              <a:rPr sz="115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tendo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como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membros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Sras.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Sandra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Michel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Braga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Sampaio,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Mari</a:t>
            </a:r>
            <a:r>
              <a:rPr sz="1150" spc="-6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ene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Rodrigues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Freitas,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Edvânia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Gonçalves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50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Silva,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1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com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50" spc="-1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participação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 </a:t>
            </a:r>
            <a:r>
              <a:rPr sz="11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dos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2A2A2A"/>
                </a:solidFill>
                <a:latin typeface="Arial"/>
                <a:cs typeface="Arial"/>
              </a:rPr>
              <a:t>seguintes</a:t>
            </a:r>
            <a:r>
              <a:rPr sz="1150" dirty="0">
                <a:solidFill>
                  <a:srgbClr val="2A2A2A"/>
                </a:solidFill>
                <a:latin typeface="Arial"/>
                <a:cs typeface="Arial"/>
              </a:rPr>
              <a:t>   </a:t>
            </a:r>
            <a:r>
              <a:rPr sz="1150" spc="-3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representantes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dev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damente</a:t>
            </a:r>
            <a:r>
              <a:rPr sz="11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credenc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ados:</a:t>
            </a:r>
            <a:endParaRPr sz="1150">
              <a:latin typeface="Arial"/>
              <a:cs typeface="Arial"/>
            </a:endParaRPr>
          </a:p>
          <a:p>
            <a:pPr marL="26034" marR="43815" indent="8890">
              <a:lnSpc>
                <a:spcPct val="101200"/>
              </a:lnSpc>
            </a:pPr>
            <a:r>
              <a:rPr sz="1150" spc="80" dirty="0">
                <a:solidFill>
                  <a:srgbClr val="131313"/>
                </a:solidFill>
                <a:latin typeface="Times New Roman"/>
                <a:cs typeface="Times New Roman"/>
              </a:rPr>
              <a:t>1.  </a:t>
            </a:r>
            <a:r>
              <a:rPr sz="1150" spc="100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Caésio</a:t>
            </a:r>
            <a:r>
              <a:rPr sz="115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Sousa</a:t>
            </a:r>
            <a:r>
              <a:rPr sz="1150" spc="1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Pau</a:t>
            </a:r>
            <a:r>
              <a:rPr sz="1150" spc="-7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9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C.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65" dirty="0">
                <a:solidFill>
                  <a:srgbClr val="131313"/>
                </a:solidFill>
                <a:latin typeface="Arial"/>
                <a:cs typeface="Arial"/>
              </a:rPr>
              <a:t>: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M.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8.767.476</a:t>
            </a:r>
            <a:r>
              <a:rPr sz="11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90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14" dirty="0">
                <a:solidFill>
                  <a:srgbClr val="131313"/>
                </a:solidFill>
                <a:latin typeface="Arial"/>
                <a:cs typeface="Arial"/>
              </a:rPr>
              <a:t>CPF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0</a:t>
            </a:r>
            <a:r>
              <a:rPr sz="1150" spc="-70" dirty="0">
                <a:solidFill>
                  <a:srgbClr val="131313"/>
                </a:solidFill>
                <a:latin typeface="Arial"/>
                <a:cs typeface="Arial"/>
              </a:rPr>
              <a:t>1</a:t>
            </a:r>
            <a:r>
              <a:rPr sz="1150" spc="40" dirty="0">
                <a:solidFill>
                  <a:srgbClr val="131313"/>
                </a:solidFill>
                <a:latin typeface="Arial"/>
                <a:cs typeface="Arial"/>
              </a:rPr>
              <a:t>3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765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.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806-08</a:t>
            </a:r>
            <a:r>
              <a:rPr sz="115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5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dade</a:t>
            </a:r>
            <a:r>
              <a:rPr sz="115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Comérc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Artigos</a:t>
            </a:r>
            <a:r>
              <a:rPr sz="115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Esportivos;</a:t>
            </a:r>
            <a:endParaRPr sz="1150">
              <a:latin typeface="Arial"/>
              <a:cs typeface="Arial"/>
            </a:endParaRPr>
          </a:p>
          <a:p>
            <a:pPr marL="30480" marR="45720" indent="4445">
              <a:lnSpc>
                <a:spcPts val="1400"/>
              </a:lnSpc>
              <a:spcBef>
                <a:spcPts val="10"/>
              </a:spcBef>
            </a:pP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Part</a:t>
            </a:r>
            <a:r>
              <a:rPr sz="1150" spc="-6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ciparam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Lic</a:t>
            </a:r>
            <a:r>
              <a:rPr sz="1150" spc="-10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tação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empresas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habil</a:t>
            </a:r>
            <a:r>
              <a:rPr sz="1150" spc="-9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tadas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primeira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fase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do process</a:t>
            </a:r>
            <a:r>
              <a:rPr sz="1150" spc="12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3D3D46"/>
                </a:solidFill>
                <a:latin typeface="Arial"/>
                <a:cs typeface="Arial"/>
              </a:rPr>
              <a:t>,</a:t>
            </a:r>
            <a:r>
              <a:rPr sz="1150" spc="-120" dirty="0">
                <a:solidFill>
                  <a:srgbClr val="3D3D46"/>
                </a:solidFill>
                <a:latin typeface="Arial"/>
                <a:cs typeface="Arial"/>
              </a:rPr>
              <a:t> 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150" spc="-70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forme</a:t>
            </a:r>
            <a:r>
              <a:rPr sz="11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9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segui</a:t>
            </a:r>
            <a:r>
              <a:rPr sz="1150" spc="105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1150" spc="165" dirty="0">
                <a:solidFill>
                  <a:srgbClr val="3D3D46"/>
                </a:solidFill>
                <a:latin typeface="Arial"/>
                <a:cs typeface="Arial"/>
              </a:rPr>
              <a:t>:</a:t>
            </a:r>
            <a:endParaRPr sz="1150">
              <a:latin typeface="Arial"/>
              <a:cs typeface="Arial"/>
            </a:endParaRPr>
          </a:p>
          <a:p>
            <a:pPr marL="39370">
              <a:lnSpc>
                <a:spcPts val="1485"/>
              </a:lnSpc>
            </a:pPr>
            <a:r>
              <a:rPr sz="1300" spc="20" dirty="0">
                <a:solidFill>
                  <a:srgbClr val="131313"/>
                </a:solidFill>
                <a:latin typeface="Times New Roman"/>
                <a:cs typeface="Times New Roman"/>
              </a:rPr>
              <a:t>1.</a:t>
            </a:r>
            <a:r>
              <a:rPr sz="1300" spc="-105" dirty="0">
                <a:solidFill>
                  <a:srgbClr val="131313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C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Campinas</a:t>
            </a:r>
            <a:r>
              <a:rPr sz="11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Comerci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al</a:t>
            </a:r>
            <a:r>
              <a:rPr sz="115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Ltda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434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80" dirty="0">
                <a:solidFill>
                  <a:srgbClr val="131313"/>
                </a:solidFill>
                <a:latin typeface="Arial"/>
                <a:cs typeface="Arial"/>
              </a:rPr>
              <a:t>EPP;</a:t>
            </a:r>
            <a:endParaRPr sz="1150">
              <a:latin typeface="Arial"/>
              <a:cs typeface="Arial"/>
            </a:endParaRPr>
          </a:p>
          <a:p>
            <a:pPr marL="207010" indent="-180975">
              <a:lnSpc>
                <a:spcPct val="100000"/>
              </a:lnSpc>
              <a:spcBef>
                <a:spcPts val="55"/>
              </a:spcBef>
              <a:buClr>
                <a:srgbClr val="131313"/>
              </a:buClr>
              <a:buFont typeface="Arial"/>
              <a:buAutoNum type="arabicPeriod" startAt="2"/>
              <a:tabLst>
                <a:tab pos="207010" algn="l"/>
              </a:tabLst>
            </a:pP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Cidade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Comérc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Artigos</a:t>
            </a:r>
            <a:r>
              <a:rPr sz="1150" spc="1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Esportivos;</a:t>
            </a:r>
            <a:endParaRPr sz="1150">
              <a:latin typeface="Arial"/>
              <a:cs typeface="Arial"/>
            </a:endParaRPr>
          </a:p>
          <a:p>
            <a:pPr marL="207010" indent="-176530">
              <a:lnSpc>
                <a:spcPts val="1370"/>
              </a:lnSpc>
              <a:spcBef>
                <a:spcPts val="85"/>
              </a:spcBef>
              <a:buClr>
                <a:srgbClr val="131313"/>
              </a:buClr>
              <a:buFont typeface="Arial"/>
              <a:buAutoNum type="arabicPeriod" startAt="2"/>
              <a:tabLst>
                <a:tab pos="207010" algn="l"/>
              </a:tabLst>
            </a:pP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Peq</a:t>
            </a:r>
            <a:r>
              <a:rPr sz="1150" spc="-75" dirty="0">
                <a:solidFill>
                  <a:srgbClr val="131313"/>
                </a:solidFill>
                <a:latin typeface="Arial"/>
                <a:cs typeface="Arial"/>
              </a:rPr>
              <a:t>u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 </a:t>
            </a:r>
            <a:r>
              <a:rPr sz="11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ndústria</a:t>
            </a:r>
            <a:r>
              <a:rPr sz="11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Comérc</a:t>
            </a:r>
            <a:r>
              <a:rPr sz="1150" spc="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Artigos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Esportivo</a:t>
            </a:r>
            <a:r>
              <a:rPr sz="1150" spc="2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1150" spc="265" dirty="0">
                <a:solidFill>
                  <a:srgbClr val="3D3D46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 marL="34925" indent="-9525">
              <a:lnSpc>
                <a:spcPts val="1370"/>
              </a:lnSpc>
            </a:pPr>
            <a:r>
              <a:rPr sz="1150" spc="-85" dirty="0">
                <a:solidFill>
                  <a:srgbClr val="131313"/>
                </a:solidFill>
                <a:latin typeface="Arial"/>
                <a:cs typeface="Arial"/>
              </a:rPr>
              <a:t>A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Comissão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Compras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Licitações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encerrou </a:t>
            </a:r>
            <a:r>
              <a:rPr sz="115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reun</a:t>
            </a:r>
            <a:r>
              <a:rPr sz="1150" spc="-4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informando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 que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as</a:t>
            </a:r>
            <a:endParaRPr sz="1150">
              <a:latin typeface="Arial"/>
              <a:cs typeface="Arial"/>
            </a:endParaRPr>
          </a:p>
          <a:p>
            <a:pPr marL="34925" marR="41275">
              <a:lnSpc>
                <a:spcPct val="103800"/>
              </a:lnSpc>
              <a:tabLst>
                <a:tab pos="812165" algn="l"/>
                <a:tab pos="1833245" algn="l"/>
                <a:tab pos="2330450" algn="l"/>
                <a:tab pos="3197860" algn="l"/>
                <a:tab pos="3622675" algn="l"/>
                <a:tab pos="4337050" algn="l"/>
                <a:tab pos="5177155" algn="l"/>
              </a:tabLst>
            </a:pP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propostas	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(orçamentos)	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serão	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ana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sadas,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poster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or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40" dirty="0">
                <a:solidFill>
                  <a:srgbClr val="131313"/>
                </a:solidFill>
                <a:latin typeface="Arial"/>
                <a:cs typeface="Arial"/>
              </a:rPr>
              <a:t>vu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gação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	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1150" spc="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resultado.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500">
              <a:latin typeface="Times New Roman"/>
              <a:cs typeface="Times New Roman"/>
            </a:endParaRPr>
          </a:p>
          <a:p>
            <a:pPr marL="3474085">
              <a:lnSpc>
                <a:spcPts val="4245"/>
              </a:lnSpc>
              <a:tabLst>
                <a:tab pos="4124325" algn="l"/>
              </a:tabLst>
            </a:pPr>
            <a:r>
              <a:rPr sz="3650" i="1" spc="-370" dirty="0">
                <a:solidFill>
                  <a:srgbClr val="676772"/>
                </a:solidFill>
                <a:latin typeface="Arial"/>
                <a:cs typeface="Arial"/>
              </a:rPr>
              <a:t>p</a:t>
            </a:r>
            <a:r>
              <a:rPr sz="3650" i="1" spc="270" dirty="0">
                <a:solidFill>
                  <a:srgbClr val="676772"/>
                </a:solidFill>
                <a:latin typeface="Arial"/>
                <a:cs typeface="Arial"/>
              </a:rPr>
              <a:t> </a:t>
            </a:r>
            <a:r>
              <a:rPr sz="2550" spc="-245" dirty="0">
                <a:solidFill>
                  <a:srgbClr val="524F6E"/>
                </a:solidFill>
                <a:latin typeface="Times New Roman"/>
                <a:cs typeface="Times New Roman"/>
              </a:rPr>
              <a:t>b</a:t>
            </a:r>
            <a:r>
              <a:rPr sz="2550" dirty="0">
                <a:solidFill>
                  <a:srgbClr val="524F6E"/>
                </a:solidFill>
                <a:latin typeface="Times New Roman"/>
                <a:cs typeface="Times New Roman"/>
              </a:rPr>
              <a:t>	</a:t>
            </a:r>
            <a:r>
              <a:rPr sz="2200" spc="35" dirty="0">
                <a:solidFill>
                  <a:srgbClr val="524F6E"/>
                </a:solidFill>
                <a:latin typeface="Times New Roman"/>
                <a:cs typeface="Times New Roman"/>
              </a:rPr>
              <a:t>e</a:t>
            </a:r>
            <a:endParaRPr sz="2200">
              <a:latin typeface="Times New Roman"/>
              <a:cs typeface="Times New Roman"/>
            </a:endParaRPr>
          </a:p>
          <a:p>
            <a:pPr marL="3134995">
              <a:lnSpc>
                <a:spcPts val="1220"/>
              </a:lnSpc>
              <a:tabLst>
                <a:tab pos="3826510" algn="l"/>
                <a:tab pos="4074795" algn="l"/>
              </a:tabLst>
            </a:pPr>
            <a:r>
              <a:rPr sz="1150" spc="655" dirty="0">
                <a:solidFill>
                  <a:srgbClr val="131313"/>
                </a:solidFill>
                <a:latin typeface="Arial"/>
                <a:cs typeface="Arial"/>
              </a:rPr>
              <a:t>Ma	</a:t>
            </a:r>
            <a:r>
              <a:rPr sz="1150" spc="35" dirty="0">
                <a:solidFill>
                  <a:srgbClr val="131313"/>
                </a:solidFill>
                <a:latin typeface="Arial"/>
                <a:cs typeface="Arial"/>
              </a:rPr>
              <a:t>o	gues</a:t>
            </a:r>
            <a:r>
              <a:rPr sz="1150" spc="10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Freitas</a:t>
            </a:r>
            <a:endParaRPr sz="1150">
              <a:latin typeface="Arial"/>
              <a:cs typeface="Arial"/>
            </a:endParaRPr>
          </a:p>
          <a:p>
            <a:pPr marL="3134995">
              <a:lnSpc>
                <a:spcPts val="1350"/>
              </a:lnSpc>
            </a:pP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Memoro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Com.</a:t>
            </a:r>
            <a:r>
              <a:rPr sz="1150" spc="7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Compras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100">
              <a:latin typeface="Times New Roman"/>
              <a:cs typeface="Times New Roman"/>
            </a:endParaRPr>
          </a:p>
          <a:p>
            <a:pPr marL="1770380">
              <a:lnSpc>
                <a:spcPts val="1739"/>
              </a:lnSpc>
            </a:pPr>
            <a:r>
              <a:rPr sz="1550" spc="130" dirty="0">
                <a:solidFill>
                  <a:srgbClr val="3D3D46"/>
                </a:solidFill>
                <a:latin typeface="Arial"/>
                <a:cs typeface="Arial"/>
              </a:rPr>
              <a:t>d</a:t>
            </a:r>
            <a:r>
              <a:rPr sz="1550" spc="254" dirty="0">
                <a:solidFill>
                  <a:srgbClr val="676772"/>
                </a:solidFill>
                <a:latin typeface="Arial"/>
                <a:cs typeface="Arial"/>
              </a:rPr>
              <a:t>o</a:t>
            </a:r>
            <a:endParaRPr sz="1550">
              <a:latin typeface="Arial"/>
              <a:cs typeface="Arial"/>
            </a:endParaRPr>
          </a:p>
          <a:p>
            <a:pPr marL="43815">
              <a:lnSpc>
                <a:spcPts val="1260"/>
              </a:lnSpc>
            </a:pP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Edvâ</a:t>
            </a:r>
            <a:r>
              <a:rPr sz="1150" spc="-65" dirty="0">
                <a:solidFill>
                  <a:srgbClr val="131313"/>
                </a:solidFill>
                <a:latin typeface="Arial"/>
                <a:cs typeface="Arial"/>
              </a:rPr>
              <a:t>n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11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31313"/>
                </a:solidFill>
                <a:latin typeface="Arial"/>
                <a:cs typeface="Arial"/>
              </a:rPr>
              <a:t>Gonça</a:t>
            </a:r>
            <a:r>
              <a:rPr sz="11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ves</a:t>
            </a:r>
            <a:r>
              <a:rPr sz="115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spc="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Silva</a:t>
            </a:r>
            <a:endParaRPr sz="1150">
              <a:latin typeface="Arial"/>
              <a:cs typeface="Arial"/>
            </a:endParaRPr>
          </a:p>
          <a:p>
            <a:pPr marL="43815">
              <a:lnSpc>
                <a:spcPct val="100000"/>
              </a:lnSpc>
              <a:spcBef>
                <a:spcPts val="50"/>
              </a:spcBef>
            </a:pP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Membro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Comissão</a:t>
            </a:r>
            <a:r>
              <a:rPr sz="11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11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30" dirty="0">
                <a:solidFill>
                  <a:srgbClr val="131313"/>
                </a:solidFill>
                <a:latin typeface="Arial"/>
                <a:cs typeface="Arial"/>
              </a:rPr>
              <a:t>Compras</a:t>
            </a:r>
            <a:endParaRPr sz="1150">
              <a:latin typeface="Arial"/>
              <a:cs typeface="Arial"/>
            </a:endParaRPr>
          </a:p>
          <a:p>
            <a:pPr marL="600075">
              <a:lnSpc>
                <a:spcPts val="3820"/>
              </a:lnSpc>
              <a:spcBef>
                <a:spcPts val="650"/>
              </a:spcBef>
              <a:tabLst>
                <a:tab pos="1413510" algn="l"/>
                <a:tab pos="1679575" algn="l"/>
              </a:tabLst>
            </a:pPr>
            <a:r>
              <a:rPr sz="3200" i="1" spc="-620" dirty="0">
                <a:solidFill>
                  <a:srgbClr val="131313"/>
                </a:solidFill>
                <a:latin typeface="Times New Roman"/>
                <a:cs typeface="Times New Roman"/>
              </a:rPr>
              <a:t>e</a:t>
            </a:r>
            <a:r>
              <a:rPr sz="3200" i="1" spc="1235" dirty="0">
                <a:solidFill>
                  <a:srgbClr val="3D3D46"/>
                </a:solidFill>
                <a:latin typeface="Times New Roman"/>
                <a:cs typeface="Times New Roman"/>
              </a:rPr>
              <a:t>i</a:t>
            </a:r>
            <a:r>
              <a:rPr sz="3200" i="1" spc="1190" dirty="0">
                <a:solidFill>
                  <a:srgbClr val="3D3D46"/>
                </a:solidFill>
                <a:latin typeface="Times New Roman"/>
                <a:cs typeface="Times New Roman"/>
              </a:rPr>
              <a:t>f</a:t>
            </a:r>
            <a:r>
              <a:rPr sz="3200" i="1" dirty="0">
                <a:solidFill>
                  <a:srgbClr val="3D3D46"/>
                </a:solidFill>
                <a:latin typeface="Times New Roman"/>
                <a:cs typeface="Times New Roman"/>
              </a:rPr>
              <a:t>	</a:t>
            </a:r>
            <a:r>
              <a:rPr sz="3200" i="1" spc="-440" dirty="0">
                <a:solidFill>
                  <a:srgbClr val="131313"/>
                </a:solidFill>
                <a:latin typeface="Times New Roman"/>
                <a:cs typeface="Times New Roman"/>
              </a:rPr>
              <a:t>,</a:t>
            </a:r>
            <a:r>
              <a:rPr sz="3200" i="1" dirty="0">
                <a:solidFill>
                  <a:srgbClr val="131313"/>
                </a:solidFill>
                <a:latin typeface="Times New Roman"/>
                <a:cs typeface="Times New Roman"/>
              </a:rPr>
              <a:t>	</a:t>
            </a:r>
            <a:r>
              <a:rPr sz="3200" i="1" spc="250" dirty="0">
                <a:solidFill>
                  <a:srgbClr val="757783"/>
                </a:solidFill>
                <a:latin typeface="Times New Roman"/>
                <a:cs typeface="Times New Roman"/>
              </a:rPr>
              <a:t>/-</a:t>
            </a:r>
            <a:endParaRPr sz="3200">
              <a:latin typeface="Times New Roman"/>
              <a:cs typeface="Times New Roman"/>
            </a:endParaRPr>
          </a:p>
          <a:p>
            <a:pPr marL="43815">
              <a:lnSpc>
                <a:spcPts val="1360"/>
              </a:lnSpc>
            </a:pP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Esporte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Cidade</a:t>
            </a:r>
            <a:r>
              <a:rPr sz="1150" spc="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131313"/>
                </a:solidFill>
                <a:latin typeface="Arial"/>
                <a:cs typeface="Arial"/>
              </a:rPr>
              <a:t>Co</a:t>
            </a:r>
            <a:r>
              <a:rPr sz="1150" spc="25" dirty="0">
                <a:solidFill>
                  <a:srgbClr val="131313"/>
                </a:solidFill>
                <a:latin typeface="Arial"/>
                <a:cs typeface="Arial"/>
              </a:rPr>
              <a:t>m</a:t>
            </a:r>
            <a:r>
              <a:rPr sz="1150" spc="65" dirty="0">
                <a:solidFill>
                  <a:srgbClr val="3D3D46"/>
                </a:solidFill>
                <a:latin typeface="Arial"/>
                <a:cs typeface="Arial"/>
              </a:rPr>
              <a:t>.</a:t>
            </a:r>
            <a:r>
              <a:rPr sz="1150" spc="-70" dirty="0">
                <a:solidFill>
                  <a:srgbClr val="3D3D46"/>
                </a:solidFill>
                <a:latin typeface="Arial"/>
                <a:cs typeface="Arial"/>
              </a:rPr>
              <a:t> </a:t>
            </a:r>
            <a:r>
              <a:rPr sz="1150" spc="10" dirty="0">
                <a:solidFill>
                  <a:srgbClr val="131313"/>
                </a:solidFill>
                <a:latin typeface="Arial"/>
                <a:cs typeface="Arial"/>
              </a:rPr>
              <a:t>de </a:t>
            </a:r>
            <a:r>
              <a:rPr sz="1150" spc="-15" dirty="0">
                <a:solidFill>
                  <a:srgbClr val="131313"/>
                </a:solidFill>
                <a:latin typeface="Arial"/>
                <a:cs typeface="Arial"/>
              </a:rPr>
              <a:t>Artigos</a:t>
            </a:r>
            <a:r>
              <a:rPr sz="11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16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31313"/>
                </a:solidFill>
                <a:latin typeface="Arial"/>
                <a:cs typeface="Arial"/>
              </a:rPr>
              <a:t>Esportivos</a:t>
            </a:r>
            <a:endParaRPr sz="11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40</Words>
  <Application>Microsoft Office PowerPoint</Application>
  <PresentationFormat>Benutzerdefiniert</PresentationFormat>
  <Paragraphs>24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2018-06-28T16:50:54Z</dcterms:created>
  <dcterms:modified xsi:type="dcterms:W3CDTF">2018-06-28T14:50:56Z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