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75145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050505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130" dirty="0">
                <a:solidFill>
                  <a:srgbClr val="1F1F1F"/>
                </a:solidFill>
              </a:rPr>
              <a:t>E</a:t>
            </a:r>
            <a:r>
              <a:rPr spc="50" dirty="0">
                <a:solidFill>
                  <a:srgbClr val="1F1F1F"/>
                </a:solidFill>
              </a:rPr>
              <a:t> </a:t>
            </a:r>
            <a:r>
              <a:rPr spc="-90" dirty="0">
                <a:solidFill>
                  <a:srgbClr val="1F1F1F"/>
                </a:solidFill>
              </a:rPr>
              <a:t>Mai</a:t>
            </a:r>
            <a:r>
              <a:rPr spc="-130" dirty="0">
                <a:solidFill>
                  <a:srgbClr val="1F1F1F"/>
                </a:solidFill>
              </a:rPr>
              <a:t> </a:t>
            </a:r>
            <a:r>
              <a:rPr spc="-145" dirty="0"/>
              <a:t>l</a:t>
            </a:r>
            <a:r>
              <a:rPr spc="-130" dirty="0"/>
              <a:t> </a:t>
            </a:r>
            <a:r>
              <a:rPr spc="10" dirty="0">
                <a:solidFill>
                  <a:srgbClr val="1F1F1F"/>
                </a:solidFill>
              </a:rPr>
              <a:t>:</a:t>
            </a:r>
            <a:r>
              <a:rPr spc="-100" dirty="0">
                <a:solidFill>
                  <a:srgbClr val="1F1F1F"/>
                </a:solidFill>
              </a:rPr>
              <a:t> </a:t>
            </a:r>
            <a:r>
              <a:rPr spc="-25" dirty="0">
                <a:solidFill>
                  <a:srgbClr val="1F1F1F"/>
                </a:solidFill>
              </a:rPr>
              <a:t>e</a:t>
            </a:r>
            <a:r>
              <a:rPr spc="-30" dirty="0">
                <a:solidFill>
                  <a:srgbClr val="1F1F1F"/>
                </a:solidFill>
              </a:rPr>
              <a:t>s</a:t>
            </a:r>
            <a:r>
              <a:rPr spc="-40" dirty="0"/>
              <a:t>p</a:t>
            </a:r>
            <a:r>
              <a:rPr spc="15" dirty="0"/>
              <a:t>o</a:t>
            </a:r>
            <a:r>
              <a:rPr spc="-25" dirty="0">
                <a:solidFill>
                  <a:srgbClr val="1F1F1F"/>
                </a:solidFill>
              </a:rPr>
              <a:t>rte</a:t>
            </a:r>
            <a:r>
              <a:rPr spc="25" dirty="0">
                <a:solidFill>
                  <a:srgbClr val="1F1F1F"/>
                </a:solidFill>
              </a:rPr>
              <a:t>s</a:t>
            </a:r>
            <a:r>
              <a:rPr spc="-50" dirty="0">
                <a:solidFill>
                  <a:srgbClr val="3B3D3D"/>
                </a:solidFill>
              </a:rPr>
              <a:t>@</a:t>
            </a:r>
            <a:r>
              <a:rPr spc="-40" dirty="0"/>
              <a:t>mac</a:t>
            </a:r>
            <a:r>
              <a:rPr spc="25" dirty="0"/>
              <a:t>k</a:t>
            </a:r>
            <a:r>
              <a:rPr spc="-10" dirty="0">
                <a:solidFill>
                  <a:srgbClr val="1F1F1F"/>
                </a:solidFill>
              </a:rPr>
              <a:t>e</a:t>
            </a:r>
            <a:r>
              <a:rPr spc="-55" dirty="0"/>
              <a:t>nz</a:t>
            </a:r>
            <a:r>
              <a:rPr spc="25" dirty="0"/>
              <a:t>i</a:t>
            </a:r>
            <a:r>
              <a:rPr spc="-10" dirty="0">
                <a:solidFill>
                  <a:srgbClr val="1F1F1F"/>
                </a:solidFill>
              </a:rPr>
              <a:t>e</a:t>
            </a:r>
            <a:r>
              <a:rPr spc="-45" dirty="0"/>
              <a:t>b</a:t>
            </a:r>
            <a:r>
              <a:rPr spc="45" dirty="0"/>
              <a:t>h</a:t>
            </a:r>
            <a:r>
              <a:rPr spc="-20" dirty="0">
                <a:solidFill>
                  <a:srgbClr val="3B3D3D"/>
                </a:solidFill>
              </a:rPr>
              <a:t>.</a:t>
            </a:r>
            <a:r>
              <a:rPr spc="-10" dirty="0">
                <a:solidFill>
                  <a:srgbClr val="1F1F1F"/>
                </a:solidFill>
              </a:rPr>
              <a:t>c</a:t>
            </a:r>
            <a:r>
              <a:rPr spc="-30" dirty="0"/>
              <a:t>om.br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1F1F1F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80" dirty="0"/>
              <a:t>H</a:t>
            </a:r>
            <a:r>
              <a:rPr spc="-5" dirty="0"/>
              <a:t>o</a:t>
            </a:r>
            <a:r>
              <a:rPr spc="-90" dirty="0">
                <a:solidFill>
                  <a:srgbClr val="050505"/>
                </a:solidFill>
              </a:rPr>
              <a:t>m</a:t>
            </a:r>
            <a:r>
              <a:rPr spc="-50" dirty="0"/>
              <a:t>e</a:t>
            </a:r>
            <a:r>
              <a:rPr spc="25" dirty="0"/>
              <a:t> </a:t>
            </a:r>
            <a:r>
              <a:rPr spc="-75" dirty="0">
                <a:solidFill>
                  <a:srgbClr val="050505"/>
                </a:solidFill>
              </a:rPr>
              <a:t>P</a:t>
            </a:r>
            <a:r>
              <a:rPr spc="-55" dirty="0"/>
              <a:t>ag</a:t>
            </a:r>
            <a:r>
              <a:rPr spc="25" dirty="0"/>
              <a:t>e</a:t>
            </a:r>
            <a:r>
              <a:rPr spc="10" dirty="0">
                <a:solidFill>
                  <a:srgbClr val="3B3D3D"/>
                </a:solidFill>
              </a:rPr>
              <a:t>:</a:t>
            </a:r>
            <a:r>
              <a:rPr spc="-100" dirty="0">
                <a:solidFill>
                  <a:srgbClr val="3B3D3D"/>
                </a:solidFill>
              </a:rPr>
              <a:t> </a:t>
            </a:r>
            <a:r>
              <a:rPr spc="-60" dirty="0"/>
              <a:t>www</a:t>
            </a:r>
            <a:r>
              <a:rPr spc="-105" dirty="0"/>
              <a:t> </a:t>
            </a:r>
            <a:r>
              <a:rPr spc="-45" dirty="0">
                <a:solidFill>
                  <a:srgbClr val="3B3D3D"/>
                </a:solidFill>
              </a:rPr>
              <a:t>.</a:t>
            </a:r>
            <a:r>
              <a:rPr spc="-40" dirty="0">
                <a:solidFill>
                  <a:srgbClr val="050505"/>
                </a:solidFill>
              </a:rPr>
              <a:t>m</a:t>
            </a:r>
            <a:r>
              <a:rPr spc="-30" dirty="0"/>
              <a:t>a</a:t>
            </a:r>
            <a:r>
              <a:rPr spc="5" dirty="0"/>
              <a:t>c</a:t>
            </a:r>
            <a:r>
              <a:rPr spc="-35" dirty="0">
                <a:solidFill>
                  <a:srgbClr val="050505"/>
                </a:solidFill>
              </a:rPr>
              <a:t>k</a:t>
            </a:r>
            <a:r>
              <a:rPr spc="15" dirty="0"/>
              <a:t>e</a:t>
            </a:r>
            <a:r>
              <a:rPr spc="-35" dirty="0">
                <a:solidFill>
                  <a:srgbClr val="050505"/>
                </a:solidFill>
              </a:rPr>
              <a:t>n</a:t>
            </a:r>
            <a:r>
              <a:rPr spc="30" dirty="0"/>
              <a:t>z</a:t>
            </a:r>
            <a:r>
              <a:rPr spc="-75" dirty="0">
                <a:solidFill>
                  <a:srgbClr val="050505"/>
                </a:solidFill>
              </a:rPr>
              <a:t>i</a:t>
            </a:r>
            <a:r>
              <a:rPr spc="-35" dirty="0"/>
              <a:t>e</a:t>
            </a:r>
            <a:r>
              <a:rPr spc="-65" dirty="0">
                <a:solidFill>
                  <a:srgbClr val="050505"/>
                </a:solidFill>
              </a:rPr>
              <a:t>bh</a:t>
            </a:r>
            <a:r>
              <a:rPr spc="-120" dirty="0">
                <a:solidFill>
                  <a:srgbClr val="050505"/>
                </a:solidFill>
              </a:rPr>
              <a:t> </a:t>
            </a:r>
            <a:r>
              <a:rPr spc="-45" dirty="0">
                <a:solidFill>
                  <a:srgbClr val="3B3D3D"/>
                </a:solidFill>
              </a:rPr>
              <a:t>.</a:t>
            </a:r>
            <a:r>
              <a:rPr spc="-10" dirty="0">
                <a:solidFill>
                  <a:srgbClr val="050505"/>
                </a:solidFill>
              </a:rPr>
              <a:t>c</a:t>
            </a:r>
            <a:r>
              <a:rPr spc="-15" dirty="0"/>
              <a:t>o</a:t>
            </a:r>
            <a:r>
              <a:rPr spc="-20" dirty="0">
                <a:solidFill>
                  <a:srgbClr val="050505"/>
                </a:solidFill>
              </a:rPr>
              <a:t>m</a:t>
            </a:r>
            <a:r>
              <a:rPr spc="-45" dirty="0">
                <a:solidFill>
                  <a:srgbClr val="3B3D3D"/>
                </a:solidFill>
              </a:rPr>
              <a:t>.</a:t>
            </a:r>
            <a:r>
              <a:rPr spc="-50" dirty="0">
                <a:solidFill>
                  <a:srgbClr val="050505"/>
                </a:solidFill>
              </a:rPr>
              <a:t>br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050505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130" dirty="0">
                <a:solidFill>
                  <a:srgbClr val="1F1F1F"/>
                </a:solidFill>
              </a:rPr>
              <a:t>E</a:t>
            </a:r>
            <a:r>
              <a:rPr spc="50" dirty="0">
                <a:solidFill>
                  <a:srgbClr val="1F1F1F"/>
                </a:solidFill>
              </a:rPr>
              <a:t> </a:t>
            </a:r>
            <a:r>
              <a:rPr spc="-90" dirty="0">
                <a:solidFill>
                  <a:srgbClr val="1F1F1F"/>
                </a:solidFill>
              </a:rPr>
              <a:t>Mai</a:t>
            </a:r>
            <a:r>
              <a:rPr spc="-130" dirty="0">
                <a:solidFill>
                  <a:srgbClr val="1F1F1F"/>
                </a:solidFill>
              </a:rPr>
              <a:t> </a:t>
            </a:r>
            <a:r>
              <a:rPr spc="-145" dirty="0"/>
              <a:t>l</a:t>
            </a:r>
            <a:r>
              <a:rPr spc="-130" dirty="0"/>
              <a:t> </a:t>
            </a:r>
            <a:r>
              <a:rPr spc="10" dirty="0">
                <a:solidFill>
                  <a:srgbClr val="1F1F1F"/>
                </a:solidFill>
              </a:rPr>
              <a:t>:</a:t>
            </a:r>
            <a:r>
              <a:rPr spc="-100" dirty="0">
                <a:solidFill>
                  <a:srgbClr val="1F1F1F"/>
                </a:solidFill>
              </a:rPr>
              <a:t> </a:t>
            </a:r>
            <a:r>
              <a:rPr spc="-25" dirty="0">
                <a:solidFill>
                  <a:srgbClr val="1F1F1F"/>
                </a:solidFill>
              </a:rPr>
              <a:t>e</a:t>
            </a:r>
            <a:r>
              <a:rPr spc="-30" dirty="0">
                <a:solidFill>
                  <a:srgbClr val="1F1F1F"/>
                </a:solidFill>
              </a:rPr>
              <a:t>s</a:t>
            </a:r>
            <a:r>
              <a:rPr spc="-40" dirty="0"/>
              <a:t>p</a:t>
            </a:r>
            <a:r>
              <a:rPr spc="15" dirty="0"/>
              <a:t>o</a:t>
            </a:r>
            <a:r>
              <a:rPr spc="-25" dirty="0">
                <a:solidFill>
                  <a:srgbClr val="1F1F1F"/>
                </a:solidFill>
              </a:rPr>
              <a:t>rte</a:t>
            </a:r>
            <a:r>
              <a:rPr spc="25" dirty="0">
                <a:solidFill>
                  <a:srgbClr val="1F1F1F"/>
                </a:solidFill>
              </a:rPr>
              <a:t>s</a:t>
            </a:r>
            <a:r>
              <a:rPr spc="-50" dirty="0">
                <a:solidFill>
                  <a:srgbClr val="3B3D3D"/>
                </a:solidFill>
              </a:rPr>
              <a:t>@</a:t>
            </a:r>
            <a:r>
              <a:rPr spc="-40" dirty="0"/>
              <a:t>mac</a:t>
            </a:r>
            <a:r>
              <a:rPr spc="25" dirty="0"/>
              <a:t>k</a:t>
            </a:r>
            <a:r>
              <a:rPr spc="-10" dirty="0">
                <a:solidFill>
                  <a:srgbClr val="1F1F1F"/>
                </a:solidFill>
              </a:rPr>
              <a:t>e</a:t>
            </a:r>
            <a:r>
              <a:rPr spc="-55" dirty="0"/>
              <a:t>nz</a:t>
            </a:r>
            <a:r>
              <a:rPr spc="25" dirty="0"/>
              <a:t>i</a:t>
            </a:r>
            <a:r>
              <a:rPr spc="-10" dirty="0">
                <a:solidFill>
                  <a:srgbClr val="1F1F1F"/>
                </a:solidFill>
              </a:rPr>
              <a:t>e</a:t>
            </a:r>
            <a:r>
              <a:rPr spc="-45" dirty="0"/>
              <a:t>b</a:t>
            </a:r>
            <a:r>
              <a:rPr spc="45" dirty="0"/>
              <a:t>h</a:t>
            </a:r>
            <a:r>
              <a:rPr spc="-20" dirty="0">
                <a:solidFill>
                  <a:srgbClr val="3B3D3D"/>
                </a:solidFill>
              </a:rPr>
              <a:t>.</a:t>
            </a:r>
            <a:r>
              <a:rPr spc="-10" dirty="0">
                <a:solidFill>
                  <a:srgbClr val="1F1F1F"/>
                </a:solidFill>
              </a:rPr>
              <a:t>c</a:t>
            </a:r>
            <a:r>
              <a:rPr spc="-30" dirty="0"/>
              <a:t>om.br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1F1F1F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80" dirty="0"/>
              <a:t>H</a:t>
            </a:r>
            <a:r>
              <a:rPr spc="-5" dirty="0"/>
              <a:t>o</a:t>
            </a:r>
            <a:r>
              <a:rPr spc="-90" dirty="0">
                <a:solidFill>
                  <a:srgbClr val="050505"/>
                </a:solidFill>
              </a:rPr>
              <a:t>m</a:t>
            </a:r>
            <a:r>
              <a:rPr spc="-50" dirty="0"/>
              <a:t>e</a:t>
            </a:r>
            <a:r>
              <a:rPr spc="25" dirty="0"/>
              <a:t> </a:t>
            </a:r>
            <a:r>
              <a:rPr spc="-75" dirty="0">
                <a:solidFill>
                  <a:srgbClr val="050505"/>
                </a:solidFill>
              </a:rPr>
              <a:t>P</a:t>
            </a:r>
            <a:r>
              <a:rPr spc="-55" dirty="0"/>
              <a:t>ag</a:t>
            </a:r>
            <a:r>
              <a:rPr spc="25" dirty="0"/>
              <a:t>e</a:t>
            </a:r>
            <a:r>
              <a:rPr spc="10" dirty="0">
                <a:solidFill>
                  <a:srgbClr val="3B3D3D"/>
                </a:solidFill>
              </a:rPr>
              <a:t>:</a:t>
            </a:r>
            <a:r>
              <a:rPr spc="-100" dirty="0">
                <a:solidFill>
                  <a:srgbClr val="3B3D3D"/>
                </a:solidFill>
              </a:rPr>
              <a:t> </a:t>
            </a:r>
            <a:r>
              <a:rPr spc="-60" dirty="0"/>
              <a:t>www</a:t>
            </a:r>
            <a:r>
              <a:rPr spc="-105" dirty="0"/>
              <a:t> </a:t>
            </a:r>
            <a:r>
              <a:rPr spc="-45" dirty="0">
                <a:solidFill>
                  <a:srgbClr val="3B3D3D"/>
                </a:solidFill>
              </a:rPr>
              <a:t>.</a:t>
            </a:r>
            <a:r>
              <a:rPr spc="-40" dirty="0">
                <a:solidFill>
                  <a:srgbClr val="050505"/>
                </a:solidFill>
              </a:rPr>
              <a:t>m</a:t>
            </a:r>
            <a:r>
              <a:rPr spc="-30" dirty="0"/>
              <a:t>a</a:t>
            </a:r>
            <a:r>
              <a:rPr spc="5" dirty="0"/>
              <a:t>c</a:t>
            </a:r>
            <a:r>
              <a:rPr spc="-35" dirty="0">
                <a:solidFill>
                  <a:srgbClr val="050505"/>
                </a:solidFill>
              </a:rPr>
              <a:t>k</a:t>
            </a:r>
            <a:r>
              <a:rPr spc="15" dirty="0"/>
              <a:t>e</a:t>
            </a:r>
            <a:r>
              <a:rPr spc="-35" dirty="0">
                <a:solidFill>
                  <a:srgbClr val="050505"/>
                </a:solidFill>
              </a:rPr>
              <a:t>n</a:t>
            </a:r>
            <a:r>
              <a:rPr spc="30" dirty="0"/>
              <a:t>z</a:t>
            </a:r>
            <a:r>
              <a:rPr spc="-75" dirty="0">
                <a:solidFill>
                  <a:srgbClr val="050505"/>
                </a:solidFill>
              </a:rPr>
              <a:t>i</a:t>
            </a:r>
            <a:r>
              <a:rPr spc="-35" dirty="0"/>
              <a:t>e</a:t>
            </a:r>
            <a:r>
              <a:rPr spc="-65" dirty="0">
                <a:solidFill>
                  <a:srgbClr val="050505"/>
                </a:solidFill>
              </a:rPr>
              <a:t>bh</a:t>
            </a:r>
            <a:r>
              <a:rPr spc="-120" dirty="0">
                <a:solidFill>
                  <a:srgbClr val="050505"/>
                </a:solidFill>
              </a:rPr>
              <a:t> </a:t>
            </a:r>
            <a:r>
              <a:rPr spc="-45" dirty="0">
                <a:solidFill>
                  <a:srgbClr val="3B3D3D"/>
                </a:solidFill>
              </a:rPr>
              <a:t>.</a:t>
            </a:r>
            <a:r>
              <a:rPr spc="-10" dirty="0">
                <a:solidFill>
                  <a:srgbClr val="050505"/>
                </a:solidFill>
              </a:rPr>
              <a:t>c</a:t>
            </a:r>
            <a:r>
              <a:rPr spc="-15" dirty="0"/>
              <a:t>o</a:t>
            </a:r>
            <a:r>
              <a:rPr spc="-20" dirty="0">
                <a:solidFill>
                  <a:srgbClr val="050505"/>
                </a:solidFill>
              </a:rPr>
              <a:t>m</a:t>
            </a:r>
            <a:r>
              <a:rPr spc="-45" dirty="0">
                <a:solidFill>
                  <a:srgbClr val="3B3D3D"/>
                </a:solidFill>
              </a:rPr>
              <a:t>.</a:t>
            </a:r>
            <a:r>
              <a:rPr spc="-50" dirty="0">
                <a:solidFill>
                  <a:srgbClr val="050505"/>
                </a:solidFill>
              </a:rPr>
              <a:t>br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050505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130" dirty="0">
                <a:solidFill>
                  <a:srgbClr val="1F1F1F"/>
                </a:solidFill>
              </a:rPr>
              <a:t>E</a:t>
            </a:r>
            <a:r>
              <a:rPr spc="50" dirty="0">
                <a:solidFill>
                  <a:srgbClr val="1F1F1F"/>
                </a:solidFill>
              </a:rPr>
              <a:t> </a:t>
            </a:r>
            <a:r>
              <a:rPr spc="-90" dirty="0">
                <a:solidFill>
                  <a:srgbClr val="1F1F1F"/>
                </a:solidFill>
              </a:rPr>
              <a:t>Mai</a:t>
            </a:r>
            <a:r>
              <a:rPr spc="-130" dirty="0">
                <a:solidFill>
                  <a:srgbClr val="1F1F1F"/>
                </a:solidFill>
              </a:rPr>
              <a:t> </a:t>
            </a:r>
            <a:r>
              <a:rPr spc="-145" dirty="0"/>
              <a:t>l</a:t>
            </a:r>
            <a:r>
              <a:rPr spc="-130" dirty="0"/>
              <a:t> </a:t>
            </a:r>
            <a:r>
              <a:rPr spc="10" dirty="0">
                <a:solidFill>
                  <a:srgbClr val="1F1F1F"/>
                </a:solidFill>
              </a:rPr>
              <a:t>:</a:t>
            </a:r>
            <a:r>
              <a:rPr spc="-100" dirty="0">
                <a:solidFill>
                  <a:srgbClr val="1F1F1F"/>
                </a:solidFill>
              </a:rPr>
              <a:t> </a:t>
            </a:r>
            <a:r>
              <a:rPr spc="-25" dirty="0">
                <a:solidFill>
                  <a:srgbClr val="1F1F1F"/>
                </a:solidFill>
              </a:rPr>
              <a:t>e</a:t>
            </a:r>
            <a:r>
              <a:rPr spc="-30" dirty="0">
                <a:solidFill>
                  <a:srgbClr val="1F1F1F"/>
                </a:solidFill>
              </a:rPr>
              <a:t>s</a:t>
            </a:r>
            <a:r>
              <a:rPr spc="-40" dirty="0"/>
              <a:t>p</a:t>
            </a:r>
            <a:r>
              <a:rPr spc="15" dirty="0"/>
              <a:t>o</a:t>
            </a:r>
            <a:r>
              <a:rPr spc="-25" dirty="0">
                <a:solidFill>
                  <a:srgbClr val="1F1F1F"/>
                </a:solidFill>
              </a:rPr>
              <a:t>rte</a:t>
            </a:r>
            <a:r>
              <a:rPr spc="25" dirty="0">
                <a:solidFill>
                  <a:srgbClr val="1F1F1F"/>
                </a:solidFill>
              </a:rPr>
              <a:t>s</a:t>
            </a:r>
            <a:r>
              <a:rPr spc="-50" dirty="0">
                <a:solidFill>
                  <a:srgbClr val="3B3D3D"/>
                </a:solidFill>
              </a:rPr>
              <a:t>@</a:t>
            </a:r>
            <a:r>
              <a:rPr spc="-40" dirty="0"/>
              <a:t>mac</a:t>
            </a:r>
            <a:r>
              <a:rPr spc="25" dirty="0"/>
              <a:t>k</a:t>
            </a:r>
            <a:r>
              <a:rPr spc="-10" dirty="0">
                <a:solidFill>
                  <a:srgbClr val="1F1F1F"/>
                </a:solidFill>
              </a:rPr>
              <a:t>e</a:t>
            </a:r>
            <a:r>
              <a:rPr spc="-55" dirty="0"/>
              <a:t>nz</a:t>
            </a:r>
            <a:r>
              <a:rPr spc="25" dirty="0"/>
              <a:t>i</a:t>
            </a:r>
            <a:r>
              <a:rPr spc="-10" dirty="0">
                <a:solidFill>
                  <a:srgbClr val="1F1F1F"/>
                </a:solidFill>
              </a:rPr>
              <a:t>e</a:t>
            </a:r>
            <a:r>
              <a:rPr spc="-45" dirty="0"/>
              <a:t>b</a:t>
            </a:r>
            <a:r>
              <a:rPr spc="45" dirty="0"/>
              <a:t>h</a:t>
            </a:r>
            <a:r>
              <a:rPr spc="-20" dirty="0">
                <a:solidFill>
                  <a:srgbClr val="3B3D3D"/>
                </a:solidFill>
              </a:rPr>
              <a:t>.</a:t>
            </a:r>
            <a:r>
              <a:rPr spc="-10" dirty="0">
                <a:solidFill>
                  <a:srgbClr val="1F1F1F"/>
                </a:solidFill>
              </a:rPr>
              <a:t>c</a:t>
            </a:r>
            <a:r>
              <a:rPr spc="-30" dirty="0"/>
              <a:t>om.br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1F1F1F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80" dirty="0"/>
              <a:t>H</a:t>
            </a:r>
            <a:r>
              <a:rPr spc="-5" dirty="0"/>
              <a:t>o</a:t>
            </a:r>
            <a:r>
              <a:rPr spc="-90" dirty="0">
                <a:solidFill>
                  <a:srgbClr val="050505"/>
                </a:solidFill>
              </a:rPr>
              <a:t>m</a:t>
            </a:r>
            <a:r>
              <a:rPr spc="-50" dirty="0"/>
              <a:t>e</a:t>
            </a:r>
            <a:r>
              <a:rPr spc="25" dirty="0"/>
              <a:t> </a:t>
            </a:r>
            <a:r>
              <a:rPr spc="-75" dirty="0">
                <a:solidFill>
                  <a:srgbClr val="050505"/>
                </a:solidFill>
              </a:rPr>
              <a:t>P</a:t>
            </a:r>
            <a:r>
              <a:rPr spc="-55" dirty="0"/>
              <a:t>ag</a:t>
            </a:r>
            <a:r>
              <a:rPr spc="25" dirty="0"/>
              <a:t>e</a:t>
            </a:r>
            <a:r>
              <a:rPr spc="10" dirty="0">
                <a:solidFill>
                  <a:srgbClr val="3B3D3D"/>
                </a:solidFill>
              </a:rPr>
              <a:t>:</a:t>
            </a:r>
            <a:r>
              <a:rPr spc="-100" dirty="0">
                <a:solidFill>
                  <a:srgbClr val="3B3D3D"/>
                </a:solidFill>
              </a:rPr>
              <a:t> </a:t>
            </a:r>
            <a:r>
              <a:rPr spc="-60" dirty="0"/>
              <a:t>www</a:t>
            </a:r>
            <a:r>
              <a:rPr spc="-105" dirty="0"/>
              <a:t> </a:t>
            </a:r>
            <a:r>
              <a:rPr spc="-45" dirty="0">
                <a:solidFill>
                  <a:srgbClr val="3B3D3D"/>
                </a:solidFill>
              </a:rPr>
              <a:t>.</a:t>
            </a:r>
            <a:r>
              <a:rPr spc="-40" dirty="0">
                <a:solidFill>
                  <a:srgbClr val="050505"/>
                </a:solidFill>
              </a:rPr>
              <a:t>m</a:t>
            </a:r>
            <a:r>
              <a:rPr spc="-30" dirty="0"/>
              <a:t>a</a:t>
            </a:r>
            <a:r>
              <a:rPr spc="5" dirty="0"/>
              <a:t>c</a:t>
            </a:r>
            <a:r>
              <a:rPr spc="-35" dirty="0">
                <a:solidFill>
                  <a:srgbClr val="050505"/>
                </a:solidFill>
              </a:rPr>
              <a:t>k</a:t>
            </a:r>
            <a:r>
              <a:rPr spc="15" dirty="0"/>
              <a:t>e</a:t>
            </a:r>
            <a:r>
              <a:rPr spc="-35" dirty="0">
                <a:solidFill>
                  <a:srgbClr val="050505"/>
                </a:solidFill>
              </a:rPr>
              <a:t>n</a:t>
            </a:r>
            <a:r>
              <a:rPr spc="30" dirty="0"/>
              <a:t>z</a:t>
            </a:r>
            <a:r>
              <a:rPr spc="-75" dirty="0">
                <a:solidFill>
                  <a:srgbClr val="050505"/>
                </a:solidFill>
              </a:rPr>
              <a:t>i</a:t>
            </a:r>
            <a:r>
              <a:rPr spc="-35" dirty="0"/>
              <a:t>e</a:t>
            </a:r>
            <a:r>
              <a:rPr spc="-65" dirty="0">
                <a:solidFill>
                  <a:srgbClr val="050505"/>
                </a:solidFill>
              </a:rPr>
              <a:t>bh</a:t>
            </a:r>
            <a:r>
              <a:rPr spc="-120" dirty="0">
                <a:solidFill>
                  <a:srgbClr val="050505"/>
                </a:solidFill>
              </a:rPr>
              <a:t> </a:t>
            </a:r>
            <a:r>
              <a:rPr spc="-45" dirty="0">
                <a:solidFill>
                  <a:srgbClr val="3B3D3D"/>
                </a:solidFill>
              </a:rPr>
              <a:t>.</a:t>
            </a:r>
            <a:r>
              <a:rPr spc="-10" dirty="0">
                <a:solidFill>
                  <a:srgbClr val="050505"/>
                </a:solidFill>
              </a:rPr>
              <a:t>c</a:t>
            </a:r>
            <a:r>
              <a:rPr spc="-15" dirty="0"/>
              <a:t>o</a:t>
            </a:r>
            <a:r>
              <a:rPr spc="-20" dirty="0">
                <a:solidFill>
                  <a:srgbClr val="050505"/>
                </a:solidFill>
              </a:rPr>
              <a:t>m</a:t>
            </a:r>
            <a:r>
              <a:rPr spc="-45" dirty="0">
                <a:solidFill>
                  <a:srgbClr val="3B3D3D"/>
                </a:solidFill>
              </a:rPr>
              <a:t>.</a:t>
            </a:r>
            <a:r>
              <a:rPr spc="-50" dirty="0">
                <a:solidFill>
                  <a:srgbClr val="050505"/>
                </a:solidFill>
              </a:rPr>
              <a:t>br</a:t>
            </a: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050505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130" dirty="0">
                <a:solidFill>
                  <a:srgbClr val="1F1F1F"/>
                </a:solidFill>
              </a:rPr>
              <a:t>E</a:t>
            </a:r>
            <a:r>
              <a:rPr spc="50" dirty="0">
                <a:solidFill>
                  <a:srgbClr val="1F1F1F"/>
                </a:solidFill>
              </a:rPr>
              <a:t> </a:t>
            </a:r>
            <a:r>
              <a:rPr spc="-90" dirty="0">
                <a:solidFill>
                  <a:srgbClr val="1F1F1F"/>
                </a:solidFill>
              </a:rPr>
              <a:t>Mai</a:t>
            </a:r>
            <a:r>
              <a:rPr spc="-130" dirty="0">
                <a:solidFill>
                  <a:srgbClr val="1F1F1F"/>
                </a:solidFill>
              </a:rPr>
              <a:t> </a:t>
            </a:r>
            <a:r>
              <a:rPr spc="-145" dirty="0"/>
              <a:t>l</a:t>
            </a:r>
            <a:r>
              <a:rPr spc="-130" dirty="0"/>
              <a:t> </a:t>
            </a:r>
            <a:r>
              <a:rPr spc="10" dirty="0">
                <a:solidFill>
                  <a:srgbClr val="1F1F1F"/>
                </a:solidFill>
              </a:rPr>
              <a:t>:</a:t>
            </a:r>
            <a:r>
              <a:rPr spc="-100" dirty="0">
                <a:solidFill>
                  <a:srgbClr val="1F1F1F"/>
                </a:solidFill>
              </a:rPr>
              <a:t> </a:t>
            </a:r>
            <a:r>
              <a:rPr spc="-25" dirty="0">
                <a:solidFill>
                  <a:srgbClr val="1F1F1F"/>
                </a:solidFill>
              </a:rPr>
              <a:t>e</a:t>
            </a:r>
            <a:r>
              <a:rPr spc="-30" dirty="0">
                <a:solidFill>
                  <a:srgbClr val="1F1F1F"/>
                </a:solidFill>
              </a:rPr>
              <a:t>s</a:t>
            </a:r>
            <a:r>
              <a:rPr spc="-40" dirty="0"/>
              <a:t>p</a:t>
            </a:r>
            <a:r>
              <a:rPr spc="15" dirty="0"/>
              <a:t>o</a:t>
            </a:r>
            <a:r>
              <a:rPr spc="-25" dirty="0">
                <a:solidFill>
                  <a:srgbClr val="1F1F1F"/>
                </a:solidFill>
              </a:rPr>
              <a:t>rte</a:t>
            </a:r>
            <a:r>
              <a:rPr spc="25" dirty="0">
                <a:solidFill>
                  <a:srgbClr val="1F1F1F"/>
                </a:solidFill>
              </a:rPr>
              <a:t>s</a:t>
            </a:r>
            <a:r>
              <a:rPr spc="-50" dirty="0">
                <a:solidFill>
                  <a:srgbClr val="3B3D3D"/>
                </a:solidFill>
              </a:rPr>
              <a:t>@</a:t>
            </a:r>
            <a:r>
              <a:rPr spc="-40" dirty="0"/>
              <a:t>mac</a:t>
            </a:r>
            <a:r>
              <a:rPr spc="25" dirty="0"/>
              <a:t>k</a:t>
            </a:r>
            <a:r>
              <a:rPr spc="-10" dirty="0">
                <a:solidFill>
                  <a:srgbClr val="1F1F1F"/>
                </a:solidFill>
              </a:rPr>
              <a:t>e</a:t>
            </a:r>
            <a:r>
              <a:rPr spc="-55" dirty="0"/>
              <a:t>nz</a:t>
            </a:r>
            <a:r>
              <a:rPr spc="25" dirty="0"/>
              <a:t>i</a:t>
            </a:r>
            <a:r>
              <a:rPr spc="-10" dirty="0">
                <a:solidFill>
                  <a:srgbClr val="1F1F1F"/>
                </a:solidFill>
              </a:rPr>
              <a:t>e</a:t>
            </a:r>
            <a:r>
              <a:rPr spc="-45" dirty="0"/>
              <a:t>b</a:t>
            </a:r>
            <a:r>
              <a:rPr spc="45" dirty="0"/>
              <a:t>h</a:t>
            </a:r>
            <a:r>
              <a:rPr spc="-20" dirty="0">
                <a:solidFill>
                  <a:srgbClr val="3B3D3D"/>
                </a:solidFill>
              </a:rPr>
              <a:t>.</a:t>
            </a:r>
            <a:r>
              <a:rPr spc="-10" dirty="0">
                <a:solidFill>
                  <a:srgbClr val="1F1F1F"/>
                </a:solidFill>
              </a:rPr>
              <a:t>c</a:t>
            </a:r>
            <a:r>
              <a:rPr spc="-30" dirty="0"/>
              <a:t>om.br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1F1F1F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80" dirty="0"/>
              <a:t>H</a:t>
            </a:r>
            <a:r>
              <a:rPr spc="-5" dirty="0"/>
              <a:t>o</a:t>
            </a:r>
            <a:r>
              <a:rPr spc="-90" dirty="0">
                <a:solidFill>
                  <a:srgbClr val="050505"/>
                </a:solidFill>
              </a:rPr>
              <a:t>m</a:t>
            </a:r>
            <a:r>
              <a:rPr spc="-50" dirty="0"/>
              <a:t>e</a:t>
            </a:r>
            <a:r>
              <a:rPr spc="25" dirty="0"/>
              <a:t> </a:t>
            </a:r>
            <a:r>
              <a:rPr spc="-75" dirty="0">
                <a:solidFill>
                  <a:srgbClr val="050505"/>
                </a:solidFill>
              </a:rPr>
              <a:t>P</a:t>
            </a:r>
            <a:r>
              <a:rPr spc="-55" dirty="0"/>
              <a:t>ag</a:t>
            </a:r>
            <a:r>
              <a:rPr spc="25" dirty="0"/>
              <a:t>e</a:t>
            </a:r>
            <a:r>
              <a:rPr spc="10" dirty="0">
                <a:solidFill>
                  <a:srgbClr val="3B3D3D"/>
                </a:solidFill>
              </a:rPr>
              <a:t>:</a:t>
            </a:r>
            <a:r>
              <a:rPr spc="-100" dirty="0">
                <a:solidFill>
                  <a:srgbClr val="3B3D3D"/>
                </a:solidFill>
              </a:rPr>
              <a:t> </a:t>
            </a:r>
            <a:r>
              <a:rPr spc="-60" dirty="0"/>
              <a:t>www</a:t>
            </a:r>
            <a:r>
              <a:rPr spc="-105" dirty="0"/>
              <a:t> </a:t>
            </a:r>
            <a:r>
              <a:rPr spc="-45" dirty="0">
                <a:solidFill>
                  <a:srgbClr val="3B3D3D"/>
                </a:solidFill>
              </a:rPr>
              <a:t>.</a:t>
            </a:r>
            <a:r>
              <a:rPr spc="-40" dirty="0">
                <a:solidFill>
                  <a:srgbClr val="050505"/>
                </a:solidFill>
              </a:rPr>
              <a:t>m</a:t>
            </a:r>
            <a:r>
              <a:rPr spc="-30" dirty="0"/>
              <a:t>a</a:t>
            </a:r>
            <a:r>
              <a:rPr spc="5" dirty="0"/>
              <a:t>c</a:t>
            </a:r>
            <a:r>
              <a:rPr spc="-35" dirty="0">
                <a:solidFill>
                  <a:srgbClr val="050505"/>
                </a:solidFill>
              </a:rPr>
              <a:t>k</a:t>
            </a:r>
            <a:r>
              <a:rPr spc="15" dirty="0"/>
              <a:t>e</a:t>
            </a:r>
            <a:r>
              <a:rPr spc="-35" dirty="0">
                <a:solidFill>
                  <a:srgbClr val="050505"/>
                </a:solidFill>
              </a:rPr>
              <a:t>n</a:t>
            </a:r>
            <a:r>
              <a:rPr spc="30" dirty="0"/>
              <a:t>z</a:t>
            </a:r>
            <a:r>
              <a:rPr spc="-75" dirty="0">
                <a:solidFill>
                  <a:srgbClr val="050505"/>
                </a:solidFill>
              </a:rPr>
              <a:t>i</a:t>
            </a:r>
            <a:r>
              <a:rPr spc="-35" dirty="0"/>
              <a:t>e</a:t>
            </a:r>
            <a:r>
              <a:rPr spc="-65" dirty="0">
                <a:solidFill>
                  <a:srgbClr val="050505"/>
                </a:solidFill>
              </a:rPr>
              <a:t>bh</a:t>
            </a:r>
            <a:r>
              <a:rPr spc="-120" dirty="0">
                <a:solidFill>
                  <a:srgbClr val="050505"/>
                </a:solidFill>
              </a:rPr>
              <a:t> </a:t>
            </a:r>
            <a:r>
              <a:rPr spc="-45" dirty="0">
                <a:solidFill>
                  <a:srgbClr val="3B3D3D"/>
                </a:solidFill>
              </a:rPr>
              <a:t>.</a:t>
            </a:r>
            <a:r>
              <a:rPr spc="-10" dirty="0">
                <a:solidFill>
                  <a:srgbClr val="050505"/>
                </a:solidFill>
              </a:rPr>
              <a:t>c</a:t>
            </a:r>
            <a:r>
              <a:rPr spc="-15" dirty="0"/>
              <a:t>o</a:t>
            </a:r>
            <a:r>
              <a:rPr spc="-20" dirty="0">
                <a:solidFill>
                  <a:srgbClr val="050505"/>
                </a:solidFill>
              </a:rPr>
              <a:t>m</a:t>
            </a:r>
            <a:r>
              <a:rPr spc="-45" dirty="0">
                <a:solidFill>
                  <a:srgbClr val="3B3D3D"/>
                </a:solidFill>
              </a:rPr>
              <a:t>.</a:t>
            </a:r>
            <a:r>
              <a:rPr spc="-50" dirty="0">
                <a:solidFill>
                  <a:srgbClr val="050505"/>
                </a:solidFill>
              </a:rPr>
              <a:t>br</a:t>
            </a: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050505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130" dirty="0">
                <a:solidFill>
                  <a:srgbClr val="1F1F1F"/>
                </a:solidFill>
              </a:rPr>
              <a:t>E</a:t>
            </a:r>
            <a:r>
              <a:rPr spc="50" dirty="0">
                <a:solidFill>
                  <a:srgbClr val="1F1F1F"/>
                </a:solidFill>
              </a:rPr>
              <a:t> </a:t>
            </a:r>
            <a:r>
              <a:rPr spc="-90" dirty="0">
                <a:solidFill>
                  <a:srgbClr val="1F1F1F"/>
                </a:solidFill>
              </a:rPr>
              <a:t>Mai</a:t>
            </a:r>
            <a:r>
              <a:rPr spc="-130" dirty="0">
                <a:solidFill>
                  <a:srgbClr val="1F1F1F"/>
                </a:solidFill>
              </a:rPr>
              <a:t> </a:t>
            </a:r>
            <a:r>
              <a:rPr spc="-145" dirty="0"/>
              <a:t>l</a:t>
            </a:r>
            <a:r>
              <a:rPr spc="-130" dirty="0"/>
              <a:t> </a:t>
            </a:r>
            <a:r>
              <a:rPr spc="10" dirty="0">
                <a:solidFill>
                  <a:srgbClr val="1F1F1F"/>
                </a:solidFill>
              </a:rPr>
              <a:t>:</a:t>
            </a:r>
            <a:r>
              <a:rPr spc="-100" dirty="0">
                <a:solidFill>
                  <a:srgbClr val="1F1F1F"/>
                </a:solidFill>
              </a:rPr>
              <a:t> </a:t>
            </a:r>
            <a:r>
              <a:rPr spc="-25" dirty="0">
                <a:solidFill>
                  <a:srgbClr val="1F1F1F"/>
                </a:solidFill>
              </a:rPr>
              <a:t>e</a:t>
            </a:r>
            <a:r>
              <a:rPr spc="-30" dirty="0">
                <a:solidFill>
                  <a:srgbClr val="1F1F1F"/>
                </a:solidFill>
              </a:rPr>
              <a:t>s</a:t>
            </a:r>
            <a:r>
              <a:rPr spc="-40" dirty="0"/>
              <a:t>p</a:t>
            </a:r>
            <a:r>
              <a:rPr spc="15" dirty="0"/>
              <a:t>o</a:t>
            </a:r>
            <a:r>
              <a:rPr spc="-25" dirty="0">
                <a:solidFill>
                  <a:srgbClr val="1F1F1F"/>
                </a:solidFill>
              </a:rPr>
              <a:t>rte</a:t>
            </a:r>
            <a:r>
              <a:rPr spc="25" dirty="0">
                <a:solidFill>
                  <a:srgbClr val="1F1F1F"/>
                </a:solidFill>
              </a:rPr>
              <a:t>s</a:t>
            </a:r>
            <a:r>
              <a:rPr spc="-50" dirty="0">
                <a:solidFill>
                  <a:srgbClr val="3B3D3D"/>
                </a:solidFill>
              </a:rPr>
              <a:t>@</a:t>
            </a:r>
            <a:r>
              <a:rPr spc="-40" dirty="0"/>
              <a:t>mac</a:t>
            </a:r>
            <a:r>
              <a:rPr spc="25" dirty="0"/>
              <a:t>k</a:t>
            </a:r>
            <a:r>
              <a:rPr spc="-10" dirty="0">
                <a:solidFill>
                  <a:srgbClr val="1F1F1F"/>
                </a:solidFill>
              </a:rPr>
              <a:t>e</a:t>
            </a:r>
            <a:r>
              <a:rPr spc="-55" dirty="0"/>
              <a:t>nz</a:t>
            </a:r>
            <a:r>
              <a:rPr spc="25" dirty="0"/>
              <a:t>i</a:t>
            </a:r>
            <a:r>
              <a:rPr spc="-10" dirty="0">
                <a:solidFill>
                  <a:srgbClr val="1F1F1F"/>
                </a:solidFill>
              </a:rPr>
              <a:t>e</a:t>
            </a:r>
            <a:r>
              <a:rPr spc="-45" dirty="0"/>
              <a:t>b</a:t>
            </a:r>
            <a:r>
              <a:rPr spc="45" dirty="0"/>
              <a:t>h</a:t>
            </a:r>
            <a:r>
              <a:rPr spc="-20" dirty="0">
                <a:solidFill>
                  <a:srgbClr val="3B3D3D"/>
                </a:solidFill>
              </a:rPr>
              <a:t>.</a:t>
            </a:r>
            <a:r>
              <a:rPr spc="-10" dirty="0">
                <a:solidFill>
                  <a:srgbClr val="1F1F1F"/>
                </a:solidFill>
              </a:rPr>
              <a:t>c</a:t>
            </a:r>
            <a:r>
              <a:rPr spc="-30" dirty="0"/>
              <a:t>om.br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1F1F1F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80" dirty="0"/>
              <a:t>H</a:t>
            </a:r>
            <a:r>
              <a:rPr spc="-5" dirty="0"/>
              <a:t>o</a:t>
            </a:r>
            <a:r>
              <a:rPr spc="-90" dirty="0">
                <a:solidFill>
                  <a:srgbClr val="050505"/>
                </a:solidFill>
              </a:rPr>
              <a:t>m</a:t>
            </a:r>
            <a:r>
              <a:rPr spc="-50" dirty="0"/>
              <a:t>e</a:t>
            </a:r>
            <a:r>
              <a:rPr spc="25" dirty="0"/>
              <a:t> </a:t>
            </a:r>
            <a:r>
              <a:rPr spc="-75" dirty="0">
                <a:solidFill>
                  <a:srgbClr val="050505"/>
                </a:solidFill>
              </a:rPr>
              <a:t>P</a:t>
            </a:r>
            <a:r>
              <a:rPr spc="-55" dirty="0"/>
              <a:t>ag</a:t>
            </a:r>
            <a:r>
              <a:rPr spc="25" dirty="0"/>
              <a:t>e</a:t>
            </a:r>
            <a:r>
              <a:rPr spc="10" dirty="0">
                <a:solidFill>
                  <a:srgbClr val="3B3D3D"/>
                </a:solidFill>
              </a:rPr>
              <a:t>:</a:t>
            </a:r>
            <a:r>
              <a:rPr spc="-100" dirty="0">
                <a:solidFill>
                  <a:srgbClr val="3B3D3D"/>
                </a:solidFill>
              </a:rPr>
              <a:t> </a:t>
            </a:r>
            <a:r>
              <a:rPr spc="-60" dirty="0"/>
              <a:t>www</a:t>
            </a:r>
            <a:r>
              <a:rPr spc="-105" dirty="0"/>
              <a:t> </a:t>
            </a:r>
            <a:r>
              <a:rPr spc="-45" dirty="0">
                <a:solidFill>
                  <a:srgbClr val="3B3D3D"/>
                </a:solidFill>
              </a:rPr>
              <a:t>.</a:t>
            </a:r>
            <a:r>
              <a:rPr spc="-40" dirty="0">
                <a:solidFill>
                  <a:srgbClr val="050505"/>
                </a:solidFill>
              </a:rPr>
              <a:t>m</a:t>
            </a:r>
            <a:r>
              <a:rPr spc="-30" dirty="0"/>
              <a:t>a</a:t>
            </a:r>
            <a:r>
              <a:rPr spc="5" dirty="0"/>
              <a:t>c</a:t>
            </a:r>
            <a:r>
              <a:rPr spc="-35" dirty="0">
                <a:solidFill>
                  <a:srgbClr val="050505"/>
                </a:solidFill>
              </a:rPr>
              <a:t>k</a:t>
            </a:r>
            <a:r>
              <a:rPr spc="15" dirty="0"/>
              <a:t>e</a:t>
            </a:r>
            <a:r>
              <a:rPr spc="-35" dirty="0">
                <a:solidFill>
                  <a:srgbClr val="050505"/>
                </a:solidFill>
              </a:rPr>
              <a:t>n</a:t>
            </a:r>
            <a:r>
              <a:rPr spc="30" dirty="0"/>
              <a:t>z</a:t>
            </a:r>
            <a:r>
              <a:rPr spc="-75" dirty="0">
                <a:solidFill>
                  <a:srgbClr val="050505"/>
                </a:solidFill>
              </a:rPr>
              <a:t>i</a:t>
            </a:r>
            <a:r>
              <a:rPr spc="-35" dirty="0"/>
              <a:t>e</a:t>
            </a:r>
            <a:r>
              <a:rPr spc="-65" dirty="0">
                <a:solidFill>
                  <a:srgbClr val="050505"/>
                </a:solidFill>
              </a:rPr>
              <a:t>bh</a:t>
            </a:r>
            <a:r>
              <a:rPr spc="-120" dirty="0">
                <a:solidFill>
                  <a:srgbClr val="050505"/>
                </a:solidFill>
              </a:rPr>
              <a:t> </a:t>
            </a:r>
            <a:r>
              <a:rPr spc="-45" dirty="0">
                <a:solidFill>
                  <a:srgbClr val="3B3D3D"/>
                </a:solidFill>
              </a:rPr>
              <a:t>.</a:t>
            </a:r>
            <a:r>
              <a:rPr spc="-10" dirty="0">
                <a:solidFill>
                  <a:srgbClr val="050505"/>
                </a:solidFill>
              </a:rPr>
              <a:t>c</a:t>
            </a:r>
            <a:r>
              <a:rPr spc="-15" dirty="0"/>
              <a:t>o</a:t>
            </a:r>
            <a:r>
              <a:rPr spc="-20" dirty="0">
                <a:solidFill>
                  <a:srgbClr val="050505"/>
                </a:solidFill>
              </a:rPr>
              <a:t>m</a:t>
            </a:r>
            <a:r>
              <a:rPr spc="-45" dirty="0">
                <a:solidFill>
                  <a:srgbClr val="3B3D3D"/>
                </a:solidFill>
              </a:rPr>
              <a:t>.</a:t>
            </a:r>
            <a:r>
              <a:rPr spc="-50" dirty="0">
                <a:solidFill>
                  <a:srgbClr val="050505"/>
                </a:solidFill>
              </a:rPr>
              <a:t>br</a:t>
            </a: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036319" y="438912"/>
            <a:ext cx="499872" cy="56083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5559552" y="426719"/>
            <a:ext cx="804672" cy="37795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743712" y="7498080"/>
            <a:ext cx="5657088" cy="206044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5279221" y="438180"/>
            <a:ext cx="0" cy="708660"/>
          </a:xfrm>
          <a:custGeom>
            <a:avLst/>
            <a:gdLst/>
            <a:ahLst/>
            <a:cxnLst/>
            <a:rect l="l" t="t" r="r" b="b"/>
            <a:pathLst>
              <a:path h="708660">
                <a:moveTo>
                  <a:pt x="0" y="708291"/>
                </a:moveTo>
                <a:lnTo>
                  <a:pt x="0" y="0"/>
                </a:lnTo>
              </a:path>
            </a:pathLst>
          </a:custGeom>
          <a:ln w="5913">
            <a:solidFill>
              <a:srgbClr val="2B2B2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6288940" y="435179"/>
            <a:ext cx="0" cy="708660"/>
          </a:xfrm>
          <a:custGeom>
            <a:avLst/>
            <a:gdLst/>
            <a:ahLst/>
            <a:cxnLst/>
            <a:rect l="l" t="t" r="r" b="b"/>
            <a:pathLst>
              <a:path h="708660">
                <a:moveTo>
                  <a:pt x="0" y="708291"/>
                </a:moveTo>
                <a:lnTo>
                  <a:pt x="0" y="0"/>
                </a:lnTo>
              </a:path>
            </a:pathLst>
          </a:custGeom>
          <a:ln w="5913">
            <a:solidFill>
              <a:srgbClr val="38383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5277742" y="1140469"/>
            <a:ext cx="1017269" cy="0"/>
          </a:xfrm>
          <a:custGeom>
            <a:avLst/>
            <a:gdLst/>
            <a:ahLst/>
            <a:cxnLst/>
            <a:rect l="l" t="t" r="r" b="b"/>
            <a:pathLst>
              <a:path w="1017270">
                <a:moveTo>
                  <a:pt x="0" y="0"/>
                </a:moveTo>
                <a:lnTo>
                  <a:pt x="1017111" y="0"/>
                </a:lnTo>
              </a:path>
            </a:pathLst>
          </a:custGeom>
          <a:ln w="5913">
            <a:solidFill>
              <a:srgbClr val="2B2B2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816054" y="9751011"/>
            <a:ext cx="5972810" cy="0"/>
          </a:xfrm>
          <a:custGeom>
            <a:avLst/>
            <a:gdLst/>
            <a:ahLst/>
            <a:cxnLst/>
            <a:rect l="l" t="t" r="r" b="b"/>
            <a:pathLst>
              <a:path w="5972809">
                <a:moveTo>
                  <a:pt x="0" y="0"/>
                </a:moveTo>
                <a:lnTo>
                  <a:pt x="5972571" y="0"/>
                </a:lnTo>
              </a:path>
            </a:pathLst>
          </a:custGeom>
          <a:ln w="5913">
            <a:solidFill>
              <a:srgbClr val="4444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532209" y="1493114"/>
            <a:ext cx="6478270" cy="0"/>
          </a:xfrm>
          <a:custGeom>
            <a:avLst/>
            <a:gdLst/>
            <a:ahLst/>
            <a:cxnLst/>
            <a:rect l="l" t="t" r="r" b="b"/>
            <a:pathLst>
              <a:path w="6478270">
                <a:moveTo>
                  <a:pt x="0" y="0"/>
                </a:moveTo>
                <a:lnTo>
                  <a:pt x="6478170" y="0"/>
                </a:lnTo>
              </a:path>
            </a:pathLst>
          </a:custGeom>
          <a:ln w="5913">
            <a:solidFill>
              <a:srgbClr val="1818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536644" y="1488612"/>
            <a:ext cx="0" cy="2863215"/>
          </a:xfrm>
          <a:custGeom>
            <a:avLst/>
            <a:gdLst/>
            <a:ahLst/>
            <a:cxnLst/>
            <a:rect l="l" t="t" r="r" b="b"/>
            <a:pathLst>
              <a:path h="2863215">
                <a:moveTo>
                  <a:pt x="0" y="2863178"/>
                </a:moveTo>
                <a:lnTo>
                  <a:pt x="0" y="0"/>
                </a:lnTo>
              </a:path>
            </a:pathLst>
          </a:custGeom>
          <a:ln w="8870">
            <a:solidFill>
              <a:srgbClr val="1818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4532650" y="1860765"/>
            <a:ext cx="2477770" cy="0"/>
          </a:xfrm>
          <a:custGeom>
            <a:avLst/>
            <a:gdLst/>
            <a:ahLst/>
            <a:cxnLst/>
            <a:rect l="l" t="t" r="r" b="b"/>
            <a:pathLst>
              <a:path w="2477770">
                <a:moveTo>
                  <a:pt x="0" y="0"/>
                </a:moveTo>
                <a:lnTo>
                  <a:pt x="2477729" y="0"/>
                </a:lnTo>
              </a:path>
            </a:pathLst>
          </a:custGeom>
          <a:ln w="11826">
            <a:solidFill>
              <a:srgbClr val="1F1F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5347225" y="1491613"/>
            <a:ext cx="0" cy="2106930"/>
          </a:xfrm>
          <a:custGeom>
            <a:avLst/>
            <a:gdLst/>
            <a:ahLst/>
            <a:cxnLst/>
            <a:rect l="l" t="t" r="r" b="b"/>
            <a:pathLst>
              <a:path h="2106929">
                <a:moveTo>
                  <a:pt x="0" y="2106866"/>
                </a:moveTo>
                <a:lnTo>
                  <a:pt x="0" y="0"/>
                </a:lnTo>
              </a:path>
            </a:pathLst>
          </a:custGeom>
          <a:ln w="11826">
            <a:solidFill>
              <a:srgbClr val="1C1C1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7036991" y="1476607"/>
            <a:ext cx="0" cy="3259454"/>
          </a:xfrm>
          <a:custGeom>
            <a:avLst/>
            <a:gdLst/>
            <a:ahLst/>
            <a:cxnLst/>
            <a:rect l="l" t="t" r="r" b="b"/>
            <a:pathLst>
              <a:path h="3259454">
                <a:moveTo>
                  <a:pt x="0" y="325934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532209" y="1856263"/>
            <a:ext cx="4048125" cy="0"/>
          </a:xfrm>
          <a:custGeom>
            <a:avLst/>
            <a:gdLst/>
            <a:ahLst/>
            <a:cxnLst/>
            <a:rect l="l" t="t" r="r" b="b"/>
            <a:pathLst>
              <a:path w="4048125">
                <a:moveTo>
                  <a:pt x="0" y="0"/>
                </a:moveTo>
                <a:lnTo>
                  <a:pt x="4047748" y="0"/>
                </a:lnTo>
              </a:path>
            </a:pathLst>
          </a:custGeom>
          <a:ln w="11826">
            <a:solidFill>
              <a:srgbClr val="23232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968325" y="1848760"/>
            <a:ext cx="0" cy="771525"/>
          </a:xfrm>
          <a:custGeom>
            <a:avLst/>
            <a:gdLst/>
            <a:ahLst/>
            <a:cxnLst/>
            <a:rect l="l" t="t" r="r" b="b"/>
            <a:pathLst>
              <a:path h="771525">
                <a:moveTo>
                  <a:pt x="0" y="771317"/>
                </a:moveTo>
                <a:lnTo>
                  <a:pt x="0" y="0"/>
                </a:lnTo>
              </a:path>
            </a:pathLst>
          </a:custGeom>
          <a:ln w="11826">
            <a:solidFill>
              <a:srgbClr val="1F1F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6225371" y="1854762"/>
            <a:ext cx="0" cy="768350"/>
          </a:xfrm>
          <a:custGeom>
            <a:avLst/>
            <a:gdLst/>
            <a:ahLst/>
            <a:cxnLst/>
            <a:rect l="l" t="t" r="r" b="b"/>
            <a:pathLst>
              <a:path h="768350">
                <a:moveTo>
                  <a:pt x="0" y="768316"/>
                </a:moveTo>
                <a:lnTo>
                  <a:pt x="0" y="0"/>
                </a:lnTo>
              </a:path>
            </a:pathLst>
          </a:custGeom>
          <a:ln w="11826">
            <a:solidFill>
              <a:srgbClr val="1C1C1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535166" y="2237421"/>
            <a:ext cx="6475730" cy="0"/>
          </a:xfrm>
          <a:custGeom>
            <a:avLst/>
            <a:gdLst/>
            <a:ahLst/>
            <a:cxnLst/>
            <a:rect l="l" t="t" r="r" b="b"/>
            <a:pathLst>
              <a:path w="6475730">
                <a:moveTo>
                  <a:pt x="0" y="0"/>
                </a:moveTo>
                <a:lnTo>
                  <a:pt x="6475213" y="0"/>
                </a:lnTo>
              </a:path>
            </a:pathLst>
          </a:custGeom>
          <a:ln w="11826">
            <a:solidFill>
              <a:srgbClr val="1F1F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k object 32"/>
          <p:cNvSpPr/>
          <p:nvPr/>
        </p:nvSpPr>
        <p:spPr>
          <a:xfrm>
            <a:off x="535166" y="2617076"/>
            <a:ext cx="5703570" cy="0"/>
          </a:xfrm>
          <a:custGeom>
            <a:avLst/>
            <a:gdLst/>
            <a:ahLst/>
            <a:cxnLst/>
            <a:rect l="l" t="t" r="r" b="b"/>
            <a:pathLst>
              <a:path w="5703570">
                <a:moveTo>
                  <a:pt x="0" y="0"/>
                </a:moveTo>
                <a:lnTo>
                  <a:pt x="5703510" y="0"/>
                </a:lnTo>
              </a:path>
            </a:pathLst>
          </a:custGeom>
          <a:ln w="11826">
            <a:solidFill>
              <a:srgbClr val="23232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k object 33"/>
          <p:cNvSpPr/>
          <p:nvPr/>
        </p:nvSpPr>
        <p:spPr>
          <a:xfrm>
            <a:off x="6271200" y="2620078"/>
            <a:ext cx="739775" cy="0"/>
          </a:xfrm>
          <a:custGeom>
            <a:avLst/>
            <a:gdLst/>
            <a:ahLst/>
            <a:cxnLst/>
            <a:rect l="l" t="t" r="r" b="b"/>
            <a:pathLst>
              <a:path w="739775">
                <a:moveTo>
                  <a:pt x="0" y="0"/>
                </a:moveTo>
                <a:lnTo>
                  <a:pt x="739179" y="0"/>
                </a:lnTo>
              </a:path>
            </a:pathLst>
          </a:custGeom>
          <a:ln w="11826">
            <a:solidFill>
              <a:srgbClr val="1C1F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k object 34"/>
          <p:cNvSpPr/>
          <p:nvPr/>
        </p:nvSpPr>
        <p:spPr>
          <a:xfrm>
            <a:off x="535166" y="2854173"/>
            <a:ext cx="6478270" cy="0"/>
          </a:xfrm>
          <a:custGeom>
            <a:avLst/>
            <a:gdLst/>
            <a:ahLst/>
            <a:cxnLst/>
            <a:rect l="l" t="t" r="r" b="b"/>
            <a:pathLst>
              <a:path w="6478270">
                <a:moveTo>
                  <a:pt x="0" y="0"/>
                </a:moveTo>
                <a:lnTo>
                  <a:pt x="6478171" y="0"/>
                </a:lnTo>
              </a:path>
            </a:pathLst>
          </a:custGeom>
          <a:ln w="11826">
            <a:solidFill>
              <a:srgbClr val="23232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k object 35"/>
          <p:cNvSpPr/>
          <p:nvPr/>
        </p:nvSpPr>
        <p:spPr>
          <a:xfrm>
            <a:off x="4563695" y="1491613"/>
            <a:ext cx="0" cy="4030979"/>
          </a:xfrm>
          <a:custGeom>
            <a:avLst/>
            <a:gdLst/>
            <a:ahLst/>
            <a:cxnLst/>
            <a:rect l="l" t="t" r="r" b="b"/>
            <a:pathLst>
              <a:path h="4030979">
                <a:moveTo>
                  <a:pt x="0" y="4030658"/>
                </a:moveTo>
                <a:lnTo>
                  <a:pt x="0" y="0"/>
                </a:lnTo>
              </a:path>
            </a:pathLst>
          </a:custGeom>
          <a:ln w="11826">
            <a:solidFill>
              <a:srgbClr val="1C1C1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k object 36"/>
          <p:cNvSpPr/>
          <p:nvPr/>
        </p:nvSpPr>
        <p:spPr>
          <a:xfrm>
            <a:off x="900320" y="2845170"/>
            <a:ext cx="0" cy="381635"/>
          </a:xfrm>
          <a:custGeom>
            <a:avLst/>
            <a:gdLst/>
            <a:ahLst/>
            <a:cxnLst/>
            <a:rect l="l" t="t" r="r" b="b"/>
            <a:pathLst>
              <a:path h="381635">
                <a:moveTo>
                  <a:pt x="0" y="381156"/>
                </a:moveTo>
                <a:lnTo>
                  <a:pt x="0" y="0"/>
                </a:lnTo>
              </a:path>
            </a:pathLst>
          </a:custGeom>
          <a:ln w="11826">
            <a:solidFill>
              <a:srgbClr val="23232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k object 37"/>
          <p:cNvSpPr/>
          <p:nvPr/>
        </p:nvSpPr>
        <p:spPr>
          <a:xfrm>
            <a:off x="6226849" y="2848171"/>
            <a:ext cx="0" cy="381635"/>
          </a:xfrm>
          <a:custGeom>
            <a:avLst/>
            <a:gdLst/>
            <a:ahLst/>
            <a:cxnLst/>
            <a:rect l="l" t="t" r="r" b="b"/>
            <a:pathLst>
              <a:path h="381635">
                <a:moveTo>
                  <a:pt x="0" y="381157"/>
                </a:moveTo>
                <a:lnTo>
                  <a:pt x="0" y="0"/>
                </a:lnTo>
              </a:path>
            </a:pathLst>
          </a:custGeom>
          <a:ln w="11826">
            <a:solidFill>
              <a:srgbClr val="1C1C1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k object 38"/>
          <p:cNvSpPr/>
          <p:nvPr/>
        </p:nvSpPr>
        <p:spPr>
          <a:xfrm>
            <a:off x="535166" y="3221826"/>
            <a:ext cx="6478270" cy="0"/>
          </a:xfrm>
          <a:custGeom>
            <a:avLst/>
            <a:gdLst/>
            <a:ahLst/>
            <a:cxnLst/>
            <a:rect l="l" t="t" r="r" b="b"/>
            <a:pathLst>
              <a:path w="6478270">
                <a:moveTo>
                  <a:pt x="0" y="0"/>
                </a:moveTo>
                <a:lnTo>
                  <a:pt x="6478171" y="0"/>
                </a:lnTo>
              </a:path>
            </a:pathLst>
          </a:custGeom>
          <a:ln w="11826">
            <a:solidFill>
              <a:srgbClr val="23232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k object 39"/>
          <p:cNvSpPr/>
          <p:nvPr/>
        </p:nvSpPr>
        <p:spPr>
          <a:xfrm>
            <a:off x="535166" y="3583473"/>
            <a:ext cx="6481445" cy="0"/>
          </a:xfrm>
          <a:custGeom>
            <a:avLst/>
            <a:gdLst/>
            <a:ahLst/>
            <a:cxnLst/>
            <a:rect l="l" t="t" r="r" b="b"/>
            <a:pathLst>
              <a:path w="6481445">
                <a:moveTo>
                  <a:pt x="0" y="0"/>
                </a:moveTo>
                <a:lnTo>
                  <a:pt x="6481128" y="0"/>
                </a:lnTo>
              </a:path>
            </a:pathLst>
          </a:custGeom>
          <a:ln w="11826">
            <a:solidFill>
              <a:srgbClr val="1F1F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k object 40"/>
          <p:cNvSpPr/>
          <p:nvPr/>
        </p:nvSpPr>
        <p:spPr>
          <a:xfrm>
            <a:off x="539601" y="3550461"/>
            <a:ext cx="0" cy="2113280"/>
          </a:xfrm>
          <a:custGeom>
            <a:avLst/>
            <a:gdLst/>
            <a:ahLst/>
            <a:cxnLst/>
            <a:rect l="l" t="t" r="r" b="b"/>
            <a:pathLst>
              <a:path h="2113279">
                <a:moveTo>
                  <a:pt x="0" y="2112868"/>
                </a:moveTo>
                <a:lnTo>
                  <a:pt x="0" y="0"/>
                </a:lnTo>
              </a:path>
            </a:pathLst>
          </a:custGeom>
          <a:ln w="5913">
            <a:solidFill>
              <a:srgbClr val="2828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k object 41"/>
          <p:cNvSpPr/>
          <p:nvPr/>
        </p:nvSpPr>
        <p:spPr>
          <a:xfrm>
            <a:off x="903277" y="3574470"/>
            <a:ext cx="0" cy="1167765"/>
          </a:xfrm>
          <a:custGeom>
            <a:avLst/>
            <a:gdLst/>
            <a:ahLst/>
            <a:cxnLst/>
            <a:rect l="l" t="t" r="r" b="b"/>
            <a:pathLst>
              <a:path h="1167764">
                <a:moveTo>
                  <a:pt x="0" y="1167480"/>
                </a:moveTo>
                <a:lnTo>
                  <a:pt x="0" y="0"/>
                </a:lnTo>
              </a:path>
            </a:pathLst>
          </a:custGeom>
          <a:ln w="11826">
            <a:solidFill>
              <a:srgbClr val="1C1C1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k object 42"/>
          <p:cNvSpPr/>
          <p:nvPr/>
        </p:nvSpPr>
        <p:spPr>
          <a:xfrm>
            <a:off x="5354617" y="3550461"/>
            <a:ext cx="0" cy="2113280"/>
          </a:xfrm>
          <a:custGeom>
            <a:avLst/>
            <a:gdLst/>
            <a:ahLst/>
            <a:cxnLst/>
            <a:rect l="l" t="t" r="r" b="b"/>
            <a:pathLst>
              <a:path h="2113279">
                <a:moveTo>
                  <a:pt x="0" y="2112868"/>
                </a:moveTo>
                <a:lnTo>
                  <a:pt x="0" y="0"/>
                </a:lnTo>
              </a:path>
            </a:pathLst>
          </a:custGeom>
          <a:ln w="11826">
            <a:solidFill>
              <a:srgbClr val="1C1C1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k object 43"/>
          <p:cNvSpPr/>
          <p:nvPr/>
        </p:nvSpPr>
        <p:spPr>
          <a:xfrm>
            <a:off x="6231284" y="3580472"/>
            <a:ext cx="0" cy="1162050"/>
          </a:xfrm>
          <a:custGeom>
            <a:avLst/>
            <a:gdLst/>
            <a:ahLst/>
            <a:cxnLst/>
            <a:rect l="l" t="t" r="r" b="b"/>
            <a:pathLst>
              <a:path h="1162050">
                <a:moveTo>
                  <a:pt x="0" y="1161478"/>
                </a:moveTo>
                <a:lnTo>
                  <a:pt x="0" y="0"/>
                </a:lnTo>
              </a:path>
            </a:pathLst>
          </a:custGeom>
          <a:ln w="11826">
            <a:solidFill>
              <a:srgbClr val="1C1C1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k object 44"/>
          <p:cNvSpPr/>
          <p:nvPr/>
        </p:nvSpPr>
        <p:spPr>
          <a:xfrm>
            <a:off x="538122" y="3955627"/>
            <a:ext cx="6478270" cy="0"/>
          </a:xfrm>
          <a:custGeom>
            <a:avLst/>
            <a:gdLst/>
            <a:ahLst/>
            <a:cxnLst/>
            <a:rect l="l" t="t" r="r" b="b"/>
            <a:pathLst>
              <a:path w="6478270">
                <a:moveTo>
                  <a:pt x="0" y="0"/>
                </a:moveTo>
                <a:lnTo>
                  <a:pt x="6478171" y="0"/>
                </a:lnTo>
              </a:path>
            </a:pathLst>
          </a:custGeom>
          <a:ln w="11826">
            <a:solidFill>
              <a:srgbClr val="2828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k object 45"/>
          <p:cNvSpPr/>
          <p:nvPr/>
        </p:nvSpPr>
        <p:spPr>
          <a:xfrm>
            <a:off x="538122" y="4372799"/>
            <a:ext cx="6478270" cy="0"/>
          </a:xfrm>
          <a:custGeom>
            <a:avLst/>
            <a:gdLst/>
            <a:ahLst/>
            <a:cxnLst/>
            <a:rect l="l" t="t" r="r" b="b"/>
            <a:pathLst>
              <a:path w="6478270">
                <a:moveTo>
                  <a:pt x="0" y="0"/>
                </a:moveTo>
                <a:lnTo>
                  <a:pt x="6478171" y="0"/>
                </a:lnTo>
              </a:path>
            </a:pathLst>
          </a:custGeom>
          <a:ln w="11826">
            <a:solidFill>
              <a:srgbClr val="23232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bk object 46"/>
          <p:cNvSpPr/>
          <p:nvPr/>
        </p:nvSpPr>
        <p:spPr>
          <a:xfrm>
            <a:off x="541079" y="4738950"/>
            <a:ext cx="5697855" cy="0"/>
          </a:xfrm>
          <a:custGeom>
            <a:avLst/>
            <a:gdLst/>
            <a:ahLst/>
            <a:cxnLst/>
            <a:rect l="l" t="t" r="r" b="b"/>
            <a:pathLst>
              <a:path w="5697855">
                <a:moveTo>
                  <a:pt x="0" y="0"/>
                </a:moveTo>
                <a:lnTo>
                  <a:pt x="5697597" y="0"/>
                </a:lnTo>
              </a:path>
            </a:pathLst>
          </a:custGeom>
          <a:ln w="5913">
            <a:solidFill>
              <a:srgbClr val="3B3B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bk object 47"/>
          <p:cNvSpPr/>
          <p:nvPr/>
        </p:nvSpPr>
        <p:spPr>
          <a:xfrm>
            <a:off x="6191369" y="4738950"/>
            <a:ext cx="825500" cy="0"/>
          </a:xfrm>
          <a:custGeom>
            <a:avLst/>
            <a:gdLst/>
            <a:ahLst/>
            <a:cxnLst/>
            <a:rect l="l" t="t" r="r" b="b"/>
            <a:pathLst>
              <a:path w="825500">
                <a:moveTo>
                  <a:pt x="0" y="0"/>
                </a:moveTo>
                <a:lnTo>
                  <a:pt x="824924" y="0"/>
                </a:lnTo>
              </a:path>
            </a:pathLst>
          </a:custGeom>
          <a:ln w="5913">
            <a:solidFill>
              <a:srgbClr val="2F2F2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bk object 48"/>
          <p:cNvSpPr/>
          <p:nvPr/>
        </p:nvSpPr>
        <p:spPr>
          <a:xfrm>
            <a:off x="520382" y="4732947"/>
            <a:ext cx="0" cy="960755"/>
          </a:xfrm>
          <a:custGeom>
            <a:avLst/>
            <a:gdLst/>
            <a:ahLst/>
            <a:cxnLst/>
            <a:rect l="l" t="t" r="r" b="b"/>
            <a:pathLst>
              <a:path h="960754">
                <a:moveTo>
                  <a:pt x="0" y="96039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bk object 49"/>
          <p:cNvSpPr/>
          <p:nvPr/>
        </p:nvSpPr>
        <p:spPr>
          <a:xfrm>
            <a:off x="4532650" y="5091595"/>
            <a:ext cx="834390" cy="0"/>
          </a:xfrm>
          <a:custGeom>
            <a:avLst/>
            <a:gdLst/>
            <a:ahLst/>
            <a:cxnLst/>
            <a:rect l="l" t="t" r="r" b="b"/>
            <a:pathLst>
              <a:path w="834389">
                <a:moveTo>
                  <a:pt x="0" y="0"/>
                </a:moveTo>
                <a:lnTo>
                  <a:pt x="833794" y="0"/>
                </a:lnTo>
              </a:path>
            </a:pathLst>
          </a:custGeom>
          <a:ln w="8870">
            <a:solidFill>
              <a:srgbClr val="3F3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bk object 50"/>
          <p:cNvSpPr/>
          <p:nvPr/>
        </p:nvSpPr>
        <p:spPr>
          <a:xfrm>
            <a:off x="5109209" y="5091595"/>
            <a:ext cx="1910080" cy="0"/>
          </a:xfrm>
          <a:custGeom>
            <a:avLst/>
            <a:gdLst/>
            <a:ahLst/>
            <a:cxnLst/>
            <a:rect l="l" t="t" r="r" b="b"/>
            <a:pathLst>
              <a:path w="1910079">
                <a:moveTo>
                  <a:pt x="0" y="0"/>
                </a:moveTo>
                <a:lnTo>
                  <a:pt x="1910040" y="0"/>
                </a:lnTo>
              </a:path>
            </a:pathLst>
          </a:custGeom>
          <a:ln w="11826">
            <a:solidFill>
              <a:srgbClr val="1F1F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bk object 51"/>
          <p:cNvSpPr/>
          <p:nvPr/>
        </p:nvSpPr>
        <p:spPr>
          <a:xfrm>
            <a:off x="7017772" y="4913021"/>
            <a:ext cx="0" cy="753745"/>
          </a:xfrm>
          <a:custGeom>
            <a:avLst/>
            <a:gdLst/>
            <a:ahLst/>
            <a:cxnLst/>
            <a:rect l="l" t="t" r="r" b="b"/>
            <a:pathLst>
              <a:path h="753745">
                <a:moveTo>
                  <a:pt x="0" y="753309"/>
                </a:moveTo>
                <a:lnTo>
                  <a:pt x="0" y="0"/>
                </a:lnTo>
              </a:path>
            </a:pathLst>
          </a:custGeom>
          <a:ln w="3175">
            <a:solidFill>
              <a:srgbClr val="23232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bk object 52"/>
          <p:cNvSpPr/>
          <p:nvPr/>
        </p:nvSpPr>
        <p:spPr>
          <a:xfrm>
            <a:off x="541079" y="5096097"/>
            <a:ext cx="4039235" cy="0"/>
          </a:xfrm>
          <a:custGeom>
            <a:avLst/>
            <a:gdLst/>
            <a:ahLst/>
            <a:cxnLst/>
            <a:rect l="l" t="t" r="r" b="b"/>
            <a:pathLst>
              <a:path w="4039235">
                <a:moveTo>
                  <a:pt x="0" y="0"/>
                </a:moveTo>
                <a:lnTo>
                  <a:pt x="4038878" y="0"/>
                </a:lnTo>
              </a:path>
            </a:pathLst>
          </a:custGeom>
          <a:ln w="11826">
            <a:solidFill>
              <a:srgbClr val="1C1F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bk object 53"/>
          <p:cNvSpPr/>
          <p:nvPr/>
        </p:nvSpPr>
        <p:spPr>
          <a:xfrm>
            <a:off x="906234" y="5090093"/>
            <a:ext cx="0" cy="579755"/>
          </a:xfrm>
          <a:custGeom>
            <a:avLst/>
            <a:gdLst/>
            <a:ahLst/>
            <a:cxnLst/>
            <a:rect l="l" t="t" r="r" b="b"/>
            <a:pathLst>
              <a:path h="579754">
                <a:moveTo>
                  <a:pt x="0" y="579239"/>
                </a:moveTo>
                <a:lnTo>
                  <a:pt x="0" y="0"/>
                </a:lnTo>
              </a:path>
            </a:pathLst>
          </a:custGeom>
          <a:ln w="11826">
            <a:solidFill>
              <a:srgbClr val="1F1F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bk object 54"/>
          <p:cNvSpPr/>
          <p:nvPr/>
        </p:nvSpPr>
        <p:spPr>
          <a:xfrm>
            <a:off x="6231284" y="5087092"/>
            <a:ext cx="0" cy="579755"/>
          </a:xfrm>
          <a:custGeom>
            <a:avLst/>
            <a:gdLst/>
            <a:ahLst/>
            <a:cxnLst/>
            <a:rect l="l" t="t" r="r" b="b"/>
            <a:pathLst>
              <a:path h="579754">
                <a:moveTo>
                  <a:pt x="0" y="579238"/>
                </a:moveTo>
                <a:lnTo>
                  <a:pt x="0" y="0"/>
                </a:lnTo>
              </a:path>
            </a:pathLst>
          </a:custGeom>
          <a:ln w="11826">
            <a:solidFill>
              <a:srgbClr val="1818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bk object 55"/>
          <p:cNvSpPr/>
          <p:nvPr/>
        </p:nvSpPr>
        <p:spPr>
          <a:xfrm>
            <a:off x="520382" y="5690341"/>
            <a:ext cx="6520180" cy="0"/>
          </a:xfrm>
          <a:custGeom>
            <a:avLst/>
            <a:gdLst/>
            <a:ahLst/>
            <a:cxnLst/>
            <a:rect l="l" t="t" r="r" b="b"/>
            <a:pathLst>
              <a:path w="6520180">
                <a:moveTo>
                  <a:pt x="0" y="0"/>
                </a:moveTo>
                <a:lnTo>
                  <a:pt x="651956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bk object 56"/>
          <p:cNvSpPr/>
          <p:nvPr/>
        </p:nvSpPr>
        <p:spPr>
          <a:xfrm>
            <a:off x="4568130" y="5438237"/>
            <a:ext cx="0" cy="228600"/>
          </a:xfrm>
          <a:custGeom>
            <a:avLst/>
            <a:gdLst/>
            <a:ahLst/>
            <a:cxnLst/>
            <a:rect l="l" t="t" r="r" b="b"/>
            <a:pathLst>
              <a:path h="228600">
                <a:moveTo>
                  <a:pt x="0" y="228093"/>
                </a:moveTo>
                <a:lnTo>
                  <a:pt x="0" y="0"/>
                </a:lnTo>
              </a:path>
            </a:pathLst>
          </a:custGeom>
          <a:ln w="11826">
            <a:solidFill>
              <a:srgbClr val="1F1F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937476" y="10056291"/>
            <a:ext cx="1945639" cy="152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rgbClr val="050505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130" dirty="0">
                <a:solidFill>
                  <a:srgbClr val="1F1F1F"/>
                </a:solidFill>
              </a:rPr>
              <a:t>E</a:t>
            </a:r>
            <a:r>
              <a:rPr spc="50" dirty="0">
                <a:solidFill>
                  <a:srgbClr val="1F1F1F"/>
                </a:solidFill>
              </a:rPr>
              <a:t> </a:t>
            </a:r>
            <a:r>
              <a:rPr spc="-90" dirty="0">
                <a:solidFill>
                  <a:srgbClr val="1F1F1F"/>
                </a:solidFill>
              </a:rPr>
              <a:t>Mai</a:t>
            </a:r>
            <a:r>
              <a:rPr spc="-130" dirty="0">
                <a:solidFill>
                  <a:srgbClr val="1F1F1F"/>
                </a:solidFill>
              </a:rPr>
              <a:t> </a:t>
            </a:r>
            <a:r>
              <a:rPr spc="-145" dirty="0"/>
              <a:t>l</a:t>
            </a:r>
            <a:r>
              <a:rPr spc="-130" dirty="0"/>
              <a:t> </a:t>
            </a:r>
            <a:r>
              <a:rPr spc="10" dirty="0">
                <a:solidFill>
                  <a:srgbClr val="1F1F1F"/>
                </a:solidFill>
              </a:rPr>
              <a:t>:</a:t>
            </a:r>
            <a:r>
              <a:rPr spc="-100" dirty="0">
                <a:solidFill>
                  <a:srgbClr val="1F1F1F"/>
                </a:solidFill>
              </a:rPr>
              <a:t> </a:t>
            </a:r>
            <a:r>
              <a:rPr spc="-25" dirty="0">
                <a:solidFill>
                  <a:srgbClr val="1F1F1F"/>
                </a:solidFill>
              </a:rPr>
              <a:t>e</a:t>
            </a:r>
            <a:r>
              <a:rPr spc="-30" dirty="0">
                <a:solidFill>
                  <a:srgbClr val="1F1F1F"/>
                </a:solidFill>
              </a:rPr>
              <a:t>s</a:t>
            </a:r>
            <a:r>
              <a:rPr spc="-40" dirty="0"/>
              <a:t>p</a:t>
            </a:r>
            <a:r>
              <a:rPr spc="15" dirty="0"/>
              <a:t>o</a:t>
            </a:r>
            <a:r>
              <a:rPr spc="-25" dirty="0">
                <a:solidFill>
                  <a:srgbClr val="1F1F1F"/>
                </a:solidFill>
              </a:rPr>
              <a:t>rte</a:t>
            </a:r>
            <a:r>
              <a:rPr spc="25" dirty="0">
                <a:solidFill>
                  <a:srgbClr val="1F1F1F"/>
                </a:solidFill>
              </a:rPr>
              <a:t>s</a:t>
            </a:r>
            <a:r>
              <a:rPr spc="-50" dirty="0">
                <a:solidFill>
                  <a:srgbClr val="3B3D3D"/>
                </a:solidFill>
              </a:rPr>
              <a:t>@</a:t>
            </a:r>
            <a:r>
              <a:rPr spc="-40" dirty="0"/>
              <a:t>mac</a:t>
            </a:r>
            <a:r>
              <a:rPr spc="25" dirty="0"/>
              <a:t>k</a:t>
            </a:r>
            <a:r>
              <a:rPr spc="-10" dirty="0">
                <a:solidFill>
                  <a:srgbClr val="1F1F1F"/>
                </a:solidFill>
              </a:rPr>
              <a:t>e</a:t>
            </a:r>
            <a:r>
              <a:rPr spc="-55" dirty="0"/>
              <a:t>nz</a:t>
            </a:r>
            <a:r>
              <a:rPr spc="25" dirty="0"/>
              <a:t>i</a:t>
            </a:r>
            <a:r>
              <a:rPr spc="-10" dirty="0">
                <a:solidFill>
                  <a:srgbClr val="1F1F1F"/>
                </a:solidFill>
              </a:rPr>
              <a:t>e</a:t>
            </a:r>
            <a:r>
              <a:rPr spc="-45" dirty="0"/>
              <a:t>b</a:t>
            </a:r>
            <a:r>
              <a:rPr spc="45" dirty="0"/>
              <a:t>h</a:t>
            </a:r>
            <a:r>
              <a:rPr spc="-20" dirty="0">
                <a:solidFill>
                  <a:srgbClr val="3B3D3D"/>
                </a:solidFill>
              </a:rPr>
              <a:t>.</a:t>
            </a:r>
            <a:r>
              <a:rPr spc="-10" dirty="0">
                <a:solidFill>
                  <a:srgbClr val="1F1F1F"/>
                </a:solidFill>
              </a:rPr>
              <a:t>c</a:t>
            </a:r>
            <a:r>
              <a:rPr spc="-30" dirty="0"/>
              <a:t>om.br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716980" y="10056291"/>
            <a:ext cx="1946910" cy="152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rgbClr val="1F1F1F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80" dirty="0"/>
              <a:t>H</a:t>
            </a:r>
            <a:r>
              <a:rPr spc="-5" dirty="0"/>
              <a:t>o</a:t>
            </a:r>
            <a:r>
              <a:rPr spc="-90" dirty="0">
                <a:solidFill>
                  <a:srgbClr val="050505"/>
                </a:solidFill>
              </a:rPr>
              <a:t>m</a:t>
            </a:r>
            <a:r>
              <a:rPr spc="-50" dirty="0"/>
              <a:t>e</a:t>
            </a:r>
            <a:r>
              <a:rPr spc="25" dirty="0"/>
              <a:t> </a:t>
            </a:r>
            <a:r>
              <a:rPr spc="-75" dirty="0">
                <a:solidFill>
                  <a:srgbClr val="050505"/>
                </a:solidFill>
              </a:rPr>
              <a:t>P</a:t>
            </a:r>
            <a:r>
              <a:rPr spc="-55" dirty="0"/>
              <a:t>ag</a:t>
            </a:r>
            <a:r>
              <a:rPr spc="25" dirty="0"/>
              <a:t>e</a:t>
            </a:r>
            <a:r>
              <a:rPr spc="10" dirty="0">
                <a:solidFill>
                  <a:srgbClr val="3B3D3D"/>
                </a:solidFill>
              </a:rPr>
              <a:t>:</a:t>
            </a:r>
            <a:r>
              <a:rPr spc="-100" dirty="0">
                <a:solidFill>
                  <a:srgbClr val="3B3D3D"/>
                </a:solidFill>
              </a:rPr>
              <a:t> </a:t>
            </a:r>
            <a:r>
              <a:rPr spc="-60" dirty="0"/>
              <a:t>www</a:t>
            </a:r>
            <a:r>
              <a:rPr spc="-105" dirty="0"/>
              <a:t> </a:t>
            </a:r>
            <a:r>
              <a:rPr spc="-45" dirty="0">
                <a:solidFill>
                  <a:srgbClr val="3B3D3D"/>
                </a:solidFill>
              </a:rPr>
              <a:t>.</a:t>
            </a:r>
            <a:r>
              <a:rPr spc="-40" dirty="0">
                <a:solidFill>
                  <a:srgbClr val="050505"/>
                </a:solidFill>
              </a:rPr>
              <a:t>m</a:t>
            </a:r>
            <a:r>
              <a:rPr spc="-30" dirty="0"/>
              <a:t>a</a:t>
            </a:r>
            <a:r>
              <a:rPr spc="5" dirty="0"/>
              <a:t>c</a:t>
            </a:r>
            <a:r>
              <a:rPr spc="-35" dirty="0">
                <a:solidFill>
                  <a:srgbClr val="050505"/>
                </a:solidFill>
              </a:rPr>
              <a:t>k</a:t>
            </a:r>
            <a:r>
              <a:rPr spc="15" dirty="0"/>
              <a:t>e</a:t>
            </a:r>
            <a:r>
              <a:rPr spc="-35" dirty="0">
                <a:solidFill>
                  <a:srgbClr val="050505"/>
                </a:solidFill>
              </a:rPr>
              <a:t>n</a:t>
            </a:r>
            <a:r>
              <a:rPr spc="30" dirty="0"/>
              <a:t>z</a:t>
            </a:r>
            <a:r>
              <a:rPr spc="-75" dirty="0">
                <a:solidFill>
                  <a:srgbClr val="050505"/>
                </a:solidFill>
              </a:rPr>
              <a:t>i</a:t>
            </a:r>
            <a:r>
              <a:rPr spc="-35" dirty="0"/>
              <a:t>e</a:t>
            </a:r>
            <a:r>
              <a:rPr spc="-65" dirty="0">
                <a:solidFill>
                  <a:srgbClr val="050505"/>
                </a:solidFill>
              </a:rPr>
              <a:t>bh</a:t>
            </a:r>
            <a:r>
              <a:rPr spc="-120" dirty="0">
                <a:solidFill>
                  <a:srgbClr val="050505"/>
                </a:solidFill>
              </a:rPr>
              <a:t> </a:t>
            </a:r>
            <a:r>
              <a:rPr spc="-45" dirty="0">
                <a:solidFill>
                  <a:srgbClr val="3B3D3D"/>
                </a:solidFill>
              </a:rPr>
              <a:t>.</a:t>
            </a:r>
            <a:r>
              <a:rPr spc="-10" dirty="0">
                <a:solidFill>
                  <a:srgbClr val="050505"/>
                </a:solidFill>
              </a:rPr>
              <a:t>c</a:t>
            </a:r>
            <a:r>
              <a:rPr spc="-15" dirty="0"/>
              <a:t>o</a:t>
            </a:r>
            <a:r>
              <a:rPr spc="-20" dirty="0">
                <a:solidFill>
                  <a:srgbClr val="050505"/>
                </a:solidFill>
              </a:rPr>
              <a:t>m</a:t>
            </a:r>
            <a:r>
              <a:rPr spc="-45" dirty="0">
                <a:solidFill>
                  <a:srgbClr val="3B3D3D"/>
                </a:solidFill>
              </a:rPr>
              <a:t>.</a:t>
            </a:r>
            <a:r>
              <a:rPr spc="-50" dirty="0">
                <a:solidFill>
                  <a:srgbClr val="050505"/>
                </a:solidFill>
              </a:rPr>
              <a:t>br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esportes@mackenziebh.com.br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87552" y="390143"/>
            <a:ext cx="499872" cy="5730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510784" y="390143"/>
            <a:ext cx="804672" cy="37795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644640" y="9863328"/>
            <a:ext cx="682751" cy="82905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243293" y="405736"/>
            <a:ext cx="0" cy="712470"/>
          </a:xfrm>
          <a:custGeom>
            <a:avLst/>
            <a:gdLst/>
            <a:ahLst/>
            <a:cxnLst/>
            <a:rect l="l" t="t" r="r" b="b"/>
            <a:pathLst>
              <a:path h="712469">
                <a:moveTo>
                  <a:pt x="0" y="712292"/>
                </a:moveTo>
                <a:lnTo>
                  <a:pt x="0" y="0"/>
                </a:lnTo>
              </a:path>
            </a:pathLst>
          </a:custGeom>
          <a:ln w="8894">
            <a:solidFill>
              <a:srgbClr val="34343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255782" y="405736"/>
            <a:ext cx="0" cy="712470"/>
          </a:xfrm>
          <a:custGeom>
            <a:avLst/>
            <a:gdLst/>
            <a:ahLst/>
            <a:cxnLst/>
            <a:rect l="l" t="t" r="r" b="b"/>
            <a:pathLst>
              <a:path h="712469">
                <a:moveTo>
                  <a:pt x="0" y="712292"/>
                </a:moveTo>
                <a:lnTo>
                  <a:pt x="0" y="0"/>
                </a:lnTo>
              </a:path>
            </a:pathLst>
          </a:custGeom>
          <a:ln w="5929">
            <a:solidFill>
              <a:srgbClr val="34343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238846" y="1113520"/>
            <a:ext cx="1020444" cy="0"/>
          </a:xfrm>
          <a:custGeom>
            <a:avLst/>
            <a:gdLst/>
            <a:ahLst/>
            <a:cxnLst/>
            <a:rect l="l" t="t" r="r" b="b"/>
            <a:pathLst>
              <a:path w="1020445">
                <a:moveTo>
                  <a:pt x="0" y="0"/>
                </a:moveTo>
                <a:lnTo>
                  <a:pt x="1019900" y="0"/>
                </a:lnTo>
              </a:path>
            </a:pathLst>
          </a:custGeom>
          <a:ln w="8894">
            <a:solidFill>
              <a:srgbClr val="3F3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50100" y="9751190"/>
            <a:ext cx="5731510" cy="0"/>
          </a:xfrm>
          <a:custGeom>
            <a:avLst/>
            <a:gdLst/>
            <a:ahLst/>
            <a:cxnLst/>
            <a:rect l="l" t="t" r="r" b="b"/>
            <a:pathLst>
              <a:path w="5731510">
                <a:moveTo>
                  <a:pt x="0" y="0"/>
                </a:moveTo>
                <a:lnTo>
                  <a:pt x="5731007" y="0"/>
                </a:lnTo>
              </a:path>
            </a:pathLst>
          </a:custGeom>
          <a:ln w="5929">
            <a:solidFill>
              <a:srgbClr val="3B3B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484537" y="9909493"/>
            <a:ext cx="451040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15" dirty="0">
                <a:solidFill>
                  <a:srgbClr val="050505"/>
                </a:solidFill>
                <a:latin typeface="Times New Roman"/>
                <a:cs typeface="Times New Roman"/>
              </a:rPr>
              <a:t>P</a:t>
            </a:r>
            <a:r>
              <a:rPr sz="900" spc="-5" dirty="0">
                <a:solidFill>
                  <a:srgbClr val="212121"/>
                </a:solidFill>
                <a:latin typeface="Times New Roman"/>
                <a:cs typeface="Times New Roman"/>
              </a:rPr>
              <a:t>raça</a:t>
            </a:r>
            <a:r>
              <a:rPr sz="900" spc="3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050505"/>
                </a:solidFill>
                <a:latin typeface="Times New Roman"/>
                <a:cs typeface="Times New Roman"/>
              </a:rPr>
              <a:t>d</a:t>
            </a:r>
            <a:r>
              <a:rPr sz="900" dirty="0">
                <a:solidFill>
                  <a:srgbClr val="212121"/>
                </a:solidFill>
                <a:latin typeface="Times New Roman"/>
                <a:cs typeface="Times New Roman"/>
              </a:rPr>
              <a:t>e</a:t>
            </a:r>
            <a:r>
              <a:rPr sz="900" spc="4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-25" dirty="0">
                <a:solidFill>
                  <a:srgbClr val="212121"/>
                </a:solidFill>
                <a:latin typeface="Times New Roman"/>
                <a:cs typeface="Times New Roman"/>
              </a:rPr>
              <a:t>E</a:t>
            </a:r>
            <a:r>
              <a:rPr sz="900" spc="20" dirty="0">
                <a:solidFill>
                  <a:srgbClr val="212121"/>
                </a:solidFill>
                <a:latin typeface="Times New Roman"/>
                <a:cs typeface="Times New Roman"/>
              </a:rPr>
              <a:t>s</a:t>
            </a:r>
            <a:r>
              <a:rPr sz="900" spc="10" dirty="0">
                <a:solidFill>
                  <a:srgbClr val="050505"/>
                </a:solidFill>
                <a:latin typeface="Times New Roman"/>
                <a:cs typeface="Times New Roman"/>
              </a:rPr>
              <a:t>p</a:t>
            </a:r>
            <a:r>
              <a:rPr sz="900" spc="15" dirty="0">
                <a:solidFill>
                  <a:srgbClr val="212121"/>
                </a:solidFill>
                <a:latin typeface="Times New Roman"/>
                <a:cs typeface="Times New Roman"/>
              </a:rPr>
              <a:t>o</a:t>
            </a:r>
            <a:r>
              <a:rPr sz="900" spc="-15" dirty="0">
                <a:solidFill>
                  <a:srgbClr val="050505"/>
                </a:solidFill>
                <a:latin typeface="Times New Roman"/>
                <a:cs typeface="Times New Roman"/>
              </a:rPr>
              <a:t>rt</a:t>
            </a:r>
            <a:r>
              <a:rPr sz="900" spc="40" dirty="0">
                <a:solidFill>
                  <a:srgbClr val="050505"/>
                </a:solidFill>
                <a:latin typeface="Times New Roman"/>
                <a:cs typeface="Times New Roman"/>
              </a:rPr>
              <a:t>e</a:t>
            </a:r>
            <a:r>
              <a:rPr sz="900" dirty="0">
                <a:solidFill>
                  <a:srgbClr val="212121"/>
                </a:solidFill>
                <a:latin typeface="Times New Roman"/>
                <a:cs typeface="Times New Roman"/>
              </a:rPr>
              <a:t>s</a:t>
            </a:r>
            <a:r>
              <a:rPr sz="900" spc="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050505"/>
                </a:solidFill>
                <a:latin typeface="Times New Roman"/>
                <a:cs typeface="Times New Roman"/>
              </a:rPr>
              <a:t>-</a:t>
            </a:r>
            <a:r>
              <a:rPr sz="90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900" spc="-40" dirty="0">
                <a:solidFill>
                  <a:srgbClr val="050505"/>
                </a:solidFill>
                <a:latin typeface="Times New Roman"/>
                <a:cs typeface="Times New Roman"/>
              </a:rPr>
              <a:t>R</a:t>
            </a:r>
            <a:r>
              <a:rPr sz="900" spc="45" dirty="0">
                <a:solidFill>
                  <a:srgbClr val="050505"/>
                </a:solidFill>
                <a:latin typeface="Times New Roman"/>
                <a:cs typeface="Times New Roman"/>
              </a:rPr>
              <a:t>u</a:t>
            </a:r>
            <a:r>
              <a:rPr sz="900" spc="-5" dirty="0">
                <a:solidFill>
                  <a:srgbClr val="212121"/>
                </a:solidFill>
                <a:latin typeface="Times New Roman"/>
                <a:cs typeface="Times New Roman"/>
              </a:rPr>
              <a:t>a</a:t>
            </a:r>
            <a:r>
              <a:rPr sz="900" spc="5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-30" dirty="0">
                <a:solidFill>
                  <a:srgbClr val="212121"/>
                </a:solidFill>
                <a:latin typeface="Times New Roman"/>
                <a:cs typeface="Times New Roman"/>
              </a:rPr>
              <a:t>B</a:t>
            </a:r>
            <a:r>
              <a:rPr sz="900" spc="25" dirty="0">
                <a:solidFill>
                  <a:srgbClr val="212121"/>
                </a:solidFill>
                <a:latin typeface="Times New Roman"/>
                <a:cs typeface="Times New Roman"/>
              </a:rPr>
              <a:t>e</a:t>
            </a:r>
            <a:r>
              <a:rPr sz="900" spc="10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900" spc="40" dirty="0">
                <a:solidFill>
                  <a:srgbClr val="212121"/>
                </a:solidFill>
                <a:latin typeface="Times New Roman"/>
                <a:cs typeface="Times New Roman"/>
              </a:rPr>
              <a:t>v</a:t>
            </a:r>
            <a:r>
              <a:rPr sz="900" spc="-30" dirty="0">
                <a:solidFill>
                  <a:srgbClr val="050505"/>
                </a:solidFill>
                <a:latin typeface="Times New Roman"/>
                <a:cs typeface="Times New Roman"/>
              </a:rPr>
              <a:t>in</a:t>
            </a:r>
            <a:r>
              <a:rPr sz="900" spc="35" dirty="0">
                <a:solidFill>
                  <a:srgbClr val="050505"/>
                </a:solidFill>
                <a:latin typeface="Times New Roman"/>
                <a:cs typeface="Times New Roman"/>
              </a:rPr>
              <a:t>d</a:t>
            </a:r>
            <a:r>
              <a:rPr sz="900" spc="-5" dirty="0">
                <a:solidFill>
                  <a:srgbClr val="212121"/>
                </a:solidFill>
                <a:latin typeface="Times New Roman"/>
                <a:cs typeface="Times New Roman"/>
              </a:rPr>
              <a:t>a</a:t>
            </a:r>
            <a:r>
              <a:rPr sz="900" spc="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050505"/>
                </a:solidFill>
                <a:latin typeface="Times New Roman"/>
                <a:cs typeface="Times New Roman"/>
              </a:rPr>
              <a:t>d</a:t>
            </a:r>
            <a:r>
              <a:rPr sz="900" dirty="0">
                <a:solidFill>
                  <a:srgbClr val="212121"/>
                </a:solidFill>
                <a:latin typeface="Times New Roman"/>
                <a:cs typeface="Times New Roman"/>
              </a:rPr>
              <a:t>e Carv</a:t>
            </a:r>
            <a:r>
              <a:rPr sz="900" spc="70" dirty="0">
                <a:solidFill>
                  <a:srgbClr val="212121"/>
                </a:solidFill>
                <a:latin typeface="Times New Roman"/>
                <a:cs typeface="Times New Roman"/>
              </a:rPr>
              <a:t>a</a:t>
            </a:r>
            <a:r>
              <a:rPr sz="900" spc="-20" dirty="0">
                <a:solidFill>
                  <a:srgbClr val="050505"/>
                </a:solidFill>
                <a:latin typeface="Times New Roman"/>
                <a:cs typeface="Times New Roman"/>
              </a:rPr>
              <a:t>l</a:t>
            </a:r>
            <a:r>
              <a:rPr sz="900" spc="-10" dirty="0">
                <a:solidFill>
                  <a:srgbClr val="212121"/>
                </a:solidFill>
                <a:latin typeface="Times New Roman"/>
                <a:cs typeface="Times New Roman"/>
              </a:rPr>
              <a:t>ho,</a:t>
            </a:r>
            <a:r>
              <a:rPr sz="900" spc="4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343636"/>
                </a:solidFill>
                <a:latin typeface="Times New Roman"/>
                <a:cs typeface="Times New Roman"/>
              </a:rPr>
              <a:t>F</a:t>
            </a:r>
            <a:r>
              <a:rPr sz="900" spc="-30" dirty="0">
                <a:solidFill>
                  <a:srgbClr val="050505"/>
                </a:solidFill>
                <a:latin typeface="Times New Roman"/>
                <a:cs typeface="Times New Roman"/>
              </a:rPr>
              <a:t>i</a:t>
            </a:r>
            <a:r>
              <a:rPr sz="900" spc="-5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900" spc="30" dirty="0">
                <a:solidFill>
                  <a:srgbClr val="212121"/>
                </a:solidFill>
                <a:latin typeface="Times New Roman"/>
                <a:cs typeface="Times New Roman"/>
              </a:rPr>
              <a:t>a</a:t>
            </a:r>
            <a:r>
              <a:rPr sz="900" spc="-85" dirty="0">
                <a:solidFill>
                  <a:srgbClr val="050505"/>
                </a:solidFill>
                <a:latin typeface="Times New Roman"/>
                <a:cs typeface="Times New Roman"/>
              </a:rPr>
              <a:t>l</a:t>
            </a:r>
            <a:r>
              <a:rPr sz="900" spc="7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050505"/>
                </a:solidFill>
                <a:latin typeface="Times New Roman"/>
                <a:cs typeface="Times New Roman"/>
              </a:rPr>
              <a:t>-</a:t>
            </a:r>
            <a:r>
              <a:rPr sz="900" spc="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212121"/>
                </a:solidFill>
                <a:latin typeface="Times New Roman"/>
                <a:cs typeface="Times New Roman"/>
              </a:rPr>
              <a:t>CEP</a:t>
            </a:r>
            <a:r>
              <a:rPr sz="900" spc="4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343636"/>
                </a:solidFill>
                <a:latin typeface="Times New Roman"/>
                <a:cs typeface="Times New Roman"/>
              </a:rPr>
              <a:t>30.330.</a:t>
            </a:r>
            <a:r>
              <a:rPr sz="850" spc="-95" dirty="0">
                <a:solidFill>
                  <a:srgbClr val="343636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850" spc="15" dirty="0">
                <a:solidFill>
                  <a:srgbClr val="212121"/>
                </a:solidFill>
                <a:latin typeface="Times New Roman"/>
                <a:cs typeface="Times New Roman"/>
              </a:rPr>
              <a:t>80</a:t>
            </a:r>
            <a:r>
              <a:rPr sz="850" spc="2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212121"/>
                </a:solidFill>
                <a:latin typeface="Times New Roman"/>
                <a:cs typeface="Times New Roman"/>
              </a:rPr>
              <a:t>-</a:t>
            </a:r>
            <a:r>
              <a:rPr sz="850" spc="2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212121"/>
                </a:solidFill>
                <a:latin typeface="Times New Roman"/>
                <a:cs typeface="Times New Roman"/>
              </a:rPr>
              <a:t>B</a:t>
            </a:r>
            <a:r>
              <a:rPr sz="850" spc="50" dirty="0">
                <a:solidFill>
                  <a:srgbClr val="212121"/>
                </a:solidFill>
                <a:latin typeface="Times New Roman"/>
                <a:cs typeface="Times New Roman"/>
              </a:rPr>
              <a:t>e</a:t>
            </a:r>
            <a:r>
              <a:rPr sz="850" spc="15" dirty="0">
                <a:solidFill>
                  <a:srgbClr val="050505"/>
                </a:solidFill>
                <a:latin typeface="Times New Roman"/>
                <a:cs typeface="Times New Roman"/>
              </a:rPr>
              <a:t>l</a:t>
            </a:r>
            <a:r>
              <a:rPr sz="850" spc="25" dirty="0">
                <a:solidFill>
                  <a:srgbClr val="212121"/>
                </a:solidFill>
                <a:latin typeface="Times New Roman"/>
                <a:cs typeface="Times New Roman"/>
              </a:rPr>
              <a:t>o</a:t>
            </a:r>
            <a:r>
              <a:rPr sz="850" spc="8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-45" dirty="0">
                <a:solidFill>
                  <a:srgbClr val="050505"/>
                </a:solidFill>
                <a:latin typeface="Times New Roman"/>
                <a:cs typeface="Times New Roman"/>
              </a:rPr>
              <a:t>H</a:t>
            </a:r>
            <a:r>
              <a:rPr sz="900" dirty="0">
                <a:solidFill>
                  <a:srgbClr val="212121"/>
                </a:solidFill>
                <a:latin typeface="Times New Roman"/>
                <a:cs typeface="Times New Roman"/>
              </a:rPr>
              <a:t>o</a:t>
            </a:r>
            <a:r>
              <a:rPr sz="900" spc="55" dirty="0">
                <a:solidFill>
                  <a:srgbClr val="212121"/>
                </a:solidFill>
                <a:latin typeface="Times New Roman"/>
                <a:cs typeface="Times New Roman"/>
              </a:rPr>
              <a:t>r</a:t>
            </a:r>
            <a:r>
              <a:rPr sz="900" spc="-25" dirty="0">
                <a:solidFill>
                  <a:srgbClr val="050505"/>
                </a:solidFill>
                <a:latin typeface="Times New Roman"/>
                <a:cs typeface="Times New Roman"/>
              </a:rPr>
              <a:t>i</a:t>
            </a:r>
            <a:r>
              <a:rPr sz="900" spc="-5" dirty="0">
                <a:solidFill>
                  <a:srgbClr val="212121"/>
                </a:solidFill>
                <a:latin typeface="Times New Roman"/>
                <a:cs typeface="Times New Roman"/>
              </a:rPr>
              <a:t>z</a:t>
            </a:r>
            <a:r>
              <a:rPr sz="900" spc="25" dirty="0">
                <a:solidFill>
                  <a:srgbClr val="212121"/>
                </a:solidFill>
                <a:latin typeface="Times New Roman"/>
                <a:cs typeface="Times New Roman"/>
              </a:rPr>
              <a:t>o</a:t>
            </a:r>
            <a:r>
              <a:rPr sz="900" spc="5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900" spc="-15" dirty="0">
                <a:solidFill>
                  <a:srgbClr val="212121"/>
                </a:solidFill>
                <a:latin typeface="Times New Roman"/>
                <a:cs typeface="Times New Roman"/>
              </a:rPr>
              <a:t>te</a:t>
            </a:r>
            <a:r>
              <a:rPr sz="900" spc="1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305" dirty="0">
                <a:solidFill>
                  <a:srgbClr val="050505"/>
                </a:solidFill>
                <a:latin typeface="Times New Roman"/>
                <a:cs typeface="Times New Roman"/>
              </a:rPr>
              <a:t>-</a:t>
            </a:r>
            <a:r>
              <a:rPr sz="900" spc="-9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212121"/>
                </a:solidFill>
                <a:latin typeface="Times New Roman"/>
                <a:cs typeface="Times New Roman"/>
              </a:rPr>
              <a:t>MG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653532" y="10044738"/>
            <a:ext cx="1955164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dirty="0">
                <a:solidFill>
                  <a:srgbClr val="212121"/>
                </a:solidFill>
                <a:latin typeface="Times New Roman"/>
                <a:cs typeface="Times New Roman"/>
              </a:rPr>
              <a:t>H</a:t>
            </a:r>
            <a:r>
              <a:rPr sz="900" spc="20" dirty="0">
                <a:solidFill>
                  <a:srgbClr val="212121"/>
                </a:solidFill>
                <a:latin typeface="Times New Roman"/>
                <a:cs typeface="Times New Roman"/>
              </a:rPr>
              <a:t>o</a:t>
            </a:r>
            <a:r>
              <a:rPr sz="900" spc="-10" dirty="0">
                <a:solidFill>
                  <a:srgbClr val="050505"/>
                </a:solidFill>
                <a:latin typeface="Times New Roman"/>
                <a:cs typeface="Times New Roman"/>
              </a:rPr>
              <a:t>m</a:t>
            </a:r>
            <a:r>
              <a:rPr sz="900" spc="25" dirty="0">
                <a:solidFill>
                  <a:srgbClr val="343636"/>
                </a:solidFill>
                <a:latin typeface="Times New Roman"/>
                <a:cs typeface="Times New Roman"/>
              </a:rPr>
              <a:t>e</a:t>
            </a:r>
            <a:r>
              <a:rPr sz="900" spc="-5" dirty="0">
                <a:solidFill>
                  <a:srgbClr val="343636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12121"/>
                </a:solidFill>
                <a:latin typeface="Times New Roman"/>
                <a:cs typeface="Times New Roman"/>
              </a:rPr>
              <a:t>Page:</a:t>
            </a:r>
            <a:r>
              <a:rPr sz="900" spc="6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u="sng" spc="15" dirty="0">
                <a:solidFill>
                  <a:srgbClr val="212121"/>
                </a:solidFill>
                <a:latin typeface="Times New Roman"/>
                <a:cs typeface="Times New Roman"/>
              </a:rPr>
              <a:t>www</a:t>
            </a:r>
            <a:r>
              <a:rPr sz="900" u="sng" spc="-11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u="sng" spc="5" dirty="0">
                <a:solidFill>
                  <a:srgbClr val="4D4D4D"/>
                </a:solidFill>
                <a:latin typeface="Times New Roman"/>
                <a:cs typeface="Times New Roman"/>
              </a:rPr>
              <a:t>.</a:t>
            </a:r>
            <a:r>
              <a:rPr sz="900" u="sng" spc="-60" dirty="0">
                <a:solidFill>
                  <a:srgbClr val="050505"/>
                </a:solidFill>
                <a:latin typeface="Times New Roman"/>
                <a:cs typeface="Times New Roman"/>
              </a:rPr>
              <a:t>m</a:t>
            </a:r>
            <a:r>
              <a:rPr sz="900" u="sng" spc="-13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900" u="sng" spc="25" dirty="0">
                <a:solidFill>
                  <a:srgbClr val="343636"/>
                </a:solidFill>
                <a:latin typeface="Times New Roman"/>
                <a:cs typeface="Times New Roman"/>
              </a:rPr>
              <a:t>ack</a:t>
            </a:r>
            <a:r>
              <a:rPr sz="900" u="sng" spc="50" dirty="0">
                <a:solidFill>
                  <a:srgbClr val="343636"/>
                </a:solidFill>
                <a:latin typeface="Times New Roman"/>
                <a:cs typeface="Times New Roman"/>
              </a:rPr>
              <a:t>e</a:t>
            </a:r>
            <a:r>
              <a:rPr sz="900" u="sng" spc="-55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900" u="sng" spc="-15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900" u="sng" spc="20" dirty="0">
                <a:solidFill>
                  <a:srgbClr val="343636"/>
                </a:solidFill>
                <a:latin typeface="Times New Roman"/>
                <a:cs typeface="Times New Roman"/>
              </a:rPr>
              <a:t>z</a:t>
            </a:r>
            <a:r>
              <a:rPr sz="900" u="sng" spc="-135" dirty="0">
                <a:solidFill>
                  <a:srgbClr val="343636"/>
                </a:solidFill>
                <a:latin typeface="Times New Roman"/>
                <a:cs typeface="Times New Roman"/>
              </a:rPr>
              <a:t> </a:t>
            </a:r>
            <a:r>
              <a:rPr sz="900" u="sng" spc="-114" dirty="0">
                <a:solidFill>
                  <a:srgbClr val="050505"/>
                </a:solidFill>
                <a:latin typeface="Times New Roman"/>
                <a:cs typeface="Times New Roman"/>
              </a:rPr>
              <a:t>i</a:t>
            </a:r>
            <a:r>
              <a:rPr sz="900" u="sng" spc="-15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900" u="sng" spc="15" dirty="0">
                <a:solidFill>
                  <a:srgbClr val="343636"/>
                </a:solidFill>
                <a:latin typeface="Times New Roman"/>
                <a:cs typeface="Times New Roman"/>
              </a:rPr>
              <a:t>e</a:t>
            </a:r>
            <a:r>
              <a:rPr sz="900" u="sng" spc="-15" dirty="0">
                <a:solidFill>
                  <a:srgbClr val="050505"/>
                </a:solidFill>
                <a:latin typeface="Times New Roman"/>
                <a:cs typeface="Times New Roman"/>
              </a:rPr>
              <a:t>bh</a:t>
            </a:r>
            <a:r>
              <a:rPr sz="900" u="sng" spc="-9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900" u="sng" spc="-20" dirty="0">
                <a:solidFill>
                  <a:srgbClr val="4D4D4D"/>
                </a:solidFill>
                <a:latin typeface="Times New Roman"/>
                <a:cs typeface="Times New Roman"/>
              </a:rPr>
              <a:t>.</a:t>
            </a:r>
            <a:r>
              <a:rPr sz="900" u="sng" spc="15" dirty="0">
                <a:solidFill>
                  <a:srgbClr val="212121"/>
                </a:solidFill>
                <a:latin typeface="Times New Roman"/>
                <a:cs typeface="Times New Roman"/>
              </a:rPr>
              <a:t>c</a:t>
            </a:r>
            <a:r>
              <a:rPr sz="900" u="sng" spc="50" dirty="0">
                <a:solidFill>
                  <a:srgbClr val="212121"/>
                </a:solidFill>
                <a:latin typeface="Times New Roman"/>
                <a:cs typeface="Times New Roman"/>
              </a:rPr>
              <a:t>o</a:t>
            </a:r>
            <a:r>
              <a:rPr sz="900" u="sng" spc="-80" dirty="0">
                <a:solidFill>
                  <a:srgbClr val="050505"/>
                </a:solidFill>
                <a:latin typeface="Times New Roman"/>
                <a:cs typeface="Times New Roman"/>
              </a:rPr>
              <a:t>m</a:t>
            </a:r>
            <a:r>
              <a:rPr sz="900" u="sng" spc="-8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900" u="sng" spc="20" dirty="0">
                <a:solidFill>
                  <a:srgbClr val="343636"/>
                </a:solidFill>
                <a:latin typeface="Times New Roman"/>
                <a:cs typeface="Times New Roman"/>
              </a:rPr>
              <a:t>.b</a:t>
            </a:r>
            <a:r>
              <a:rPr sz="900" u="sng" spc="-50" dirty="0">
                <a:solidFill>
                  <a:srgbClr val="050505"/>
                </a:solidFill>
                <a:latin typeface="Times New Roman"/>
                <a:cs typeface="Times New Roman"/>
              </a:rPr>
              <a:t>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880116" y="10044738"/>
            <a:ext cx="1951989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70" dirty="0">
                <a:solidFill>
                  <a:srgbClr val="212121"/>
                </a:solidFill>
                <a:latin typeface="Times New Roman"/>
                <a:cs typeface="Times New Roman"/>
              </a:rPr>
              <a:t>E</a:t>
            </a:r>
            <a:r>
              <a:rPr sz="900" spc="8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-50" dirty="0">
                <a:solidFill>
                  <a:srgbClr val="212121"/>
                </a:solidFill>
                <a:latin typeface="Times New Roman"/>
                <a:cs typeface="Times New Roman"/>
              </a:rPr>
              <a:t>M</a:t>
            </a:r>
            <a:r>
              <a:rPr sz="900" spc="70" dirty="0">
                <a:solidFill>
                  <a:srgbClr val="212121"/>
                </a:solidFill>
                <a:latin typeface="Times New Roman"/>
                <a:cs typeface="Times New Roman"/>
              </a:rPr>
              <a:t>a</a:t>
            </a:r>
            <a:r>
              <a:rPr sz="900" spc="-114" dirty="0">
                <a:solidFill>
                  <a:srgbClr val="050505"/>
                </a:solidFill>
                <a:latin typeface="Times New Roman"/>
                <a:cs typeface="Times New Roman"/>
              </a:rPr>
              <a:t>i</a:t>
            </a:r>
            <a:r>
              <a:rPr sz="900" spc="-11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900" spc="-114" dirty="0">
                <a:solidFill>
                  <a:srgbClr val="050505"/>
                </a:solidFill>
                <a:latin typeface="Times New Roman"/>
                <a:cs typeface="Times New Roman"/>
              </a:rPr>
              <a:t>l</a:t>
            </a:r>
            <a:r>
              <a:rPr sz="900" spc="-11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900" spc="40" dirty="0">
                <a:solidFill>
                  <a:srgbClr val="4D4D4D"/>
                </a:solidFill>
                <a:latin typeface="Times New Roman"/>
                <a:cs typeface="Times New Roman"/>
              </a:rPr>
              <a:t>:</a:t>
            </a:r>
            <a:r>
              <a:rPr sz="900" spc="-75" dirty="0">
                <a:solidFill>
                  <a:srgbClr val="4D4D4D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212121"/>
                </a:solidFill>
                <a:latin typeface="Times New Roman"/>
                <a:cs typeface="Times New Roman"/>
              </a:rPr>
              <a:t>e</a:t>
            </a:r>
            <a:r>
              <a:rPr sz="900" spc="10" dirty="0">
                <a:solidFill>
                  <a:srgbClr val="212121"/>
                </a:solidFill>
                <a:latin typeface="Times New Roman"/>
                <a:cs typeface="Times New Roman"/>
              </a:rPr>
              <a:t>s</a:t>
            </a:r>
            <a:r>
              <a:rPr sz="900" spc="35" dirty="0">
                <a:solidFill>
                  <a:srgbClr val="050505"/>
                </a:solidFill>
                <a:latin typeface="Times New Roman"/>
                <a:cs typeface="Times New Roman"/>
              </a:rPr>
              <a:t>p</a:t>
            </a:r>
            <a:r>
              <a:rPr sz="900" spc="20" dirty="0">
                <a:solidFill>
                  <a:srgbClr val="212121"/>
                </a:solidFill>
                <a:latin typeface="Times New Roman"/>
                <a:cs typeface="Times New Roman"/>
              </a:rPr>
              <a:t>orte</a:t>
            </a:r>
            <a:r>
              <a:rPr sz="900" spc="55" dirty="0">
                <a:solidFill>
                  <a:srgbClr val="212121"/>
                </a:solidFill>
                <a:latin typeface="Times New Roman"/>
                <a:cs typeface="Times New Roman"/>
              </a:rPr>
              <a:t>s</a:t>
            </a:r>
            <a:r>
              <a:rPr sz="900" spc="70" dirty="0">
                <a:solidFill>
                  <a:srgbClr val="4D4D4D"/>
                </a:solidFill>
                <a:latin typeface="Times New Roman"/>
                <a:cs typeface="Times New Roman"/>
              </a:rPr>
              <a:t>@</a:t>
            </a:r>
            <a:r>
              <a:rPr sz="900" spc="5" dirty="0">
                <a:solidFill>
                  <a:srgbClr val="050505"/>
                </a:solidFill>
                <a:latin typeface="Times New Roman"/>
                <a:cs typeface="Times New Roman"/>
              </a:rPr>
              <a:t>m</a:t>
            </a:r>
            <a:r>
              <a:rPr sz="900" spc="25" dirty="0">
                <a:solidFill>
                  <a:srgbClr val="212121"/>
                </a:solidFill>
                <a:latin typeface="Times New Roman"/>
                <a:cs typeface="Times New Roman"/>
              </a:rPr>
              <a:t>ack</a:t>
            </a:r>
            <a:r>
              <a:rPr sz="900" spc="50" dirty="0">
                <a:solidFill>
                  <a:srgbClr val="212121"/>
                </a:solidFill>
                <a:latin typeface="Times New Roman"/>
                <a:cs typeface="Times New Roman"/>
              </a:rPr>
              <a:t>e</a:t>
            </a:r>
            <a:r>
              <a:rPr sz="900" spc="10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900" spc="80" dirty="0">
                <a:solidFill>
                  <a:srgbClr val="212121"/>
                </a:solidFill>
                <a:latin typeface="Times New Roman"/>
                <a:cs typeface="Times New Roman"/>
              </a:rPr>
              <a:t>z</a:t>
            </a:r>
            <a:r>
              <a:rPr sz="900" spc="-20" dirty="0">
                <a:solidFill>
                  <a:srgbClr val="050505"/>
                </a:solidFill>
                <a:latin typeface="Times New Roman"/>
                <a:cs typeface="Times New Roman"/>
              </a:rPr>
              <a:t>i</a:t>
            </a:r>
            <a:r>
              <a:rPr sz="900" spc="15" dirty="0">
                <a:solidFill>
                  <a:srgbClr val="212121"/>
                </a:solidFill>
                <a:latin typeface="Times New Roman"/>
                <a:cs typeface="Times New Roman"/>
              </a:rPr>
              <a:t>e</a:t>
            </a:r>
            <a:r>
              <a:rPr sz="900" spc="-15" dirty="0">
                <a:solidFill>
                  <a:srgbClr val="050505"/>
                </a:solidFill>
                <a:latin typeface="Times New Roman"/>
                <a:cs typeface="Times New Roman"/>
              </a:rPr>
              <a:t>bh</a:t>
            </a:r>
            <a:r>
              <a:rPr sz="900" spc="-7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343636"/>
                </a:solidFill>
                <a:latin typeface="Times New Roman"/>
                <a:cs typeface="Times New Roman"/>
              </a:rPr>
              <a:t>.c</a:t>
            </a:r>
            <a:r>
              <a:rPr sz="900" spc="35" dirty="0">
                <a:solidFill>
                  <a:srgbClr val="343636"/>
                </a:solidFill>
                <a:latin typeface="Times New Roman"/>
                <a:cs typeface="Times New Roman"/>
              </a:rPr>
              <a:t>o</a:t>
            </a:r>
            <a:r>
              <a:rPr sz="900" dirty="0">
                <a:solidFill>
                  <a:srgbClr val="050505"/>
                </a:solidFill>
                <a:latin typeface="Times New Roman"/>
                <a:cs typeface="Times New Roman"/>
              </a:rPr>
              <a:t>m.</a:t>
            </a:r>
            <a:r>
              <a:rPr sz="900" spc="80" dirty="0">
                <a:solidFill>
                  <a:srgbClr val="050505"/>
                </a:solidFill>
                <a:latin typeface="Times New Roman"/>
                <a:cs typeface="Times New Roman"/>
              </a:rPr>
              <a:t>b</a:t>
            </a:r>
            <a:r>
              <a:rPr sz="900" spc="-25" dirty="0">
                <a:solidFill>
                  <a:srgbClr val="212121"/>
                </a:solidFill>
                <a:latin typeface="Times New Roman"/>
                <a:cs typeface="Times New Roman"/>
              </a:rPr>
              <a:t>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700969" y="517266"/>
            <a:ext cx="1262380" cy="346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45" dirty="0">
                <a:solidFill>
                  <a:srgbClr val="050505"/>
                </a:solidFill>
                <a:latin typeface="Arial"/>
                <a:cs typeface="Arial"/>
              </a:rPr>
              <a:t>MACKENZ</a:t>
            </a:r>
            <a:r>
              <a:rPr sz="1100" spc="10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5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150" spc="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CLUBE</a:t>
            </a:r>
            <a:endParaRPr sz="11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243293" y="405736"/>
            <a:ext cx="1012825" cy="7080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795" algn="ctr">
              <a:lnSpc>
                <a:spcPct val="100000"/>
              </a:lnSpc>
            </a:pPr>
            <a:r>
              <a:rPr sz="700" dirty="0">
                <a:solidFill>
                  <a:srgbClr val="050505"/>
                </a:solidFill>
                <a:latin typeface="Times New Roman"/>
                <a:cs typeface="Times New Roman"/>
              </a:rPr>
              <a:t>FORMAÇÃO </a:t>
            </a:r>
            <a:r>
              <a:rPr sz="700" spc="1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700" spc="-40" dirty="0">
                <a:solidFill>
                  <a:srgbClr val="050505"/>
                </a:solidFill>
                <a:latin typeface="Times New Roman"/>
                <a:cs typeface="Times New Roman"/>
              </a:rPr>
              <a:t>DE</a:t>
            </a:r>
            <a:endParaRPr sz="700">
              <a:latin typeface="Times New Roman"/>
              <a:cs typeface="Times New Roman"/>
            </a:endParaRPr>
          </a:p>
          <a:p>
            <a:pPr marL="26670" algn="ctr">
              <a:lnSpc>
                <a:spcPct val="100000"/>
              </a:lnSpc>
              <a:spcBef>
                <a:spcPts val="125"/>
              </a:spcBef>
            </a:pPr>
            <a:r>
              <a:rPr sz="750" spc="-65" dirty="0">
                <a:solidFill>
                  <a:srgbClr val="050505"/>
                </a:solidFill>
                <a:latin typeface="Times New Roman"/>
                <a:cs typeface="Times New Roman"/>
              </a:rPr>
              <a:t>ATLETAS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46295" y="1487162"/>
            <a:ext cx="5975985" cy="3015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3764915">
              <a:lnSpc>
                <a:spcPct val="100000"/>
              </a:lnSpc>
            </a:pP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Belo</a:t>
            </a:r>
            <a:r>
              <a:rPr sz="105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Horizonte,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050" spc="40" dirty="0">
                <a:solidFill>
                  <a:srgbClr val="050505"/>
                </a:solidFill>
                <a:latin typeface="Arial"/>
                <a:cs typeface="Arial"/>
              </a:rPr>
              <a:t>8</a:t>
            </a:r>
            <a:r>
              <a:rPr sz="105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Maio</a:t>
            </a:r>
            <a:r>
              <a:rPr sz="1050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20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6.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50">
              <a:latin typeface="Times New Roman"/>
              <a:cs typeface="Times New Roman"/>
            </a:endParaRPr>
          </a:p>
          <a:p>
            <a:pPr marL="12700" marR="8255" algn="just">
              <a:lnSpc>
                <a:spcPct val="108500"/>
              </a:lnSpc>
            </a:pP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ATA  </a:t>
            </a:r>
            <a:r>
              <a:rPr sz="110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JULGAMENTO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 </a:t>
            </a:r>
            <a:r>
              <a:rPr sz="1100" spc="-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DAS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AMOSTRAS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      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EMPRESA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50505"/>
                </a:solidFill>
                <a:latin typeface="Arial"/>
                <a:cs typeface="Arial"/>
              </a:rPr>
              <a:t>VALE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   </a:t>
            </a:r>
            <a:r>
              <a:rPr sz="110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050505"/>
                </a:solidFill>
                <a:latin typeface="Arial"/>
                <a:cs typeface="Arial"/>
              </a:rPr>
              <a:t>NDÚSTR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 </a:t>
            </a:r>
            <a:r>
              <a:rPr sz="1100" spc="-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050505"/>
                </a:solidFill>
                <a:latin typeface="Arial"/>
                <a:cs typeface="Arial"/>
              </a:rPr>
              <a:t>COMERC</a:t>
            </a:r>
            <a:r>
              <a:rPr sz="1100" spc="40" dirty="0">
                <a:solidFill>
                  <a:srgbClr val="050505"/>
                </a:solidFill>
                <a:latin typeface="Arial"/>
                <a:cs typeface="Arial"/>
              </a:rPr>
              <a:t>IO</a:t>
            </a:r>
            <a:r>
              <a:rPr sz="1100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050505"/>
                </a:solidFill>
                <a:latin typeface="Arial"/>
                <a:cs typeface="Arial"/>
              </a:rPr>
              <a:t>LTDA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050505"/>
                </a:solidFill>
                <a:latin typeface="Arial"/>
                <a:cs typeface="Arial"/>
              </a:rPr>
              <a:t>_</a:t>
            </a:r>
            <a:r>
              <a:rPr sz="110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050505"/>
                </a:solidFill>
                <a:latin typeface="Arial"/>
                <a:cs typeface="Arial"/>
              </a:rPr>
              <a:t>ED</a:t>
            </a:r>
            <a:r>
              <a:rPr sz="1100" spc="-10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TAL</a:t>
            </a:r>
            <a:r>
              <a:rPr sz="1100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CONVITE</a:t>
            </a:r>
            <a:r>
              <a:rPr sz="110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050505"/>
                </a:solidFill>
                <a:latin typeface="Arial"/>
                <a:cs typeface="Arial"/>
              </a:rPr>
              <a:t>Nº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050505"/>
                </a:solidFill>
                <a:latin typeface="Arial"/>
                <a:cs typeface="Arial"/>
              </a:rPr>
              <a:t>07/</a:t>
            </a:r>
            <a:r>
              <a:rPr sz="1100" spc="-1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050505"/>
                </a:solidFill>
                <a:latin typeface="Arial"/>
                <a:cs typeface="Arial"/>
              </a:rPr>
              <a:t>20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00" spc="90" dirty="0">
                <a:solidFill>
                  <a:srgbClr val="050505"/>
                </a:solidFill>
                <a:latin typeface="Arial"/>
                <a:cs typeface="Arial"/>
              </a:rPr>
              <a:t>6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para</a:t>
            </a:r>
            <a:r>
              <a:rPr sz="1050" spc="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aquisição</a:t>
            </a:r>
            <a:r>
              <a:rPr sz="1050" spc="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35" dirty="0">
                <a:solidFill>
                  <a:srgbClr val="050505"/>
                </a:solidFill>
                <a:latin typeface="Arial"/>
                <a:cs typeface="Arial"/>
              </a:rPr>
              <a:t>UN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FORMES</a:t>
            </a:r>
            <a:r>
              <a:rPr sz="110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050505"/>
                </a:solidFill>
                <a:latin typeface="Arial"/>
                <a:cs typeface="Arial"/>
              </a:rPr>
              <a:t>TRE</a:t>
            </a:r>
            <a:r>
              <a:rPr sz="1100" spc="4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1100" spc="-11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100" spc="434" dirty="0">
                <a:solidFill>
                  <a:srgbClr val="050505"/>
                </a:solidFill>
                <a:latin typeface="Arial"/>
                <a:cs typeface="Arial"/>
              </a:rPr>
              <a:t>,</a:t>
            </a:r>
            <a:r>
              <a:rPr sz="1100" spc="125" dirty="0">
                <a:solidFill>
                  <a:srgbClr val="050505"/>
                </a:solidFill>
                <a:latin typeface="Arial"/>
                <a:cs typeface="Arial"/>
              </a:rPr>
              <a:t>UN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IFORMES</a:t>
            </a:r>
            <a:r>
              <a:rPr sz="110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JOGO,</a:t>
            </a:r>
            <a:r>
              <a:rPr sz="110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AGASALHOS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0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50505"/>
                </a:solidFill>
                <a:latin typeface="Arial"/>
                <a:cs typeface="Arial"/>
              </a:rPr>
              <a:t>MOCH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LAS</a:t>
            </a:r>
            <a:r>
              <a:rPr sz="110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PARA</a:t>
            </a:r>
            <a:r>
              <a:rPr sz="1100" spc="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ATLETAS</a:t>
            </a:r>
            <a:r>
              <a:rPr sz="110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00" spc="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50505"/>
                </a:solidFill>
                <a:latin typeface="Arial"/>
                <a:cs typeface="Arial"/>
              </a:rPr>
              <a:t>COM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SSÃO</a:t>
            </a:r>
            <a:endParaRPr sz="1100">
              <a:latin typeface="Arial"/>
              <a:cs typeface="Arial"/>
            </a:endParaRPr>
          </a:p>
          <a:p>
            <a:pPr marL="12700" algn="just">
              <a:lnSpc>
                <a:spcPts val="1280"/>
              </a:lnSpc>
            </a:pP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TÉCN</a:t>
            </a:r>
            <a:r>
              <a:rPr sz="1100" spc="-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CA,</a:t>
            </a:r>
            <a:r>
              <a:rPr sz="1100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para</a:t>
            </a:r>
            <a:r>
              <a:rPr sz="1050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atendimento </a:t>
            </a:r>
            <a:r>
              <a:rPr sz="1050" spc="-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05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Unidade</a:t>
            </a:r>
            <a:r>
              <a:rPr sz="1050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05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Mackenzie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050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Clube.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"/>
              </a:spcBef>
            </a:pPr>
            <a:endParaRPr sz="1250">
              <a:latin typeface="Times New Roman"/>
              <a:cs typeface="Times New Roman"/>
            </a:endParaRPr>
          </a:p>
          <a:p>
            <a:pPr marL="12700" marR="10795" algn="just">
              <a:lnSpc>
                <a:spcPct val="100499"/>
              </a:lnSpc>
            </a:pPr>
            <a:r>
              <a:rPr sz="1050" spc="-120" dirty="0">
                <a:solidFill>
                  <a:srgbClr val="050505"/>
                </a:solidFill>
                <a:latin typeface="Arial"/>
                <a:cs typeface="Arial"/>
              </a:rPr>
              <a:t>A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Comissão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Compras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Licitações,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epresentando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neste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ato </a:t>
            </a:r>
            <a:r>
              <a:rPr sz="105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Mackenzie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Clube,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após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 verificação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técnica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dos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itens</a:t>
            </a:r>
            <a:r>
              <a:rPr sz="1050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apresentados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05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análise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específica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forma </a:t>
            </a:r>
            <a:r>
              <a:rPr sz="105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buscar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conformidade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os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padrões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estabelecidos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pelo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050505"/>
                </a:solidFill>
                <a:latin typeface="Arial"/>
                <a:cs typeface="Arial"/>
              </a:rPr>
              <a:t>ED</a:t>
            </a:r>
            <a:r>
              <a:rPr sz="1100" spc="-114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TAL </a:t>
            </a:r>
            <a:r>
              <a:rPr sz="1100" spc="-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50505"/>
                </a:solidFill>
                <a:latin typeface="Arial"/>
                <a:cs typeface="Arial"/>
              </a:rPr>
              <a:t>CONV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TE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050505"/>
                </a:solidFill>
                <a:latin typeface="Arial"/>
                <a:cs typeface="Arial"/>
              </a:rPr>
              <a:t>Nº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050505"/>
                </a:solidFill>
                <a:latin typeface="Arial"/>
                <a:cs typeface="Arial"/>
              </a:rPr>
              <a:t>0</a:t>
            </a:r>
            <a:r>
              <a:rPr sz="1100" spc="100" dirty="0">
                <a:solidFill>
                  <a:srgbClr val="050505"/>
                </a:solidFill>
                <a:latin typeface="Arial"/>
                <a:cs typeface="Arial"/>
              </a:rPr>
              <a:t>7</a:t>
            </a:r>
            <a:r>
              <a:rPr sz="1100" spc="125" dirty="0">
                <a:solidFill>
                  <a:srgbClr val="050505"/>
                </a:solidFill>
                <a:latin typeface="Arial"/>
                <a:cs typeface="Arial"/>
              </a:rPr>
              <a:t>/</a:t>
            </a:r>
            <a:r>
              <a:rPr sz="110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050505"/>
                </a:solidFill>
                <a:latin typeface="Arial"/>
                <a:cs typeface="Arial"/>
              </a:rPr>
              <a:t>20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00" spc="114" dirty="0">
                <a:solidFill>
                  <a:srgbClr val="050505"/>
                </a:solidFill>
                <a:latin typeface="Arial"/>
                <a:cs typeface="Arial"/>
              </a:rPr>
              <a:t>6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através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do </a:t>
            </a:r>
            <a:r>
              <a:rPr sz="1050" spc="-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envio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das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amostras</a:t>
            </a:r>
            <a:r>
              <a:rPr sz="1050" spc="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dos</a:t>
            </a:r>
            <a:r>
              <a:rPr sz="1050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produtos</a:t>
            </a:r>
            <a:r>
              <a:rPr sz="105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licitados</a:t>
            </a:r>
            <a:r>
              <a:rPr sz="105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conclui:</a:t>
            </a:r>
            <a:endParaRPr sz="1050">
              <a:latin typeface="Arial"/>
              <a:cs typeface="Arial"/>
            </a:endParaRPr>
          </a:p>
          <a:p>
            <a:pPr marL="15240" marR="5080" indent="-3175" algn="just">
              <a:lnSpc>
                <a:spcPct val="100200"/>
              </a:lnSpc>
              <a:spcBef>
                <a:spcPts val="875"/>
              </a:spcBef>
            </a:pPr>
            <a:r>
              <a:rPr sz="1050" spc="-95" dirty="0">
                <a:solidFill>
                  <a:srgbClr val="050505"/>
                </a:solidFill>
                <a:latin typeface="Arial"/>
                <a:cs typeface="Arial"/>
              </a:rPr>
              <a:t>A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empresa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350" spc="-150" dirty="0">
                <a:solidFill>
                  <a:srgbClr val="050505"/>
                </a:solidFill>
                <a:latin typeface="Times New Roman"/>
                <a:cs typeface="Times New Roman"/>
              </a:rPr>
              <a:t>DO</a:t>
            </a:r>
            <a:r>
              <a:rPr sz="13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350" spc="-114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350" spc="-190" dirty="0">
                <a:solidFill>
                  <a:srgbClr val="050505"/>
                </a:solidFill>
                <a:latin typeface="Times New Roman"/>
                <a:cs typeface="Times New Roman"/>
              </a:rPr>
              <a:t>VALE</a:t>
            </a:r>
            <a:r>
              <a:rPr sz="13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350" spc="1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350" spc="150" dirty="0">
                <a:solidFill>
                  <a:srgbClr val="050505"/>
                </a:solidFill>
                <a:latin typeface="Times New Roman"/>
                <a:cs typeface="Times New Roman"/>
              </a:rPr>
              <a:t>I</a:t>
            </a:r>
            <a:r>
              <a:rPr sz="1350" spc="-275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1350" spc="-13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350" spc="-105" dirty="0">
                <a:solidFill>
                  <a:srgbClr val="050505"/>
                </a:solidFill>
                <a:latin typeface="Times New Roman"/>
                <a:cs typeface="Times New Roman"/>
              </a:rPr>
              <a:t>DÚSTRIA</a:t>
            </a:r>
            <a:r>
              <a:rPr sz="13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350" spc="7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350" spc="-250" dirty="0">
                <a:solidFill>
                  <a:srgbClr val="050505"/>
                </a:solidFill>
                <a:latin typeface="Times New Roman"/>
                <a:cs typeface="Times New Roman"/>
              </a:rPr>
              <a:t>E</a:t>
            </a:r>
            <a:r>
              <a:rPr sz="13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350" spc="-7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350" spc="-175" dirty="0">
                <a:solidFill>
                  <a:srgbClr val="050505"/>
                </a:solidFill>
                <a:latin typeface="Times New Roman"/>
                <a:cs typeface="Times New Roman"/>
              </a:rPr>
              <a:t>COM</a:t>
            </a:r>
            <a:r>
              <a:rPr sz="1350" spc="-14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350" spc="-114" dirty="0">
                <a:solidFill>
                  <a:srgbClr val="050505"/>
                </a:solidFill>
                <a:latin typeface="Times New Roman"/>
                <a:cs typeface="Times New Roman"/>
              </a:rPr>
              <a:t>E</a:t>
            </a:r>
            <a:r>
              <a:rPr sz="1350" spc="-85" dirty="0">
                <a:solidFill>
                  <a:srgbClr val="050505"/>
                </a:solidFill>
                <a:latin typeface="Times New Roman"/>
                <a:cs typeface="Times New Roman"/>
              </a:rPr>
              <a:t>RCIO</a:t>
            </a:r>
            <a:r>
              <a:rPr sz="13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350" spc="-1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350" spc="-180" dirty="0">
                <a:solidFill>
                  <a:srgbClr val="050505"/>
                </a:solidFill>
                <a:latin typeface="Times New Roman"/>
                <a:cs typeface="Times New Roman"/>
              </a:rPr>
              <a:t>LTDA</a:t>
            </a:r>
            <a:r>
              <a:rPr sz="13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350" spc="-2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50" spc="30" dirty="0">
                <a:solidFill>
                  <a:srgbClr val="050505"/>
                </a:solidFill>
                <a:latin typeface="Arial"/>
                <a:cs typeface="Arial"/>
              </a:rPr>
              <a:t>inscrita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050505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350" spc="-150" dirty="0">
                <a:solidFill>
                  <a:srgbClr val="050505"/>
                </a:solidFill>
                <a:latin typeface="Times New Roman"/>
                <a:cs typeface="Times New Roman"/>
              </a:rPr>
              <a:t>CN</a:t>
            </a:r>
            <a:r>
              <a:rPr sz="1350" spc="-16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350" spc="-55" dirty="0">
                <a:solidFill>
                  <a:srgbClr val="050505"/>
                </a:solidFill>
                <a:latin typeface="Times New Roman"/>
                <a:cs typeface="Times New Roman"/>
              </a:rPr>
              <a:t>PJ</a:t>
            </a:r>
            <a:r>
              <a:rPr sz="13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350" spc="-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50" spc="15" dirty="0">
                <a:solidFill>
                  <a:srgbClr val="050505"/>
                </a:solidFill>
                <a:latin typeface="Arial"/>
                <a:cs typeface="Arial"/>
              </a:rPr>
              <a:t>sob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50505"/>
                </a:solidFill>
                <a:latin typeface="Arial"/>
                <a:cs typeface="Arial"/>
              </a:rPr>
              <a:t>número</a:t>
            </a:r>
            <a:r>
              <a:rPr sz="1050" spc="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050505"/>
                </a:solidFill>
                <a:latin typeface="Arial"/>
                <a:cs typeface="Arial"/>
              </a:rPr>
              <a:t>04</a:t>
            </a:r>
            <a:r>
              <a:rPr sz="1100" spc="75" dirty="0">
                <a:solidFill>
                  <a:srgbClr val="050505"/>
                </a:solidFill>
                <a:latin typeface="Arial"/>
                <a:cs typeface="Arial"/>
              </a:rPr>
              <a:t>.</a:t>
            </a:r>
            <a:r>
              <a:rPr sz="1100" spc="110" dirty="0">
                <a:solidFill>
                  <a:srgbClr val="050505"/>
                </a:solidFill>
                <a:latin typeface="Arial"/>
                <a:cs typeface="Arial"/>
              </a:rPr>
              <a:t>739</a:t>
            </a:r>
            <a:r>
              <a:rPr sz="1100" spc="30" dirty="0">
                <a:solidFill>
                  <a:srgbClr val="050505"/>
                </a:solidFill>
                <a:latin typeface="Arial"/>
                <a:cs typeface="Arial"/>
              </a:rPr>
              <a:t>.</a:t>
            </a:r>
            <a:r>
              <a:rPr sz="1100" spc="180" dirty="0">
                <a:solidFill>
                  <a:srgbClr val="050505"/>
                </a:solidFill>
                <a:latin typeface="Arial"/>
                <a:cs typeface="Arial"/>
              </a:rPr>
              <a:t>02</a:t>
            </a:r>
            <a:r>
              <a:rPr sz="1100" spc="5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00" spc="145" dirty="0">
                <a:solidFill>
                  <a:srgbClr val="050505"/>
                </a:solidFill>
                <a:latin typeface="Arial"/>
                <a:cs typeface="Arial"/>
              </a:rPr>
              <a:t>/</a:t>
            </a:r>
            <a:r>
              <a:rPr sz="110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70" dirty="0">
                <a:solidFill>
                  <a:srgbClr val="050505"/>
                </a:solidFill>
                <a:latin typeface="Arial"/>
                <a:cs typeface="Arial"/>
              </a:rPr>
              <a:t>000</a:t>
            </a:r>
            <a:r>
              <a:rPr sz="1100" spc="2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00" spc="130" dirty="0">
                <a:solidFill>
                  <a:srgbClr val="050505"/>
                </a:solidFill>
                <a:latin typeface="Arial"/>
                <a:cs typeface="Arial"/>
              </a:rPr>
              <a:t>-84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nova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indicada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na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ATA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PROSSEGU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MENTO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050505"/>
                </a:solidFill>
                <a:latin typeface="Arial"/>
                <a:cs typeface="Arial"/>
              </a:rPr>
              <a:t>PROCESSO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50505"/>
                </a:solidFill>
                <a:latin typeface="Arial"/>
                <a:cs typeface="Arial"/>
              </a:rPr>
              <a:t>AQU</a:t>
            </a:r>
            <a:r>
              <a:rPr sz="1100" spc="3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165" dirty="0">
                <a:solidFill>
                  <a:srgbClr val="050505"/>
                </a:solidFill>
                <a:latin typeface="Arial"/>
                <a:cs typeface="Arial"/>
              </a:rPr>
              <a:t>S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ÇÃO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35" dirty="0">
                <a:solidFill>
                  <a:srgbClr val="050505"/>
                </a:solidFill>
                <a:latin typeface="Arial"/>
                <a:cs typeface="Arial"/>
              </a:rPr>
              <a:t>UN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FORMES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50505"/>
                </a:solidFill>
                <a:latin typeface="Arial"/>
                <a:cs typeface="Arial"/>
              </a:rPr>
              <a:t>TRE</a:t>
            </a:r>
            <a:r>
              <a:rPr sz="1100" spc="4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NO,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25" dirty="0">
                <a:solidFill>
                  <a:srgbClr val="050505"/>
                </a:solidFill>
                <a:latin typeface="Arial"/>
                <a:cs typeface="Arial"/>
              </a:rPr>
              <a:t>UN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FORMES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JOGO,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AGASALHOS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050505"/>
                </a:solidFill>
                <a:latin typeface="Arial"/>
                <a:cs typeface="Arial"/>
              </a:rPr>
              <a:t>MOCH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LAS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PARA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ATLETAS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50505"/>
                </a:solidFill>
                <a:latin typeface="Arial"/>
                <a:cs typeface="Arial"/>
              </a:rPr>
              <a:t>COM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SSÃO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TÉCN</a:t>
            </a:r>
            <a:r>
              <a:rPr sz="1100" spc="2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CA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050505"/>
                </a:solidFill>
                <a:latin typeface="Arial"/>
                <a:cs typeface="Arial"/>
              </a:rPr>
              <a:t>ED</a:t>
            </a:r>
            <a:r>
              <a:rPr sz="1100" spc="-114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TAL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CONVITE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050505"/>
                </a:solidFill>
                <a:latin typeface="Arial"/>
                <a:cs typeface="Arial"/>
              </a:rPr>
              <a:t>Nº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050505"/>
                </a:solidFill>
                <a:latin typeface="Arial"/>
                <a:cs typeface="Arial"/>
              </a:rPr>
              <a:t>0</a:t>
            </a:r>
            <a:r>
              <a:rPr sz="1100" spc="100" dirty="0">
                <a:solidFill>
                  <a:srgbClr val="050505"/>
                </a:solidFill>
                <a:latin typeface="Arial"/>
                <a:cs typeface="Arial"/>
              </a:rPr>
              <a:t>7/</a:t>
            </a:r>
            <a:r>
              <a:rPr sz="1100" spc="-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050505"/>
                </a:solidFill>
                <a:latin typeface="Arial"/>
                <a:cs typeface="Arial"/>
              </a:rPr>
              <a:t>20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00" spc="90" dirty="0">
                <a:solidFill>
                  <a:srgbClr val="050505"/>
                </a:solidFill>
                <a:latin typeface="Arial"/>
                <a:cs typeface="Arial"/>
              </a:rPr>
              <a:t>6</a:t>
            </a:r>
            <a:endParaRPr sz="1100">
              <a:latin typeface="Arial"/>
              <a:cs typeface="Arial"/>
            </a:endParaRPr>
          </a:p>
          <a:p>
            <a:pPr marL="15240" marR="24765" algn="just">
              <a:lnSpc>
                <a:spcPts val="1350"/>
              </a:lnSpc>
            </a:pP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como 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menor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preço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para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os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LOTES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50" dirty="0">
                <a:solidFill>
                  <a:srgbClr val="050505"/>
                </a:solidFill>
                <a:latin typeface="Arial"/>
                <a:cs typeface="Arial"/>
              </a:rPr>
              <a:t>0</a:t>
            </a:r>
            <a:r>
              <a:rPr sz="1100" spc="-7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00" spc="355" dirty="0">
                <a:solidFill>
                  <a:srgbClr val="050505"/>
                </a:solidFill>
                <a:latin typeface="Arial"/>
                <a:cs typeface="Arial"/>
              </a:rPr>
              <a:t>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050505"/>
                </a:solidFill>
                <a:latin typeface="Arial"/>
                <a:cs typeface="Arial"/>
              </a:rPr>
              <a:t>0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2</a:t>
            </a:r>
            <a:r>
              <a:rPr sz="1100" spc="415" dirty="0">
                <a:solidFill>
                  <a:srgbClr val="050505"/>
                </a:solidFill>
                <a:latin typeface="Arial"/>
                <a:cs typeface="Arial"/>
              </a:rPr>
              <a:t>,</a:t>
            </a:r>
            <a:r>
              <a:rPr sz="110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050505"/>
                </a:solidFill>
                <a:latin typeface="Arial"/>
                <a:cs typeface="Arial"/>
              </a:rPr>
              <a:t>0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3</a:t>
            </a:r>
            <a:r>
              <a:rPr sz="1100" spc="415" dirty="0">
                <a:solidFill>
                  <a:srgbClr val="050505"/>
                </a:solidFill>
                <a:latin typeface="Arial"/>
                <a:cs typeface="Arial"/>
              </a:rPr>
              <a:t>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050505"/>
                </a:solidFill>
                <a:latin typeface="Arial"/>
                <a:cs typeface="Arial"/>
              </a:rPr>
              <a:t>0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4</a:t>
            </a:r>
            <a:r>
              <a:rPr sz="1100" spc="415" dirty="0">
                <a:solidFill>
                  <a:srgbClr val="050505"/>
                </a:solidFill>
                <a:latin typeface="Arial"/>
                <a:cs typeface="Arial"/>
              </a:rPr>
              <a:t>,</a:t>
            </a:r>
            <a:r>
              <a:rPr sz="110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050505"/>
                </a:solidFill>
                <a:latin typeface="Arial"/>
                <a:cs typeface="Arial"/>
              </a:rPr>
              <a:t>05</a:t>
            </a:r>
            <a:r>
              <a:rPr sz="1100" spc="20" dirty="0">
                <a:solidFill>
                  <a:srgbClr val="050505"/>
                </a:solidFill>
                <a:latin typeface="Arial"/>
                <a:cs typeface="Arial"/>
              </a:rPr>
              <a:t>,</a:t>
            </a:r>
            <a:r>
              <a:rPr sz="1100" spc="60" dirty="0">
                <a:solidFill>
                  <a:srgbClr val="050505"/>
                </a:solidFill>
                <a:latin typeface="Arial"/>
                <a:cs typeface="Arial"/>
              </a:rPr>
              <a:t>06,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050505"/>
                </a:solidFill>
                <a:latin typeface="Arial"/>
                <a:cs typeface="Arial"/>
              </a:rPr>
              <a:t>0</a:t>
            </a:r>
            <a:r>
              <a:rPr sz="1100" spc="30" dirty="0">
                <a:solidFill>
                  <a:srgbClr val="050505"/>
                </a:solidFill>
                <a:latin typeface="Arial"/>
                <a:cs typeface="Arial"/>
              </a:rPr>
              <a:t>7</a:t>
            </a:r>
            <a:r>
              <a:rPr sz="1100" spc="60" dirty="0">
                <a:solidFill>
                  <a:srgbClr val="050505"/>
                </a:solidFill>
                <a:latin typeface="Arial"/>
                <a:cs typeface="Arial"/>
              </a:rPr>
              <a:t>,</a:t>
            </a:r>
            <a:r>
              <a:rPr sz="1100" spc="70" dirty="0">
                <a:solidFill>
                  <a:srgbClr val="050505"/>
                </a:solidFill>
                <a:latin typeface="Arial"/>
                <a:cs typeface="Arial"/>
              </a:rPr>
              <a:t>08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050505"/>
                </a:solidFill>
                <a:latin typeface="Arial"/>
                <a:cs typeface="Arial"/>
              </a:rPr>
              <a:t>09,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apresentou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 tempestivamente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amostras</a:t>
            </a:r>
            <a:r>
              <a:rPr sz="105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para</a:t>
            </a:r>
            <a:r>
              <a:rPr sz="1050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TODOS</a:t>
            </a:r>
            <a:r>
              <a:rPr sz="1100" spc="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os</a:t>
            </a:r>
            <a:r>
              <a:rPr sz="1050" spc="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itens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abaixo</a:t>
            </a:r>
            <a:r>
              <a:rPr sz="105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relacionados</a:t>
            </a:r>
            <a:r>
              <a:rPr sz="10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050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é</a:t>
            </a:r>
            <a:r>
              <a:rPr sz="1050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05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vencedora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050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certame.</a:t>
            </a:r>
            <a:endParaRPr sz="10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16345" y="9774248"/>
            <a:ext cx="464058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15" dirty="0">
                <a:solidFill>
                  <a:srgbClr val="050505"/>
                </a:solidFill>
                <a:latin typeface="Times New Roman"/>
                <a:cs typeface="Times New Roman"/>
              </a:rPr>
              <a:t>Di</a:t>
            </a:r>
            <a:r>
              <a:rPr sz="900" spc="50" dirty="0">
                <a:solidFill>
                  <a:srgbClr val="050505"/>
                </a:solidFill>
                <a:latin typeface="Times New Roman"/>
                <a:cs typeface="Times New Roman"/>
              </a:rPr>
              <a:t>r</a:t>
            </a:r>
            <a:r>
              <a:rPr sz="900" spc="-5" dirty="0">
                <a:solidFill>
                  <a:srgbClr val="343636"/>
                </a:solidFill>
                <a:latin typeface="Times New Roman"/>
                <a:cs typeface="Times New Roman"/>
              </a:rPr>
              <a:t>etoria</a:t>
            </a:r>
            <a:r>
              <a:rPr sz="900" spc="60" dirty="0">
                <a:solidFill>
                  <a:srgbClr val="343636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050505"/>
                </a:solidFill>
                <a:latin typeface="Times New Roman"/>
                <a:cs typeface="Times New Roman"/>
              </a:rPr>
              <a:t>d</a:t>
            </a:r>
            <a:r>
              <a:rPr sz="900" dirty="0">
                <a:solidFill>
                  <a:srgbClr val="212121"/>
                </a:solidFill>
                <a:latin typeface="Times New Roman"/>
                <a:cs typeface="Times New Roman"/>
              </a:rPr>
              <a:t>e </a:t>
            </a:r>
            <a:r>
              <a:rPr sz="900" spc="25" dirty="0">
                <a:solidFill>
                  <a:srgbClr val="212121"/>
                </a:solidFill>
                <a:latin typeface="Times New Roman"/>
                <a:cs typeface="Times New Roman"/>
              </a:rPr>
              <a:t>A</a:t>
            </a:r>
            <a:r>
              <a:rPr sz="900" spc="-15" dirty="0">
                <a:solidFill>
                  <a:srgbClr val="050505"/>
                </a:solidFill>
                <a:latin typeface="Times New Roman"/>
                <a:cs typeface="Times New Roman"/>
              </a:rPr>
              <a:t>d</a:t>
            </a:r>
            <a:r>
              <a:rPr sz="900" spc="60" dirty="0">
                <a:solidFill>
                  <a:srgbClr val="050505"/>
                </a:solidFill>
                <a:latin typeface="Times New Roman"/>
                <a:cs typeface="Times New Roman"/>
              </a:rPr>
              <a:t>m</a:t>
            </a:r>
            <a:r>
              <a:rPr sz="900" spc="-20" dirty="0">
                <a:solidFill>
                  <a:srgbClr val="212121"/>
                </a:solidFill>
                <a:latin typeface="Times New Roman"/>
                <a:cs typeface="Times New Roman"/>
              </a:rPr>
              <a:t>i</a:t>
            </a:r>
            <a:r>
              <a:rPr sz="900" spc="-45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900" spc="55" dirty="0">
                <a:solidFill>
                  <a:srgbClr val="050505"/>
                </a:solidFill>
                <a:latin typeface="Times New Roman"/>
                <a:cs typeface="Times New Roman"/>
              </a:rPr>
              <a:t>i</a:t>
            </a:r>
            <a:r>
              <a:rPr sz="900" dirty="0">
                <a:solidFill>
                  <a:srgbClr val="212121"/>
                </a:solidFill>
                <a:latin typeface="Times New Roman"/>
                <a:cs typeface="Times New Roman"/>
              </a:rPr>
              <a:t>stração</a:t>
            </a:r>
            <a:r>
              <a:rPr sz="900" spc="2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212121"/>
                </a:solidFill>
                <a:latin typeface="Times New Roman"/>
                <a:cs typeface="Times New Roman"/>
              </a:rPr>
              <a:t>-</a:t>
            </a:r>
            <a:r>
              <a:rPr sz="900" spc="2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-40" dirty="0">
                <a:solidFill>
                  <a:srgbClr val="050505"/>
                </a:solidFill>
                <a:latin typeface="Times New Roman"/>
                <a:cs typeface="Times New Roman"/>
              </a:rPr>
              <a:t>R</a:t>
            </a:r>
            <a:r>
              <a:rPr sz="900" spc="45" dirty="0">
                <a:solidFill>
                  <a:srgbClr val="050505"/>
                </a:solidFill>
                <a:latin typeface="Times New Roman"/>
                <a:cs typeface="Times New Roman"/>
              </a:rPr>
              <a:t>u</a:t>
            </a:r>
            <a:r>
              <a:rPr sz="900" spc="-30" dirty="0">
                <a:solidFill>
                  <a:srgbClr val="212121"/>
                </a:solidFill>
                <a:latin typeface="Times New Roman"/>
                <a:cs typeface="Times New Roman"/>
              </a:rPr>
              <a:t>a</a:t>
            </a:r>
            <a:r>
              <a:rPr sz="900" spc="3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212121"/>
                </a:solidFill>
                <a:latin typeface="Times New Roman"/>
                <a:cs typeface="Times New Roman"/>
              </a:rPr>
              <a:t>C</a:t>
            </a:r>
            <a:r>
              <a:rPr sz="900" spc="10" dirty="0">
                <a:solidFill>
                  <a:srgbClr val="212121"/>
                </a:solidFill>
                <a:latin typeface="Times New Roman"/>
                <a:cs typeface="Times New Roman"/>
              </a:rPr>
              <a:t>o</a:t>
            </a:r>
            <a:r>
              <a:rPr sz="900" spc="10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900" dirty="0">
                <a:solidFill>
                  <a:srgbClr val="212121"/>
                </a:solidFill>
                <a:latin typeface="Times New Roman"/>
                <a:cs typeface="Times New Roman"/>
              </a:rPr>
              <a:t>g</a:t>
            </a:r>
            <a:r>
              <a:rPr sz="900" spc="10" dirty="0">
                <a:solidFill>
                  <a:srgbClr val="212121"/>
                </a:solidFill>
                <a:latin typeface="Times New Roman"/>
                <a:cs typeface="Times New Roman"/>
              </a:rPr>
              <a:t>o</a:t>
            </a:r>
            <a:r>
              <a:rPr sz="900" spc="-35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900" spc="55" dirty="0">
                <a:solidFill>
                  <a:srgbClr val="050505"/>
                </a:solidFill>
                <a:latin typeface="Times New Roman"/>
                <a:cs typeface="Times New Roman"/>
              </a:rPr>
              <a:t>h</a:t>
            </a:r>
            <a:r>
              <a:rPr sz="900" dirty="0">
                <a:solidFill>
                  <a:srgbClr val="212121"/>
                </a:solidFill>
                <a:latin typeface="Times New Roman"/>
                <a:cs typeface="Times New Roman"/>
              </a:rPr>
              <a:t>as,</a:t>
            </a:r>
            <a:r>
              <a:rPr sz="900" spc="-3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212121"/>
                </a:solidFill>
                <a:latin typeface="Times New Roman"/>
                <a:cs typeface="Times New Roman"/>
              </a:rPr>
              <a:t>450</a:t>
            </a:r>
            <a:r>
              <a:rPr sz="850" spc="7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050505"/>
                </a:solidFill>
                <a:latin typeface="Times New Roman"/>
                <a:cs typeface="Times New Roman"/>
              </a:rPr>
              <a:t>-</a:t>
            </a:r>
            <a:r>
              <a:rPr sz="850" spc="2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212121"/>
                </a:solidFill>
                <a:latin typeface="Times New Roman"/>
                <a:cs typeface="Times New Roman"/>
              </a:rPr>
              <a:t>C</a:t>
            </a:r>
            <a:r>
              <a:rPr sz="900" spc="0" dirty="0">
                <a:solidFill>
                  <a:srgbClr val="212121"/>
                </a:solidFill>
                <a:latin typeface="Times New Roman"/>
                <a:cs typeface="Times New Roman"/>
              </a:rPr>
              <a:t>E</a:t>
            </a:r>
            <a:r>
              <a:rPr sz="900" spc="-5" dirty="0">
                <a:solidFill>
                  <a:srgbClr val="050505"/>
                </a:solidFill>
                <a:latin typeface="Times New Roman"/>
                <a:cs typeface="Times New Roman"/>
              </a:rPr>
              <a:t>P.</a:t>
            </a:r>
            <a:r>
              <a:rPr sz="900" spc="3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12121"/>
                </a:solidFill>
                <a:latin typeface="Times New Roman"/>
                <a:cs typeface="Times New Roman"/>
              </a:rPr>
              <a:t>30.330.</a:t>
            </a:r>
            <a:r>
              <a:rPr sz="900" spc="-8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-105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900" dirty="0">
                <a:solidFill>
                  <a:srgbClr val="212121"/>
                </a:solidFill>
                <a:latin typeface="Times New Roman"/>
                <a:cs typeface="Times New Roman"/>
              </a:rPr>
              <a:t>00</a:t>
            </a:r>
            <a:r>
              <a:rPr sz="900" spc="3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050505"/>
                </a:solidFill>
                <a:latin typeface="Times New Roman"/>
                <a:cs typeface="Times New Roman"/>
              </a:rPr>
              <a:t>-</a:t>
            </a:r>
            <a:r>
              <a:rPr sz="900" spc="2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900" spc="-35" dirty="0">
                <a:solidFill>
                  <a:srgbClr val="212121"/>
                </a:solidFill>
                <a:latin typeface="Times New Roman"/>
                <a:cs typeface="Times New Roman"/>
              </a:rPr>
              <a:t>F</a:t>
            </a:r>
            <a:r>
              <a:rPr sz="900" dirty="0">
                <a:solidFill>
                  <a:srgbClr val="050505"/>
                </a:solidFill>
                <a:latin typeface="Times New Roman"/>
                <a:cs typeface="Times New Roman"/>
              </a:rPr>
              <a:t>on</a:t>
            </a:r>
            <a:r>
              <a:rPr sz="900" spc="-5" dirty="0">
                <a:solidFill>
                  <a:srgbClr val="050505"/>
                </a:solidFill>
                <a:latin typeface="Times New Roman"/>
                <a:cs typeface="Times New Roman"/>
              </a:rPr>
              <a:t>e</a:t>
            </a:r>
            <a:r>
              <a:rPr sz="900" spc="45" dirty="0">
                <a:solidFill>
                  <a:srgbClr val="4D4D4D"/>
                </a:solidFill>
                <a:latin typeface="Times New Roman"/>
                <a:cs typeface="Times New Roman"/>
              </a:rPr>
              <a:t>/</a:t>
            </a:r>
            <a:r>
              <a:rPr sz="900" spc="-20" dirty="0">
                <a:solidFill>
                  <a:srgbClr val="212121"/>
                </a:solidFill>
                <a:latin typeface="Times New Roman"/>
                <a:cs typeface="Times New Roman"/>
              </a:rPr>
              <a:t>Fax</a:t>
            </a:r>
            <a:r>
              <a:rPr sz="900" spc="5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212121"/>
                </a:solidFill>
                <a:latin typeface="Times New Roman"/>
                <a:cs typeface="Times New Roman"/>
              </a:rPr>
              <a:t>(03</a:t>
            </a:r>
            <a:r>
              <a:rPr sz="900" spc="-8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-125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900" spc="10" dirty="0">
                <a:solidFill>
                  <a:srgbClr val="212121"/>
                </a:solidFill>
                <a:latin typeface="Times New Roman"/>
                <a:cs typeface="Times New Roman"/>
              </a:rPr>
              <a:t>)</a:t>
            </a:r>
            <a:r>
              <a:rPr sz="900" spc="4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12121"/>
                </a:solidFill>
                <a:latin typeface="Times New Roman"/>
                <a:cs typeface="Times New Roman"/>
              </a:rPr>
              <a:t>32</a:t>
            </a:r>
            <a:r>
              <a:rPr sz="900" spc="25" dirty="0">
                <a:solidFill>
                  <a:srgbClr val="212121"/>
                </a:solidFill>
                <a:latin typeface="Times New Roman"/>
                <a:cs typeface="Times New Roman"/>
              </a:rPr>
              <a:t>2</a:t>
            </a:r>
            <a:r>
              <a:rPr sz="900" spc="20" dirty="0">
                <a:solidFill>
                  <a:srgbClr val="050505"/>
                </a:solidFill>
                <a:latin typeface="Times New Roman"/>
                <a:cs typeface="Times New Roman"/>
              </a:rPr>
              <a:t>3</a:t>
            </a:r>
            <a:r>
              <a:rPr sz="900" spc="-5" dirty="0">
                <a:solidFill>
                  <a:srgbClr val="050505"/>
                </a:solidFill>
                <a:latin typeface="Times New Roman"/>
                <a:cs typeface="Times New Roman"/>
              </a:rPr>
              <a:t>-</a:t>
            </a:r>
            <a:r>
              <a:rPr sz="900" dirty="0">
                <a:solidFill>
                  <a:srgbClr val="212121"/>
                </a:solidFill>
                <a:latin typeface="Times New Roman"/>
                <a:cs typeface="Times New Roman"/>
              </a:rPr>
              <a:t>26</a:t>
            </a:r>
            <a:r>
              <a:rPr sz="900" spc="-7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-150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900" spc="-6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850" spc="-15" dirty="0">
                <a:solidFill>
                  <a:srgbClr val="050505"/>
                </a:solidFill>
                <a:latin typeface="Times New Roman"/>
                <a:cs typeface="Times New Roman"/>
              </a:rPr>
              <a:t>l</a:t>
            </a:r>
            <a:endParaRPr sz="850">
              <a:latin typeface="Times New Roman"/>
              <a:cs typeface="Times New Roman"/>
            </a:endParaRPr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443241" y="4632925"/>
          <a:ext cx="6571615" cy="48723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7688"/>
                <a:gridCol w="506985"/>
                <a:gridCol w="3127891"/>
                <a:gridCol w="787902"/>
                <a:gridCol w="875365"/>
                <a:gridCol w="819773"/>
              </a:tblGrid>
              <a:tr h="274998">
                <a:tc gridSpan="3">
                  <a:txBody>
                    <a:bodyPr/>
                    <a:lstStyle/>
                    <a:p>
                      <a:pPr marL="2266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LOT</a:t>
                      </a:r>
                      <a:r>
                        <a:rPr sz="800" spc="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48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CAM</a:t>
                      </a:r>
                      <a:r>
                        <a:rPr sz="800" spc="-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SA</a:t>
                      </a:r>
                      <a:r>
                        <a:rPr sz="800" spc="4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BERMUDA</a:t>
                      </a:r>
                      <a:r>
                        <a:rPr sz="800" spc="7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TRE</a:t>
                      </a:r>
                      <a:r>
                        <a:rPr sz="800" spc="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NO</a:t>
                      </a:r>
                      <a:r>
                        <a:rPr sz="800" spc="-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-1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ATLETAS</a:t>
                      </a:r>
                      <a:r>
                        <a:rPr sz="800" spc="4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VOLE</a:t>
                      </a:r>
                      <a:r>
                        <a:rPr sz="800" spc="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BOL</a:t>
                      </a:r>
                      <a:r>
                        <a:rPr sz="800" spc="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FEM</a:t>
                      </a:r>
                      <a:r>
                        <a:rPr sz="800" spc="-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964">
                      <a:solidFill>
                        <a:srgbClr val="000000"/>
                      </a:solidFill>
                      <a:prstDash val="solid"/>
                    </a:lnL>
                    <a:lnR w="5929">
                      <a:solidFill>
                        <a:srgbClr val="1F1F1F"/>
                      </a:solidFill>
                      <a:prstDash val="solid"/>
                    </a:lnR>
                    <a:lnT w="2964">
                      <a:solidFill>
                        <a:srgbClr val="000000"/>
                      </a:solidFill>
                      <a:prstDash val="solid"/>
                    </a:lnT>
                    <a:lnB w="5929">
                      <a:solidFill>
                        <a:srgbClr val="44444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QUANTIDADE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29">
                      <a:solidFill>
                        <a:srgbClr val="1F1F1F"/>
                      </a:solidFill>
                      <a:prstDash val="solid"/>
                    </a:lnL>
                    <a:lnR w="5929">
                      <a:solidFill>
                        <a:srgbClr val="131318"/>
                      </a:solidFill>
                      <a:prstDash val="solid"/>
                    </a:lnR>
                    <a:lnT w="2964">
                      <a:solidFill>
                        <a:srgbClr val="000000"/>
                      </a:solidFill>
                      <a:prstDash val="solid"/>
                    </a:lnT>
                    <a:lnB w="5929">
                      <a:solidFill>
                        <a:srgbClr val="3F4444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53403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00" spc="-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53</a:t>
                      </a:r>
                      <a:r>
                        <a:rPr sz="800" spc="-14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204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29">
                      <a:solidFill>
                        <a:srgbClr val="131318"/>
                      </a:solidFill>
                      <a:prstDash val="solid"/>
                    </a:lnL>
                    <a:lnR w="2964">
                      <a:solidFill>
                        <a:srgbClr val="000000"/>
                      </a:solidFill>
                      <a:prstDash val="solid"/>
                    </a:lnR>
                    <a:lnT w="2964">
                      <a:solidFill>
                        <a:srgbClr val="000000"/>
                      </a:solidFill>
                      <a:prstDash val="solid"/>
                    </a:lnT>
                    <a:lnB w="5929">
                      <a:solidFill>
                        <a:srgbClr val="3F444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347129">
                <a:tc>
                  <a:txBody>
                    <a:bodyPr/>
                    <a:lstStyle/>
                    <a:p>
                      <a:pPr marL="23558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964">
                      <a:solidFill>
                        <a:srgbClr val="000000"/>
                      </a:solidFill>
                      <a:prstDash val="solid"/>
                    </a:lnL>
                    <a:lnT w="5929">
                      <a:solidFill>
                        <a:srgbClr val="444444"/>
                      </a:solidFill>
                      <a:prstDash val="solid"/>
                    </a:lnT>
                    <a:lnB w="5929">
                      <a:solidFill>
                        <a:srgbClr val="282828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5929">
                      <a:solidFill>
                        <a:srgbClr val="444444"/>
                      </a:solidFill>
                      <a:prstDash val="solid"/>
                    </a:lnT>
                    <a:lnB w="5929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54355" marR="1021080" indent="355600">
                        <a:lnSpc>
                          <a:spcPct val="1479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CAM</a:t>
                      </a:r>
                      <a:r>
                        <a:rPr sz="800" spc="-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SA TRE</a:t>
                      </a:r>
                      <a:r>
                        <a:rPr sz="800" spc="3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NO ATLETAS</a:t>
                      </a:r>
                      <a:r>
                        <a:rPr sz="800" spc="5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VOLEIBOL</a:t>
                      </a:r>
                      <a:r>
                        <a:rPr sz="800" spc="9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FEM</a:t>
                      </a:r>
                      <a:r>
                        <a:rPr sz="800" spc="-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9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8894">
                      <a:solidFill>
                        <a:srgbClr val="3B3B3B"/>
                      </a:solidFill>
                      <a:prstDash val="solid"/>
                    </a:lnR>
                    <a:lnT w="5929">
                      <a:solidFill>
                        <a:srgbClr val="444444"/>
                      </a:solidFill>
                      <a:prstDash val="solid"/>
                    </a:lnT>
                    <a:lnB w="5929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22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894">
                      <a:solidFill>
                        <a:srgbClr val="3B3B3B"/>
                      </a:solidFill>
                      <a:prstDash val="solid"/>
                    </a:lnL>
                    <a:lnR w="5929">
                      <a:solidFill>
                        <a:srgbClr val="343434"/>
                      </a:solidFill>
                      <a:prstDash val="solid"/>
                    </a:lnR>
                    <a:lnT w="5929">
                      <a:solidFill>
                        <a:srgbClr val="3F4444"/>
                      </a:solidFill>
                      <a:prstDash val="solid"/>
                    </a:lnT>
                    <a:lnB w="5929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384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R$ </a:t>
                      </a:r>
                      <a:r>
                        <a:rPr sz="850" spc="-105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spc="-18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8,</a:t>
                      </a:r>
                      <a:r>
                        <a:rPr sz="850" spc="-3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5929">
                      <a:solidFill>
                        <a:srgbClr val="343434"/>
                      </a:solidFill>
                      <a:prstDash val="solid"/>
                    </a:lnL>
                    <a:lnR w="5929">
                      <a:solidFill>
                        <a:srgbClr val="3B3B3B"/>
                      </a:solidFill>
                      <a:prstDash val="solid"/>
                    </a:lnR>
                    <a:lnT w="5929">
                      <a:solidFill>
                        <a:srgbClr val="3F4444"/>
                      </a:solidFill>
                      <a:prstDash val="solid"/>
                    </a:lnT>
                    <a:lnB w="5929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350">
                        <a:lnSpc>
                          <a:spcPct val="100000"/>
                        </a:lnSpc>
                      </a:pPr>
                      <a:r>
                        <a:rPr sz="850" spc="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50" spc="5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2.206</a:t>
                      </a:r>
                      <a:r>
                        <a:rPr sz="850" spc="65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60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5929">
                      <a:solidFill>
                        <a:srgbClr val="3B3B3B"/>
                      </a:solidFill>
                      <a:prstDash val="solid"/>
                    </a:lnL>
                    <a:lnR w="2964">
                      <a:solidFill>
                        <a:srgbClr val="000000"/>
                      </a:solidFill>
                      <a:prstDash val="solid"/>
                    </a:lnR>
                    <a:lnT w="5929">
                      <a:solidFill>
                        <a:srgbClr val="3F4444"/>
                      </a:solidFill>
                      <a:prstDash val="solid"/>
                    </a:lnT>
                    <a:lnB w="5929">
                      <a:solidFill>
                        <a:srgbClr val="4F4F4F"/>
                      </a:solidFill>
                      <a:prstDash val="solid"/>
                    </a:lnB>
                  </a:tcPr>
                </a:tc>
              </a:tr>
              <a:tr h="349383">
                <a:tc>
                  <a:txBody>
                    <a:bodyPr/>
                    <a:lstStyle/>
                    <a:p>
                      <a:pPr marL="8064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964">
                      <a:solidFill>
                        <a:srgbClr val="000000"/>
                      </a:solidFill>
                      <a:prstDash val="solid"/>
                    </a:lnL>
                    <a:lnT w="5929">
                      <a:solidFill>
                        <a:srgbClr val="282828"/>
                      </a:solidFill>
                      <a:prstDash val="solid"/>
                    </a:lnT>
                    <a:lnB w="8894">
                      <a:solidFill>
                        <a:srgbClr val="38383B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5929">
                      <a:solidFill>
                        <a:srgbClr val="444444"/>
                      </a:solidFill>
                      <a:prstDash val="solid"/>
                    </a:lnT>
                    <a:lnB w="5929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54355" marR="1022985" indent="307975">
                        <a:lnSpc>
                          <a:spcPct val="1454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BERMUDA</a:t>
                      </a:r>
                      <a:r>
                        <a:rPr sz="800" spc="3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TRE</a:t>
                      </a:r>
                      <a:r>
                        <a:rPr sz="800" spc="2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NO ATLETAS</a:t>
                      </a:r>
                      <a:r>
                        <a:rPr sz="800" spc="5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VOLE</a:t>
                      </a:r>
                      <a:r>
                        <a:rPr sz="800" spc="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BOL</a:t>
                      </a:r>
                      <a:r>
                        <a:rPr sz="800" spc="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FEM</a:t>
                      </a:r>
                      <a:r>
                        <a:rPr sz="800" spc="-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8894">
                      <a:solidFill>
                        <a:srgbClr val="3B3B3B"/>
                      </a:solidFill>
                      <a:prstDash val="solid"/>
                    </a:lnR>
                    <a:lnT w="5929">
                      <a:solidFill>
                        <a:srgbClr val="4F4F4F"/>
                      </a:solidFill>
                      <a:prstDash val="solid"/>
                    </a:lnT>
                    <a:lnB w="11940">
                      <a:solidFill>
                        <a:srgbClr val="3B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22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894">
                      <a:solidFill>
                        <a:srgbClr val="3B3B3B"/>
                      </a:solidFill>
                      <a:prstDash val="solid"/>
                    </a:lnL>
                    <a:lnR w="5929">
                      <a:solidFill>
                        <a:srgbClr val="343434"/>
                      </a:solidFill>
                      <a:prstDash val="solid"/>
                    </a:lnR>
                    <a:lnT w="5929">
                      <a:solidFill>
                        <a:srgbClr val="4F4F4F"/>
                      </a:solidFill>
                      <a:prstDash val="solid"/>
                    </a:lnT>
                    <a:lnB w="5929">
                      <a:solidFill>
                        <a:srgbClr val="3B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384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R$ </a:t>
                      </a:r>
                      <a:r>
                        <a:rPr sz="850" spc="-105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spc="-18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50" spc="-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,70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5929">
                      <a:solidFill>
                        <a:srgbClr val="343434"/>
                      </a:solidFill>
                      <a:prstDash val="solid"/>
                    </a:lnL>
                    <a:lnR w="5929">
                      <a:solidFill>
                        <a:srgbClr val="3B3B3B"/>
                      </a:solidFill>
                      <a:prstDash val="solid"/>
                    </a:lnR>
                    <a:lnT w="5929">
                      <a:solidFill>
                        <a:srgbClr val="4F4F4F"/>
                      </a:solidFill>
                      <a:prstDash val="solid"/>
                    </a:lnT>
                    <a:lnB w="5929">
                      <a:solidFill>
                        <a:srgbClr val="3B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350">
                        <a:lnSpc>
                          <a:spcPct val="100000"/>
                        </a:lnSpc>
                      </a:pPr>
                      <a:r>
                        <a:rPr sz="850" spc="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50" spc="3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spc="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850" spc="-3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324</a:t>
                      </a:r>
                      <a:r>
                        <a:rPr sz="850" spc="2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60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5929">
                      <a:solidFill>
                        <a:srgbClr val="3B3B3B"/>
                      </a:solidFill>
                      <a:prstDash val="solid"/>
                    </a:lnL>
                    <a:lnR w="2964">
                      <a:solidFill>
                        <a:srgbClr val="000000"/>
                      </a:solidFill>
                      <a:prstDash val="solid"/>
                    </a:lnR>
                    <a:lnT w="5929">
                      <a:solidFill>
                        <a:srgbClr val="4F4F4F"/>
                      </a:solidFill>
                      <a:prstDash val="solid"/>
                    </a:lnT>
                    <a:lnB w="5929">
                      <a:solidFill>
                        <a:srgbClr val="3B3F3F"/>
                      </a:solidFill>
                      <a:prstDash val="solid"/>
                    </a:lnB>
                  </a:tcPr>
                </a:tc>
              </a:tr>
              <a:tr h="247949">
                <a:tc gridSpan="3">
                  <a:txBody>
                    <a:bodyPr/>
                    <a:lstStyle/>
                    <a:p>
                      <a:pPr marL="1759585" marR="330835" indent="-1372870">
                        <a:lnSpc>
                          <a:spcPct val="101099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LOTE</a:t>
                      </a:r>
                      <a:r>
                        <a:rPr sz="800" spc="3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24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6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CAM</a:t>
                      </a:r>
                      <a:r>
                        <a:rPr sz="800" spc="-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SA</a:t>
                      </a:r>
                      <a:r>
                        <a:rPr sz="800" spc="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2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BERMUDA</a:t>
                      </a:r>
                      <a:r>
                        <a:rPr sz="800" spc="6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TRE</a:t>
                      </a:r>
                      <a:r>
                        <a:rPr sz="800" spc="3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NO</a:t>
                      </a:r>
                      <a:r>
                        <a:rPr sz="800" spc="-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-1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ATLETAS</a:t>
                      </a:r>
                      <a:r>
                        <a:rPr sz="800" spc="9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BASQUETEBOL MASCUL</a:t>
                      </a:r>
                      <a:r>
                        <a:rPr sz="800" spc="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964">
                      <a:solidFill>
                        <a:srgbClr val="000000"/>
                      </a:solidFill>
                      <a:prstDash val="solid"/>
                    </a:lnL>
                    <a:lnR w="8894">
                      <a:solidFill>
                        <a:srgbClr val="3B3B3B"/>
                      </a:solidFill>
                      <a:prstDash val="solid"/>
                    </a:lnR>
                    <a:lnT w="8894" cap="flat" cmpd="sng" algn="ctr">
                      <a:solidFill>
                        <a:srgbClr val="3838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929">
                      <a:solidFill>
                        <a:srgbClr val="383B3B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88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QUANTIDADE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894">
                      <a:solidFill>
                        <a:srgbClr val="3B3B3B"/>
                      </a:solidFill>
                      <a:prstDash val="solid"/>
                    </a:lnL>
                    <a:lnR w="5929">
                      <a:solidFill>
                        <a:srgbClr val="343434"/>
                      </a:solidFill>
                      <a:prstDash val="solid"/>
                    </a:lnR>
                    <a:lnT w="5929">
                      <a:solidFill>
                        <a:srgbClr val="3B3F3F"/>
                      </a:solidFill>
                      <a:prstDash val="solid"/>
                    </a:lnT>
                    <a:lnB w="5929">
                      <a:solidFill>
                        <a:srgbClr val="343434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53721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2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800" spc="-6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993</a:t>
                      </a:r>
                      <a:r>
                        <a:rPr sz="800" spc="-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60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29">
                      <a:solidFill>
                        <a:srgbClr val="343434"/>
                      </a:solidFill>
                      <a:prstDash val="solid"/>
                    </a:lnL>
                    <a:lnR w="2964">
                      <a:solidFill>
                        <a:srgbClr val="000000"/>
                      </a:solidFill>
                      <a:prstDash val="solid"/>
                    </a:lnR>
                    <a:lnT w="5929">
                      <a:solidFill>
                        <a:srgbClr val="3B3F3F"/>
                      </a:solidFill>
                      <a:prstDash val="solid"/>
                    </a:lnT>
                    <a:lnB w="5929">
                      <a:solidFill>
                        <a:srgbClr val="34343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369670">
                <a:tc>
                  <a:txBody>
                    <a:bodyPr/>
                    <a:lstStyle/>
                    <a:p>
                      <a:pPr marL="23558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964">
                      <a:solidFill>
                        <a:srgbClr val="000000"/>
                      </a:solidFill>
                      <a:prstDash val="solid"/>
                    </a:lnL>
                    <a:lnT w="5929">
                      <a:solidFill>
                        <a:srgbClr val="383B3B"/>
                      </a:solidFill>
                      <a:prstDash val="solid"/>
                    </a:lnT>
                    <a:lnB w="5929">
                      <a:solidFill>
                        <a:srgbClr val="444444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3048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CAM</a:t>
                      </a:r>
                      <a:r>
                        <a:rPr sz="800" spc="-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SA TRE</a:t>
                      </a:r>
                      <a:r>
                        <a:rPr sz="800" spc="3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22225" algn="ctr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ATLETAS </a:t>
                      </a:r>
                      <a:r>
                        <a:rPr sz="800" spc="-8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BASQUETEBOL</a:t>
                      </a:r>
                      <a:r>
                        <a:rPr sz="800" spc="1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MASCULINO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5929">
                      <a:solidFill>
                        <a:srgbClr val="383B3B"/>
                      </a:solidFill>
                      <a:prstDash val="solid"/>
                    </a:lnT>
                    <a:lnB w="5929">
                      <a:solidFill>
                        <a:srgbClr val="44444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780" algn="ctr">
                        <a:lnSpc>
                          <a:spcPct val="100000"/>
                        </a:lnSpc>
                      </a:pPr>
                      <a:r>
                        <a:rPr sz="800" spc="-33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04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5929">
                      <a:solidFill>
                        <a:srgbClr val="343434"/>
                      </a:solidFill>
                      <a:prstDash val="solid"/>
                    </a:lnR>
                    <a:lnT w="5929">
                      <a:solidFill>
                        <a:srgbClr val="343434"/>
                      </a:solidFill>
                      <a:prstDash val="solid"/>
                    </a:lnT>
                    <a:lnB w="5929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6379">
                        <a:lnSpc>
                          <a:spcPct val="100000"/>
                        </a:lnSpc>
                      </a:pPr>
                      <a:r>
                        <a:rPr sz="850" spc="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50" spc="45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50" spc="-6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850" spc="-35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5929">
                      <a:solidFill>
                        <a:srgbClr val="343434"/>
                      </a:solidFill>
                      <a:prstDash val="solid"/>
                    </a:lnL>
                    <a:lnR w="2964">
                      <a:solidFill>
                        <a:srgbClr val="282828"/>
                      </a:solidFill>
                      <a:prstDash val="solid"/>
                    </a:lnR>
                    <a:lnT w="5929">
                      <a:solidFill>
                        <a:srgbClr val="343434"/>
                      </a:solidFill>
                      <a:prstDash val="solid"/>
                    </a:lnT>
                    <a:lnB w="5929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350">
                        <a:lnSpc>
                          <a:spcPct val="100000"/>
                        </a:lnSpc>
                      </a:pPr>
                      <a:r>
                        <a:rPr sz="850" spc="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50" spc="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1.</a:t>
                      </a:r>
                      <a:r>
                        <a:rPr sz="850" spc="-10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44,</a:t>
                      </a:r>
                      <a:r>
                        <a:rPr sz="850" spc="5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964">
                      <a:solidFill>
                        <a:srgbClr val="282828"/>
                      </a:solidFill>
                      <a:prstDash val="solid"/>
                    </a:lnL>
                    <a:lnR w="2964">
                      <a:solidFill>
                        <a:srgbClr val="000000"/>
                      </a:solidFill>
                      <a:prstDash val="solid"/>
                    </a:lnR>
                    <a:lnT w="5929">
                      <a:solidFill>
                        <a:srgbClr val="343434"/>
                      </a:solidFill>
                      <a:prstDash val="solid"/>
                    </a:lnT>
                    <a:lnB w="5929">
                      <a:solidFill>
                        <a:srgbClr val="444444"/>
                      </a:solidFill>
                      <a:prstDash val="solid"/>
                    </a:lnB>
                  </a:tcPr>
                </a:tc>
              </a:tr>
              <a:tr h="398222">
                <a:tc>
                  <a:txBody>
                    <a:bodyPr/>
                    <a:lstStyle/>
                    <a:p>
                      <a:pPr marL="8445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964">
                      <a:solidFill>
                        <a:srgbClr val="000000"/>
                      </a:solidFill>
                      <a:prstDash val="solid"/>
                    </a:lnL>
                    <a:lnR w="2964">
                      <a:solidFill>
                        <a:srgbClr val="232323"/>
                      </a:solidFill>
                      <a:prstDash val="solid"/>
                    </a:lnR>
                    <a:lnT w="5929">
                      <a:solidFill>
                        <a:srgbClr val="444444"/>
                      </a:solidFill>
                      <a:prstDash val="solid"/>
                    </a:lnT>
                    <a:lnB w="2964">
                      <a:solidFill>
                        <a:srgbClr val="0C0C0C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064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BERMUDA</a:t>
                      </a:r>
                      <a:r>
                        <a:rPr sz="800" spc="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TRE</a:t>
                      </a:r>
                      <a:r>
                        <a:rPr sz="800" spc="3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23495" algn="ctr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ATLETAS</a:t>
                      </a:r>
                      <a:r>
                        <a:rPr sz="800" spc="1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BASQUETEBOL</a:t>
                      </a:r>
                      <a:r>
                        <a:rPr sz="800" spc="1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MASCULINO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964">
                      <a:solidFill>
                        <a:srgbClr val="232323"/>
                      </a:solidFill>
                      <a:prstDash val="solid"/>
                    </a:lnL>
                    <a:lnR w="5929">
                      <a:solidFill>
                        <a:srgbClr val="232323"/>
                      </a:solidFill>
                      <a:prstDash val="solid"/>
                    </a:lnR>
                    <a:lnT w="5929">
                      <a:solidFill>
                        <a:srgbClr val="444444"/>
                      </a:solidFill>
                      <a:prstDash val="solid"/>
                    </a:lnT>
                    <a:lnB w="2964">
                      <a:solidFill>
                        <a:srgbClr val="0C0C0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604" algn="ctr">
                        <a:lnSpc>
                          <a:spcPct val="100000"/>
                        </a:lnSpc>
                      </a:pPr>
                      <a:r>
                        <a:rPr sz="800" spc="-3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04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29">
                      <a:solidFill>
                        <a:srgbClr val="232323"/>
                      </a:solidFill>
                      <a:prstDash val="solid"/>
                    </a:lnL>
                    <a:lnR w="5929">
                      <a:solidFill>
                        <a:srgbClr val="343434"/>
                      </a:solidFill>
                      <a:prstDash val="solid"/>
                    </a:lnR>
                    <a:lnT w="5929">
                      <a:solidFill>
                        <a:srgbClr val="444444"/>
                      </a:solidFill>
                      <a:prstDash val="solid"/>
                    </a:lnT>
                    <a:lnB w="2964">
                      <a:solidFill>
                        <a:srgbClr val="3B3B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6379">
                        <a:lnSpc>
                          <a:spcPct val="100000"/>
                        </a:lnSpc>
                      </a:pPr>
                      <a:r>
                        <a:rPr sz="850" spc="5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50" spc="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spc="-18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9,70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5929">
                      <a:solidFill>
                        <a:srgbClr val="343434"/>
                      </a:solidFill>
                      <a:prstDash val="solid"/>
                    </a:lnL>
                    <a:lnR w="2964">
                      <a:solidFill>
                        <a:srgbClr val="282828"/>
                      </a:solidFill>
                      <a:prstDash val="solid"/>
                    </a:lnR>
                    <a:lnT w="5929">
                      <a:solidFill>
                        <a:srgbClr val="444444"/>
                      </a:solidFill>
                      <a:prstDash val="solid"/>
                    </a:lnT>
                    <a:lnB w="2964">
                      <a:solidFill>
                        <a:srgbClr val="3B3B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5890">
                        <a:lnSpc>
                          <a:spcPct val="100000"/>
                        </a:lnSpc>
                      </a:pPr>
                      <a:r>
                        <a:rPr sz="850" spc="7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50" spc="5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spc="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850" spc="-6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850" spc="-3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850" spc="1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8,80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964">
                      <a:solidFill>
                        <a:srgbClr val="282828"/>
                      </a:solidFill>
                      <a:prstDash val="solid"/>
                    </a:lnL>
                    <a:lnR w="2964">
                      <a:solidFill>
                        <a:srgbClr val="000000"/>
                      </a:solidFill>
                      <a:prstDash val="solid"/>
                    </a:lnR>
                    <a:lnT w="5929">
                      <a:solidFill>
                        <a:srgbClr val="444444"/>
                      </a:solidFill>
                      <a:prstDash val="solid"/>
                    </a:lnT>
                    <a:lnB w="2964">
                      <a:solidFill>
                        <a:srgbClr val="3B3B3F"/>
                      </a:solidFill>
                      <a:prstDash val="solid"/>
                    </a:lnB>
                  </a:tcPr>
                </a:tc>
              </a:tr>
              <a:tr h="205873">
                <a:tc gridSpan="3">
                  <a:txBody>
                    <a:bodyPr/>
                    <a:lstStyle/>
                    <a:p>
                      <a:pPr marL="33337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LOTE</a:t>
                      </a:r>
                      <a:r>
                        <a:rPr sz="800" spc="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6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4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00" spc="-14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CAM</a:t>
                      </a:r>
                      <a:r>
                        <a:rPr sz="800" spc="-4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SA</a:t>
                      </a:r>
                      <a:r>
                        <a:rPr sz="800" spc="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3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SHORT</a:t>
                      </a:r>
                      <a:r>
                        <a:rPr sz="800" spc="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7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JOGO</a:t>
                      </a:r>
                      <a:r>
                        <a:rPr sz="800" spc="3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-9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ATLETAS</a:t>
                      </a:r>
                      <a:r>
                        <a:rPr sz="800" spc="3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VOLE</a:t>
                      </a:r>
                      <a:r>
                        <a:rPr sz="800" spc="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BOL FEM</a:t>
                      </a:r>
                      <a:r>
                        <a:rPr sz="800" spc="-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964">
                      <a:solidFill>
                        <a:srgbClr val="000000"/>
                      </a:solidFill>
                      <a:prstDash val="solid"/>
                    </a:lnL>
                    <a:lnR w="5929">
                      <a:solidFill>
                        <a:srgbClr val="232323"/>
                      </a:solidFill>
                      <a:prstDash val="solid"/>
                    </a:lnR>
                    <a:lnT w="2964">
                      <a:solidFill>
                        <a:srgbClr val="0C0C0C"/>
                      </a:solidFill>
                      <a:prstDash val="solid"/>
                    </a:lnT>
                    <a:lnB w="5929">
                      <a:solidFill>
                        <a:srgbClr val="383B3B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334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QUANTIDADE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29">
                      <a:solidFill>
                        <a:srgbClr val="232323"/>
                      </a:solidFill>
                      <a:prstDash val="solid"/>
                    </a:lnL>
                    <a:lnR w="5929">
                      <a:solidFill>
                        <a:srgbClr val="343434"/>
                      </a:solidFill>
                      <a:prstDash val="solid"/>
                    </a:lnR>
                    <a:lnT w="2964">
                      <a:solidFill>
                        <a:srgbClr val="3B3B3F"/>
                      </a:solidFill>
                      <a:prstDash val="solid"/>
                    </a:lnT>
                    <a:lnB w="5929">
                      <a:solidFill>
                        <a:srgbClr val="383B3B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53721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2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800" spc="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22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114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800" spc="-315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40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29">
                      <a:solidFill>
                        <a:srgbClr val="343434"/>
                      </a:solidFill>
                      <a:prstDash val="solid"/>
                    </a:lnL>
                    <a:lnR w="2964">
                      <a:solidFill>
                        <a:srgbClr val="000000"/>
                      </a:solidFill>
                      <a:prstDash val="solid"/>
                    </a:lnR>
                    <a:lnT w="2964">
                      <a:solidFill>
                        <a:srgbClr val="3B3B3F"/>
                      </a:solidFill>
                      <a:prstDash val="solid"/>
                    </a:lnT>
                    <a:lnB w="5929">
                      <a:solidFill>
                        <a:srgbClr val="383B3B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350135">
                <a:tc>
                  <a:txBody>
                    <a:bodyPr/>
                    <a:lstStyle/>
                    <a:p>
                      <a:pPr marL="2381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964">
                      <a:solidFill>
                        <a:srgbClr val="000000"/>
                      </a:solidFill>
                      <a:prstDash val="solid"/>
                    </a:lnL>
                    <a:lnR w="2964">
                      <a:solidFill>
                        <a:srgbClr val="3F3F44"/>
                      </a:solidFill>
                      <a:prstDash val="solid"/>
                    </a:lnR>
                    <a:lnT w="5929" cap="flat" cmpd="sng" algn="ctr">
                      <a:solidFill>
                        <a:srgbClr val="38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929">
                      <a:solidFill>
                        <a:srgbClr val="3B3B3B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062355" marR="1021080" indent="100330">
                        <a:lnSpc>
                          <a:spcPct val="143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CAM</a:t>
                      </a:r>
                      <a:r>
                        <a:rPr sz="800" spc="-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SA</a:t>
                      </a:r>
                      <a:r>
                        <a:rPr sz="800" spc="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4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JOGO</a:t>
                      </a:r>
                      <a:r>
                        <a:rPr sz="800" spc="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ATLETAS ATLETAS</a:t>
                      </a:r>
                      <a:r>
                        <a:rPr sz="800" spc="5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VOLEIBOL </a:t>
                      </a:r>
                      <a:r>
                        <a:rPr sz="800" spc="-10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FEM</a:t>
                      </a:r>
                      <a:r>
                        <a:rPr sz="800" spc="-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964">
                      <a:solidFill>
                        <a:srgbClr val="3F3F44"/>
                      </a:solidFill>
                      <a:prstDash val="solid"/>
                    </a:lnL>
                    <a:lnR w="5929">
                      <a:solidFill>
                        <a:srgbClr val="343434"/>
                      </a:solidFill>
                      <a:prstDash val="solid"/>
                    </a:lnR>
                    <a:lnT w="5929">
                      <a:solidFill>
                        <a:srgbClr val="383B3B"/>
                      </a:solidFill>
                      <a:prstDash val="solid"/>
                    </a:lnT>
                    <a:lnB w="5929">
                      <a:solidFill>
                        <a:srgbClr val="3B3B3B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236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29">
                      <a:solidFill>
                        <a:srgbClr val="343434"/>
                      </a:solidFill>
                      <a:prstDash val="solid"/>
                    </a:lnL>
                    <a:lnR w="5929">
                      <a:solidFill>
                        <a:srgbClr val="343434"/>
                      </a:solidFill>
                      <a:prstDash val="solid"/>
                    </a:lnR>
                    <a:lnT w="5929">
                      <a:solidFill>
                        <a:srgbClr val="383B3B"/>
                      </a:solidFill>
                      <a:prstDash val="solid"/>
                    </a:lnT>
                    <a:lnB w="5929">
                      <a:solidFill>
                        <a:srgbClr val="2B2B2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9554">
                        <a:lnSpc>
                          <a:spcPct val="100000"/>
                        </a:lnSpc>
                      </a:pPr>
                      <a:r>
                        <a:rPr sz="850" spc="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50" spc="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spc="-18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8,</a:t>
                      </a:r>
                      <a:r>
                        <a:rPr sz="850" spc="-3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5929">
                      <a:solidFill>
                        <a:srgbClr val="343434"/>
                      </a:solidFill>
                      <a:prstDash val="solid"/>
                    </a:lnL>
                    <a:lnR w="2964">
                      <a:solidFill>
                        <a:srgbClr val="343434"/>
                      </a:solidFill>
                      <a:prstDash val="solid"/>
                    </a:lnR>
                    <a:lnT w="5929">
                      <a:solidFill>
                        <a:srgbClr val="383B3B"/>
                      </a:solidFill>
                      <a:prstDash val="solid"/>
                    </a:lnT>
                    <a:lnB w="5929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5415">
                        <a:lnSpc>
                          <a:spcPct val="100000"/>
                        </a:lnSpc>
                      </a:pPr>
                      <a:r>
                        <a:rPr sz="850" spc="7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50" spc="-2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4.413,</a:t>
                      </a:r>
                      <a:r>
                        <a:rPr sz="850" spc="4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964">
                      <a:solidFill>
                        <a:srgbClr val="343434"/>
                      </a:solidFill>
                      <a:prstDash val="solid"/>
                    </a:lnL>
                    <a:lnR w="2964">
                      <a:solidFill>
                        <a:srgbClr val="000000"/>
                      </a:solidFill>
                      <a:prstDash val="solid"/>
                    </a:lnR>
                    <a:lnT w="5929">
                      <a:solidFill>
                        <a:srgbClr val="383B3B"/>
                      </a:solidFill>
                      <a:prstDash val="solid"/>
                    </a:lnT>
                    <a:lnB w="5929">
                      <a:solidFill>
                        <a:srgbClr val="444444"/>
                      </a:solidFill>
                      <a:prstDash val="solid"/>
                    </a:lnB>
                  </a:tcPr>
                </a:tc>
              </a:tr>
              <a:tr h="359150">
                <a:tc>
                  <a:txBody>
                    <a:bodyPr/>
                    <a:lstStyle/>
                    <a:p>
                      <a:pPr marL="8636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964">
                      <a:solidFill>
                        <a:srgbClr val="000000"/>
                      </a:solidFill>
                      <a:prstDash val="solid"/>
                    </a:lnL>
                    <a:lnT w="5929">
                      <a:solidFill>
                        <a:srgbClr val="3B3B3B"/>
                      </a:solidFill>
                      <a:prstDash val="solid"/>
                    </a:lnT>
                    <a:lnB w="5929">
                      <a:solidFill>
                        <a:srgbClr val="3F3F3F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064260" marR="1016635" indent="361315">
                        <a:lnSpc>
                          <a:spcPct val="1479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SHORT</a:t>
                      </a:r>
                      <a:r>
                        <a:rPr sz="800" spc="7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4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JOGO ATLETAS</a:t>
                      </a:r>
                      <a:r>
                        <a:rPr sz="800" spc="5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VOLE</a:t>
                      </a:r>
                      <a:r>
                        <a:rPr sz="800" spc="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BOL</a:t>
                      </a:r>
                      <a:r>
                        <a:rPr sz="800" spc="3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FEM</a:t>
                      </a:r>
                      <a:r>
                        <a:rPr sz="800" spc="-4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5929">
                      <a:solidFill>
                        <a:srgbClr val="343434"/>
                      </a:solidFill>
                      <a:prstDash val="solid"/>
                    </a:lnR>
                    <a:lnT w="5929">
                      <a:solidFill>
                        <a:srgbClr val="3B3B3B"/>
                      </a:solidFill>
                      <a:prstDash val="solid"/>
                    </a:lnT>
                    <a:lnB w="5929">
                      <a:solidFill>
                        <a:srgbClr val="3F3F3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236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29">
                      <a:solidFill>
                        <a:srgbClr val="343434"/>
                      </a:solidFill>
                      <a:prstDash val="solid"/>
                    </a:lnL>
                    <a:lnT w="5929">
                      <a:solidFill>
                        <a:srgbClr val="2B2B2B"/>
                      </a:solidFill>
                      <a:prstDash val="solid"/>
                    </a:lnT>
                    <a:lnB w="5929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ct val="100000"/>
                        </a:lnSpc>
                      </a:pPr>
                      <a:r>
                        <a:rPr sz="850" spc="5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50" spc="3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spc="-17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50" spc="-2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850" spc="-2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70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5929">
                      <a:solidFill>
                        <a:srgbClr val="444444"/>
                      </a:solidFill>
                      <a:prstDash val="solid"/>
                    </a:lnT>
                    <a:lnB w="5929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sz="850" spc="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50" spc="5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spc="1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.70</a:t>
                      </a:r>
                      <a:r>
                        <a:rPr sz="850" spc="1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850" spc="-3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964">
                      <a:solidFill>
                        <a:srgbClr val="000000"/>
                      </a:solidFill>
                      <a:prstDash val="solid"/>
                    </a:lnR>
                    <a:lnT w="5929">
                      <a:solidFill>
                        <a:srgbClr val="444444"/>
                      </a:solidFill>
                      <a:prstDash val="solid"/>
                    </a:lnT>
                    <a:lnB w="5929">
                      <a:solidFill>
                        <a:srgbClr val="545454"/>
                      </a:solidFill>
                      <a:prstDash val="solid"/>
                    </a:lnB>
                  </a:tcPr>
                </a:tc>
              </a:tr>
              <a:tr h="234425">
                <a:tc gridSpan="3">
                  <a:txBody>
                    <a:bodyPr/>
                    <a:lstStyle/>
                    <a:p>
                      <a:pPr marL="120014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LOTE  </a:t>
                      </a:r>
                      <a:r>
                        <a:rPr sz="800" spc="-8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V:</a:t>
                      </a:r>
                      <a:r>
                        <a:rPr sz="800" spc="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CAM</a:t>
                      </a:r>
                      <a:r>
                        <a:rPr sz="800" spc="-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SA</a:t>
                      </a:r>
                      <a:r>
                        <a:rPr sz="800" spc="4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BERMUDA</a:t>
                      </a:r>
                      <a:r>
                        <a:rPr sz="800" spc="3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JOGO</a:t>
                      </a:r>
                      <a:r>
                        <a:rPr sz="800" spc="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-1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ATLETAS</a:t>
                      </a:r>
                      <a:r>
                        <a:rPr sz="800" spc="7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BASQUETEBOL </a:t>
                      </a:r>
                      <a:r>
                        <a:rPr sz="800" spc="-9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MASCUL</a:t>
                      </a:r>
                      <a:r>
                        <a:rPr sz="800" spc="-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964">
                      <a:solidFill>
                        <a:srgbClr val="000000"/>
                      </a:solidFill>
                      <a:prstDash val="solid"/>
                    </a:lnL>
                    <a:lnR w="5929">
                      <a:solidFill>
                        <a:srgbClr val="343434"/>
                      </a:solidFill>
                      <a:prstDash val="solid"/>
                    </a:lnR>
                    <a:lnT w="5929">
                      <a:solidFill>
                        <a:srgbClr val="3F3F3F"/>
                      </a:solidFill>
                      <a:prstDash val="solid"/>
                    </a:lnT>
                    <a:lnB w="5929">
                      <a:solidFill>
                        <a:srgbClr val="3F444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588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QUANTIDADE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29">
                      <a:solidFill>
                        <a:srgbClr val="343434"/>
                      </a:solidFill>
                      <a:prstDash val="solid"/>
                    </a:lnL>
                    <a:lnR w="5929">
                      <a:solidFill>
                        <a:srgbClr val="343434"/>
                      </a:solidFill>
                      <a:prstDash val="solid"/>
                    </a:lnR>
                    <a:lnT w="5929">
                      <a:solidFill>
                        <a:srgbClr val="3F3F3F"/>
                      </a:solidFill>
                      <a:prstDash val="solid"/>
                    </a:lnT>
                    <a:lnB w="5929">
                      <a:solidFill>
                        <a:srgbClr val="3F4444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53975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800" spc="-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34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55</a:t>
                      </a:r>
                      <a:r>
                        <a:rPr sz="800" spc="2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29">
                      <a:solidFill>
                        <a:srgbClr val="343434"/>
                      </a:solidFill>
                      <a:prstDash val="solid"/>
                    </a:lnL>
                    <a:lnR w="2964">
                      <a:solidFill>
                        <a:srgbClr val="000000"/>
                      </a:solidFill>
                      <a:prstDash val="solid"/>
                    </a:lnR>
                    <a:lnT w="5929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929">
                      <a:solidFill>
                        <a:srgbClr val="3F444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351637">
                <a:tc>
                  <a:txBody>
                    <a:bodyPr/>
                    <a:lstStyle/>
                    <a:p>
                      <a:pPr marL="2381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964">
                      <a:solidFill>
                        <a:srgbClr val="000000"/>
                      </a:solidFill>
                      <a:prstDash val="solid"/>
                    </a:lnL>
                    <a:lnT w="5929">
                      <a:solidFill>
                        <a:srgbClr val="3F4444"/>
                      </a:solidFill>
                      <a:prstDash val="solid"/>
                    </a:lnT>
                    <a:lnB w="5929">
                      <a:solidFill>
                        <a:srgbClr val="3F3F3F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3556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CAM</a:t>
                      </a:r>
                      <a:r>
                        <a:rPr sz="800" spc="-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SA</a:t>
                      </a:r>
                      <a:r>
                        <a:rPr sz="800" spc="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JOGO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34290" algn="ctr">
                        <a:lnSpc>
                          <a:spcPts val="955"/>
                        </a:lnSpc>
                        <a:spcBef>
                          <a:spcPts val="459"/>
                        </a:spcBef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ATLETAS</a:t>
                      </a:r>
                      <a:r>
                        <a:rPr sz="800" spc="1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BASQUETEBOL </a:t>
                      </a:r>
                      <a:r>
                        <a:rPr sz="800" spc="-1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MASCULINO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5929">
                      <a:solidFill>
                        <a:srgbClr val="343434"/>
                      </a:solidFill>
                      <a:prstDash val="solid"/>
                    </a:lnR>
                    <a:lnT w="5929">
                      <a:solidFill>
                        <a:srgbClr val="3F4444"/>
                      </a:solidFill>
                      <a:prstDash val="solid"/>
                    </a:lnT>
                    <a:lnB w="5929">
                      <a:solidFill>
                        <a:srgbClr val="4B4B4B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208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29">
                      <a:solidFill>
                        <a:srgbClr val="343434"/>
                      </a:solidFill>
                      <a:prstDash val="solid"/>
                    </a:lnL>
                    <a:lnR w="5929">
                      <a:solidFill>
                        <a:srgbClr val="343434"/>
                      </a:solidFill>
                      <a:prstDash val="solid"/>
                    </a:lnR>
                    <a:lnT w="5929">
                      <a:solidFill>
                        <a:srgbClr val="3F4444"/>
                      </a:solidFill>
                      <a:prstDash val="solid"/>
                    </a:lnT>
                    <a:lnB w="5929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ct val="100000"/>
                        </a:lnSpc>
                      </a:pPr>
                      <a:r>
                        <a:rPr sz="850" spc="7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50" spc="6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spc="-155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8,70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5929">
                      <a:solidFill>
                        <a:srgbClr val="343434"/>
                      </a:solidFill>
                      <a:prstDash val="solid"/>
                    </a:lnL>
                    <a:lnT w="5929">
                      <a:solidFill>
                        <a:srgbClr val="3F4444"/>
                      </a:solidFill>
                      <a:prstDash val="solid"/>
                    </a:lnT>
                    <a:lnB w="5929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0020">
                        <a:lnSpc>
                          <a:spcPct val="100000"/>
                        </a:lnSpc>
                      </a:pPr>
                      <a:r>
                        <a:rPr sz="750" spc="-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343636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750" spc="40" dirty="0">
                          <a:solidFill>
                            <a:srgbClr val="34363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10" dirty="0">
                          <a:solidFill>
                            <a:srgbClr val="343636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850" spc="-3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889,</a:t>
                      </a:r>
                      <a:r>
                        <a:rPr sz="850" spc="5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964">
                      <a:solidFill>
                        <a:srgbClr val="000000"/>
                      </a:solidFill>
                      <a:prstDash val="solid"/>
                    </a:lnR>
                    <a:lnT w="5929">
                      <a:solidFill>
                        <a:srgbClr val="3F4444"/>
                      </a:solidFill>
                      <a:prstDash val="solid"/>
                    </a:lnT>
                    <a:lnB w="5929">
                      <a:solidFill>
                        <a:srgbClr val="4B4B4B"/>
                      </a:solidFill>
                      <a:prstDash val="solid"/>
                    </a:lnB>
                  </a:tcPr>
                </a:tc>
              </a:tr>
              <a:tr h="359152">
                <a:tc>
                  <a:txBody>
                    <a:bodyPr/>
                    <a:lstStyle/>
                    <a:p>
                      <a:pPr marL="23558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964">
                      <a:solidFill>
                        <a:srgbClr val="000000"/>
                      </a:solidFill>
                      <a:prstDash val="solid"/>
                    </a:lnL>
                    <a:lnR w="2964">
                      <a:solidFill>
                        <a:srgbClr val="282B2B"/>
                      </a:solidFill>
                      <a:prstDash val="solid"/>
                    </a:lnR>
                    <a:lnT w="5929">
                      <a:solidFill>
                        <a:srgbClr val="3F3F3F"/>
                      </a:solidFill>
                      <a:prstDash val="solid"/>
                    </a:lnT>
                    <a:lnB w="5929">
                      <a:solidFill>
                        <a:srgbClr val="3F3F3F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911225" marR="870585" indent="405765">
                        <a:lnSpc>
                          <a:spcPct val="1479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BERMUDAS</a:t>
                      </a:r>
                      <a:r>
                        <a:rPr sz="800" spc="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7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JOGO ATLETAS</a:t>
                      </a:r>
                      <a:r>
                        <a:rPr sz="800" spc="1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BASQ</a:t>
                      </a:r>
                      <a:r>
                        <a:rPr sz="800" spc="-4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Ü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ETEBOL</a:t>
                      </a:r>
                      <a:r>
                        <a:rPr sz="800" spc="5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MASCULINO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964">
                      <a:solidFill>
                        <a:srgbClr val="282B2B"/>
                      </a:solidFill>
                      <a:prstDash val="solid"/>
                    </a:lnL>
                    <a:lnR w="5929">
                      <a:solidFill>
                        <a:srgbClr val="343434"/>
                      </a:solidFill>
                      <a:prstDash val="solid"/>
                    </a:lnR>
                    <a:lnT w="5929">
                      <a:solidFill>
                        <a:srgbClr val="4B4B4B"/>
                      </a:solidFill>
                      <a:prstDash val="solid"/>
                    </a:lnT>
                    <a:lnB w="5929">
                      <a:solidFill>
                        <a:srgbClr val="3F3F3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222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208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29">
                      <a:solidFill>
                        <a:srgbClr val="343434"/>
                      </a:solidFill>
                      <a:prstDash val="solid"/>
                    </a:lnL>
                    <a:lnR w="8893">
                      <a:solidFill>
                        <a:srgbClr val="343434"/>
                      </a:solidFill>
                      <a:prstDash val="solid"/>
                    </a:lnR>
                    <a:lnT w="5929">
                      <a:solidFill>
                        <a:srgbClr val="4B4B4B"/>
                      </a:solidFill>
                      <a:prstDash val="solid"/>
                    </a:lnT>
                    <a:lnB w="5929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0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spc="8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spc="-17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850" spc="2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850" spc="-2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893">
                      <a:solidFill>
                        <a:srgbClr val="343434"/>
                      </a:solidFill>
                      <a:prstDash val="solid"/>
                    </a:lnL>
                    <a:lnT w="5929">
                      <a:solidFill>
                        <a:srgbClr val="4B4B4B"/>
                      </a:solidFill>
                      <a:prstDash val="solid"/>
                    </a:lnT>
                    <a:lnB w="5929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0020">
                        <a:lnSpc>
                          <a:spcPct val="100000"/>
                        </a:lnSpc>
                      </a:pPr>
                      <a:r>
                        <a:rPr sz="850" spc="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50" spc="-2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850" spc="-4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850" spc="-2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r>
                        <a:rPr sz="850" spc="-3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850" spc="-5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60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964">
                      <a:solidFill>
                        <a:srgbClr val="000000"/>
                      </a:solidFill>
                      <a:prstDash val="solid"/>
                    </a:lnR>
                    <a:lnT w="5929">
                      <a:solidFill>
                        <a:srgbClr val="4B4B4B"/>
                      </a:solidFill>
                      <a:prstDash val="solid"/>
                    </a:lnT>
                    <a:lnB w="5929">
                      <a:solidFill>
                        <a:srgbClr val="3F3F3F"/>
                      </a:solidFill>
                      <a:prstDash val="solid"/>
                    </a:lnB>
                  </a:tcPr>
                </a:tc>
              </a:tr>
              <a:tr h="234425">
                <a:tc gridSpan="3">
                  <a:txBody>
                    <a:bodyPr/>
                    <a:lstStyle/>
                    <a:p>
                      <a:pPr marL="79565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LOTE</a:t>
                      </a:r>
                      <a:r>
                        <a:rPr sz="800" spc="-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V:</a:t>
                      </a:r>
                      <a:r>
                        <a:rPr sz="800" spc="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CAM</a:t>
                      </a:r>
                      <a:r>
                        <a:rPr sz="800" spc="-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SA</a:t>
                      </a:r>
                      <a:r>
                        <a:rPr sz="800" spc="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BERMUDA</a:t>
                      </a:r>
                      <a:r>
                        <a:rPr sz="800" spc="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-1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-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SSÃOTECN</a:t>
                      </a:r>
                      <a:r>
                        <a:rPr sz="800" spc="4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964">
                      <a:solidFill>
                        <a:srgbClr val="000000"/>
                      </a:solidFill>
                      <a:prstDash val="solid"/>
                    </a:lnL>
                    <a:lnR w="5929">
                      <a:solidFill>
                        <a:srgbClr val="343434"/>
                      </a:solidFill>
                      <a:prstDash val="solid"/>
                    </a:lnR>
                    <a:lnT w="5929">
                      <a:solidFill>
                        <a:srgbClr val="3F3F3F"/>
                      </a:solidFill>
                      <a:prstDash val="solid"/>
                    </a:lnT>
                    <a:lnB w="5929">
                      <a:solidFill>
                        <a:srgbClr val="383838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588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QUANTIDADE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29">
                      <a:solidFill>
                        <a:srgbClr val="343434"/>
                      </a:solidFill>
                      <a:prstDash val="solid"/>
                    </a:lnL>
                    <a:lnR w="8893">
                      <a:solidFill>
                        <a:srgbClr val="343434"/>
                      </a:solidFill>
                      <a:prstDash val="solid"/>
                    </a:lnR>
                    <a:lnT w="5929">
                      <a:solidFill>
                        <a:srgbClr val="3F3F3F"/>
                      </a:solidFill>
                      <a:prstDash val="solid"/>
                    </a:lnT>
                    <a:lnB w="13442">
                      <a:solidFill>
                        <a:srgbClr val="343434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2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434</a:t>
                      </a:r>
                      <a:r>
                        <a:rPr sz="800" spc="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893">
                      <a:solidFill>
                        <a:srgbClr val="343434"/>
                      </a:solidFill>
                      <a:prstDash val="solid"/>
                    </a:lnL>
                    <a:lnR w="2964">
                      <a:solidFill>
                        <a:srgbClr val="000000"/>
                      </a:solidFill>
                      <a:prstDash val="solid"/>
                    </a:lnR>
                    <a:lnT w="5929">
                      <a:solidFill>
                        <a:srgbClr val="3F3F3F"/>
                      </a:solidFill>
                      <a:prstDash val="solid"/>
                    </a:lnT>
                    <a:lnB w="5929">
                      <a:solidFill>
                        <a:srgbClr val="34343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371173">
                <a:tc>
                  <a:txBody>
                    <a:bodyPr/>
                    <a:lstStyle/>
                    <a:p>
                      <a:pPr marL="24130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964">
                      <a:solidFill>
                        <a:srgbClr val="000000"/>
                      </a:solidFill>
                      <a:prstDash val="solid"/>
                    </a:lnL>
                    <a:lnR w="2964">
                      <a:solidFill>
                        <a:srgbClr val="0F0F0F"/>
                      </a:solidFill>
                      <a:prstDash val="solid"/>
                    </a:lnR>
                    <a:lnT w="5929">
                      <a:solidFill>
                        <a:srgbClr val="383838"/>
                      </a:solidFill>
                      <a:prstDash val="solid"/>
                    </a:lnT>
                  </a:tcPr>
                </a:tc>
                <a:tc gridSpan="2">
                  <a:txBody>
                    <a:bodyPr/>
                    <a:lstStyle/>
                    <a:p>
                      <a:pPr marL="1323340" marR="1273810" indent="313690">
                        <a:lnSpc>
                          <a:spcPct val="1528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CAM</a:t>
                      </a:r>
                      <a:r>
                        <a:rPr sz="800" spc="-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SA COM</a:t>
                      </a:r>
                      <a:r>
                        <a:rPr sz="800" spc="-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SSÃO TÉCN</a:t>
                      </a:r>
                      <a:r>
                        <a:rPr sz="800" spc="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964">
                      <a:solidFill>
                        <a:srgbClr val="0F0F0F"/>
                      </a:solidFill>
                      <a:prstDash val="solid"/>
                    </a:lnL>
                    <a:lnR w="5929">
                      <a:solidFill>
                        <a:srgbClr val="343434"/>
                      </a:solidFill>
                      <a:prstDash val="solid"/>
                    </a:lnR>
                    <a:lnT w="5929">
                      <a:solidFill>
                        <a:srgbClr val="383838"/>
                      </a:solidFill>
                      <a:prstDash val="solid"/>
                    </a:lnT>
                    <a:lnB w="5929">
                      <a:solidFill>
                        <a:srgbClr val="3F3F3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9209" algn="ctr">
                        <a:lnSpc>
                          <a:spcPct val="100000"/>
                        </a:lnSpc>
                      </a:pPr>
                      <a:r>
                        <a:rPr sz="800" spc="-3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5929">
                      <a:solidFill>
                        <a:srgbClr val="343434"/>
                      </a:solidFill>
                      <a:prstDash val="solid"/>
                    </a:lnL>
                    <a:lnR w="8893">
                      <a:solidFill>
                        <a:srgbClr val="343434"/>
                      </a:solidFill>
                      <a:prstDash val="solid"/>
                    </a:lnR>
                    <a:lnT w="13442">
                      <a:solidFill>
                        <a:srgbClr val="343434"/>
                      </a:solidFill>
                      <a:prstDash val="solid"/>
                    </a:lnT>
                    <a:lnB w="5929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7175">
                        <a:lnSpc>
                          <a:spcPct val="100000"/>
                        </a:lnSpc>
                      </a:pPr>
                      <a:r>
                        <a:rPr sz="850" spc="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50" spc="3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23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850" spc="-15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893">
                      <a:solidFill>
                        <a:srgbClr val="343434"/>
                      </a:solidFill>
                      <a:prstDash val="solid"/>
                    </a:lnL>
                    <a:lnT w="5929">
                      <a:solidFill>
                        <a:srgbClr val="343434"/>
                      </a:solidFill>
                      <a:prstDash val="solid"/>
                    </a:lnT>
                    <a:lnB w="5929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447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spc="8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spc="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850" spc="-15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850" spc="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850" spc="-3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964">
                      <a:solidFill>
                        <a:srgbClr val="000000"/>
                      </a:solidFill>
                      <a:prstDash val="solid"/>
                    </a:lnR>
                    <a:lnT w="5929">
                      <a:solidFill>
                        <a:srgbClr val="343434"/>
                      </a:solidFill>
                      <a:prstDash val="solid"/>
                    </a:lnT>
                    <a:lnB w="5929">
                      <a:solidFill>
                        <a:srgbClr val="4F4F4F"/>
                      </a:solidFill>
                      <a:prstDash val="solid"/>
                    </a:lnB>
                  </a:tcPr>
                </a:tc>
              </a:tr>
              <a:tr h="407238">
                <a:tc>
                  <a:txBody>
                    <a:bodyPr/>
                    <a:lstStyle/>
                    <a:p>
                      <a:pPr marL="24130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964">
                      <a:solidFill>
                        <a:srgbClr val="000000"/>
                      </a:solidFill>
                      <a:prstDash val="solid"/>
                    </a:lnL>
                    <a:lnB w="2964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327785" marR="1276985" indent="3175" algn="ctr">
                        <a:lnSpc>
                          <a:spcPct val="1504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BERMUDA COM</a:t>
                      </a:r>
                      <a:r>
                        <a:rPr sz="800" spc="-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SSÃO TÉCN</a:t>
                      </a:r>
                      <a:r>
                        <a:rPr sz="800" spc="2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5929">
                      <a:solidFill>
                        <a:srgbClr val="3F3F3F"/>
                      </a:solidFill>
                      <a:prstDash val="solid"/>
                    </a:lnT>
                    <a:lnB w="2964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1750" algn="ctr">
                        <a:lnSpc>
                          <a:spcPct val="100000"/>
                        </a:lnSpc>
                      </a:pPr>
                      <a:r>
                        <a:rPr sz="800" spc="-3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8893">
                      <a:solidFill>
                        <a:srgbClr val="343434"/>
                      </a:solidFill>
                      <a:prstDash val="solid"/>
                    </a:lnR>
                    <a:lnT w="5929">
                      <a:solidFill>
                        <a:srgbClr val="3B3B3B"/>
                      </a:solidFill>
                      <a:prstDash val="solid"/>
                    </a:lnT>
                    <a:lnB w="296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717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R$ </a:t>
                      </a:r>
                      <a:r>
                        <a:rPr sz="850" spc="-10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50" spc="-6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850" spc="-5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70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893">
                      <a:solidFill>
                        <a:srgbClr val="343434"/>
                      </a:solidFill>
                      <a:prstDash val="solid"/>
                    </a:lnL>
                    <a:lnT w="5929">
                      <a:solidFill>
                        <a:srgbClr val="3B3B3B"/>
                      </a:solidFill>
                      <a:prstDash val="solid"/>
                    </a:lnT>
                    <a:lnB w="296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4470">
                        <a:lnSpc>
                          <a:spcPct val="100000"/>
                        </a:lnSpc>
                      </a:pPr>
                      <a:r>
                        <a:rPr sz="850" spc="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50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50" spc="45" dirty="0">
                          <a:solidFill>
                            <a:srgbClr val="21212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197,00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964">
                      <a:solidFill>
                        <a:srgbClr val="000000"/>
                      </a:solidFill>
                      <a:prstDash val="solid"/>
                    </a:lnR>
                    <a:lnT w="5929">
                      <a:solidFill>
                        <a:srgbClr val="4F4F4F"/>
                      </a:solidFill>
                      <a:prstDash val="solid"/>
                    </a:lnT>
                    <a:lnB w="2964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46547" y="553234"/>
            <a:ext cx="1260475" cy="3460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MACKENZ</a:t>
            </a:r>
            <a:r>
              <a:rPr sz="1150" spc="9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15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CLUBE</a:t>
            </a:r>
            <a:endParaRPr sz="115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1551404" y="9912232"/>
            <a:ext cx="449453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75" dirty="0">
                <a:solidFill>
                  <a:srgbClr val="050505"/>
                </a:solidFill>
                <a:latin typeface="Times New Roman"/>
                <a:cs typeface="Times New Roman"/>
              </a:rPr>
              <a:t>Pr</a:t>
            </a:r>
            <a:r>
              <a:rPr sz="1000" spc="-20" dirty="0">
                <a:solidFill>
                  <a:srgbClr val="050505"/>
                </a:solidFill>
                <a:latin typeface="Times New Roman"/>
                <a:cs typeface="Times New Roman"/>
              </a:rPr>
              <a:t>a</a:t>
            </a:r>
            <a:r>
              <a:rPr sz="1000" spc="-60" dirty="0">
                <a:solidFill>
                  <a:srgbClr val="1F1F1F"/>
                </a:solidFill>
                <a:latin typeface="Times New Roman"/>
                <a:cs typeface="Times New Roman"/>
              </a:rPr>
              <a:t>ça</a:t>
            </a:r>
            <a:r>
              <a:rPr sz="1000" spc="-10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050505"/>
                </a:solidFill>
                <a:latin typeface="Times New Roman"/>
                <a:cs typeface="Times New Roman"/>
              </a:rPr>
              <a:t>d</a:t>
            </a:r>
            <a:r>
              <a:rPr sz="1000" spc="-20" dirty="0">
                <a:solidFill>
                  <a:srgbClr val="1F1F1F"/>
                </a:solidFill>
                <a:latin typeface="Times New Roman"/>
                <a:cs typeface="Times New Roman"/>
              </a:rPr>
              <a:t>e</a:t>
            </a:r>
            <a:r>
              <a:rPr sz="1000" spc="15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00" spc="-105" dirty="0">
                <a:solidFill>
                  <a:srgbClr val="1F1F1F"/>
                </a:solidFill>
                <a:latin typeface="Times New Roman"/>
                <a:cs typeface="Times New Roman"/>
              </a:rPr>
              <a:t>E</a:t>
            </a:r>
            <a:r>
              <a:rPr sz="1000" spc="-25" dirty="0">
                <a:solidFill>
                  <a:srgbClr val="1F1F1F"/>
                </a:solidFill>
                <a:latin typeface="Times New Roman"/>
                <a:cs typeface="Times New Roman"/>
              </a:rPr>
              <a:t>s</a:t>
            </a:r>
            <a:r>
              <a:rPr sz="1000" spc="-35" dirty="0">
                <a:solidFill>
                  <a:srgbClr val="050505"/>
                </a:solidFill>
                <a:latin typeface="Times New Roman"/>
                <a:cs typeface="Times New Roman"/>
              </a:rPr>
              <a:t>p</a:t>
            </a:r>
            <a:r>
              <a:rPr sz="1000" spc="-35" dirty="0">
                <a:solidFill>
                  <a:srgbClr val="1F1F1F"/>
                </a:solidFill>
                <a:latin typeface="Times New Roman"/>
                <a:cs typeface="Times New Roman"/>
              </a:rPr>
              <a:t>o</a:t>
            </a:r>
            <a:r>
              <a:rPr sz="1000" spc="-50" dirty="0">
                <a:solidFill>
                  <a:srgbClr val="050505"/>
                </a:solidFill>
                <a:latin typeface="Times New Roman"/>
                <a:cs typeface="Times New Roman"/>
              </a:rPr>
              <a:t>r</a:t>
            </a:r>
            <a:r>
              <a:rPr sz="1000" spc="-15" dirty="0">
                <a:solidFill>
                  <a:srgbClr val="050505"/>
                </a:solidFill>
                <a:latin typeface="Times New Roman"/>
                <a:cs typeface="Times New Roman"/>
              </a:rPr>
              <a:t>t</a:t>
            </a:r>
            <a:r>
              <a:rPr sz="1000" spc="-35" dirty="0">
                <a:solidFill>
                  <a:srgbClr val="1F1F1F"/>
                </a:solidFill>
                <a:latin typeface="Times New Roman"/>
                <a:cs typeface="Times New Roman"/>
              </a:rPr>
              <a:t>es</a:t>
            </a:r>
            <a:r>
              <a:rPr sz="1000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00" spc="-65" dirty="0">
                <a:solidFill>
                  <a:srgbClr val="050505"/>
                </a:solidFill>
                <a:latin typeface="Times New Roman"/>
                <a:cs typeface="Times New Roman"/>
              </a:rPr>
              <a:t>-</a:t>
            </a:r>
            <a:r>
              <a:rPr sz="1000" spc="1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00" spc="-110" dirty="0">
                <a:solidFill>
                  <a:srgbClr val="050505"/>
                </a:solidFill>
                <a:latin typeface="Times New Roman"/>
                <a:cs typeface="Times New Roman"/>
              </a:rPr>
              <a:t>R</a:t>
            </a:r>
            <a:r>
              <a:rPr sz="1000" spc="-5" dirty="0">
                <a:solidFill>
                  <a:srgbClr val="050505"/>
                </a:solidFill>
                <a:latin typeface="Times New Roman"/>
                <a:cs typeface="Times New Roman"/>
              </a:rPr>
              <a:t>u</a:t>
            </a:r>
            <a:r>
              <a:rPr sz="1000" spc="-50" dirty="0">
                <a:solidFill>
                  <a:srgbClr val="1F1F1F"/>
                </a:solidFill>
                <a:latin typeface="Times New Roman"/>
                <a:cs typeface="Times New Roman"/>
              </a:rPr>
              <a:t>a</a:t>
            </a:r>
            <a:r>
              <a:rPr sz="1000" spc="25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00" spc="-95" dirty="0">
                <a:solidFill>
                  <a:srgbClr val="050505"/>
                </a:solidFill>
                <a:latin typeface="Times New Roman"/>
                <a:cs typeface="Times New Roman"/>
              </a:rPr>
              <a:t>B</a:t>
            </a:r>
            <a:r>
              <a:rPr sz="1000" spc="-10" dirty="0">
                <a:solidFill>
                  <a:srgbClr val="1F1F1F"/>
                </a:solidFill>
                <a:latin typeface="Times New Roman"/>
                <a:cs typeface="Times New Roman"/>
              </a:rPr>
              <a:t>e</a:t>
            </a:r>
            <a:r>
              <a:rPr sz="1000" spc="-60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1000" spc="-95" dirty="0">
                <a:solidFill>
                  <a:srgbClr val="1F1F1F"/>
                </a:solidFill>
                <a:latin typeface="Times New Roman"/>
                <a:cs typeface="Times New Roman"/>
              </a:rPr>
              <a:t>v</a:t>
            </a:r>
            <a:r>
              <a:rPr sz="1000" spc="25" dirty="0">
                <a:solidFill>
                  <a:srgbClr val="1F1F1F"/>
                </a:solidFill>
                <a:latin typeface="Times New Roman"/>
                <a:cs typeface="Times New Roman"/>
              </a:rPr>
              <a:t>i</a:t>
            </a:r>
            <a:r>
              <a:rPr sz="1000" spc="-100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1000" spc="5" dirty="0">
                <a:solidFill>
                  <a:srgbClr val="050505"/>
                </a:solidFill>
                <a:latin typeface="Times New Roman"/>
                <a:cs typeface="Times New Roman"/>
              </a:rPr>
              <a:t>d</a:t>
            </a:r>
            <a:r>
              <a:rPr sz="1000" spc="-50" dirty="0">
                <a:solidFill>
                  <a:srgbClr val="1F1F1F"/>
                </a:solidFill>
                <a:latin typeface="Times New Roman"/>
                <a:cs typeface="Times New Roman"/>
              </a:rPr>
              <a:t>a</a:t>
            </a:r>
            <a:r>
              <a:rPr sz="1000" spc="-25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1F1F1F"/>
                </a:solidFill>
                <a:latin typeface="Times New Roman"/>
                <a:cs typeface="Times New Roman"/>
              </a:rPr>
              <a:t>d</a:t>
            </a:r>
            <a:r>
              <a:rPr sz="1000" spc="-50" dirty="0">
                <a:solidFill>
                  <a:srgbClr val="3B3D3D"/>
                </a:solidFill>
                <a:latin typeface="Times New Roman"/>
                <a:cs typeface="Times New Roman"/>
              </a:rPr>
              <a:t>e</a:t>
            </a:r>
            <a:r>
              <a:rPr sz="1000" dirty="0">
                <a:solidFill>
                  <a:srgbClr val="3B3D3D"/>
                </a:solidFill>
                <a:latin typeface="Times New Roman"/>
                <a:cs typeface="Times New Roman"/>
              </a:rPr>
              <a:t> </a:t>
            </a:r>
            <a:r>
              <a:rPr sz="1000" spc="-80" dirty="0">
                <a:solidFill>
                  <a:srgbClr val="1F1F1F"/>
                </a:solidFill>
                <a:latin typeface="Times New Roman"/>
                <a:cs typeface="Times New Roman"/>
              </a:rPr>
              <a:t>C</a:t>
            </a:r>
            <a:r>
              <a:rPr sz="1000" spc="-20" dirty="0">
                <a:solidFill>
                  <a:srgbClr val="1F1F1F"/>
                </a:solidFill>
                <a:latin typeface="Times New Roman"/>
                <a:cs typeface="Times New Roman"/>
              </a:rPr>
              <a:t>a</a:t>
            </a:r>
            <a:r>
              <a:rPr sz="1000" spc="-55" dirty="0">
                <a:solidFill>
                  <a:srgbClr val="050505"/>
                </a:solidFill>
                <a:latin typeface="Times New Roman"/>
                <a:cs typeface="Times New Roman"/>
              </a:rPr>
              <a:t>r</a:t>
            </a:r>
            <a:r>
              <a:rPr sz="1000" spc="-35" dirty="0">
                <a:solidFill>
                  <a:srgbClr val="050505"/>
                </a:solidFill>
                <a:latin typeface="Times New Roman"/>
                <a:cs typeface="Times New Roman"/>
              </a:rPr>
              <a:t>v</a:t>
            </a:r>
            <a:r>
              <a:rPr sz="1000" spc="-10" dirty="0">
                <a:solidFill>
                  <a:srgbClr val="1F1F1F"/>
                </a:solidFill>
                <a:latin typeface="Times New Roman"/>
                <a:cs typeface="Times New Roman"/>
              </a:rPr>
              <a:t>a</a:t>
            </a:r>
            <a:r>
              <a:rPr sz="1000" spc="-50" dirty="0">
                <a:solidFill>
                  <a:srgbClr val="050505"/>
                </a:solidFill>
                <a:latin typeface="Times New Roman"/>
                <a:cs typeface="Times New Roman"/>
              </a:rPr>
              <a:t>l</a:t>
            </a:r>
            <a:r>
              <a:rPr sz="1000" spc="-35" dirty="0">
                <a:solidFill>
                  <a:srgbClr val="050505"/>
                </a:solidFill>
                <a:latin typeface="Times New Roman"/>
                <a:cs typeface="Times New Roman"/>
              </a:rPr>
              <a:t>h</a:t>
            </a:r>
            <a:r>
              <a:rPr sz="1000" spc="-45" dirty="0">
                <a:solidFill>
                  <a:srgbClr val="1F1F1F"/>
                </a:solidFill>
                <a:latin typeface="Times New Roman"/>
                <a:cs typeface="Times New Roman"/>
              </a:rPr>
              <a:t>o,</a:t>
            </a:r>
            <a:r>
              <a:rPr sz="1000" spc="10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00" spc="-135" dirty="0">
                <a:solidFill>
                  <a:srgbClr val="1F1F1F"/>
                </a:solidFill>
                <a:latin typeface="Times New Roman"/>
                <a:cs typeface="Times New Roman"/>
              </a:rPr>
              <a:t>F</a:t>
            </a:r>
            <a:r>
              <a:rPr sz="1000" spc="30" dirty="0">
                <a:solidFill>
                  <a:srgbClr val="1F1F1F"/>
                </a:solidFill>
                <a:latin typeface="Times New Roman"/>
                <a:cs typeface="Times New Roman"/>
              </a:rPr>
              <a:t>i</a:t>
            </a:r>
            <a:r>
              <a:rPr sz="1000" spc="-60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1000" spc="-10" dirty="0">
                <a:solidFill>
                  <a:srgbClr val="1F1F1F"/>
                </a:solidFill>
                <a:latin typeface="Times New Roman"/>
                <a:cs typeface="Times New Roman"/>
              </a:rPr>
              <a:t>a</a:t>
            </a:r>
            <a:r>
              <a:rPr sz="1000" spc="-145" dirty="0">
                <a:solidFill>
                  <a:srgbClr val="050505"/>
                </a:solidFill>
                <a:latin typeface="Times New Roman"/>
                <a:cs typeface="Times New Roman"/>
              </a:rPr>
              <a:t>l</a:t>
            </a:r>
            <a:r>
              <a:rPr sz="1000" spc="5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050505"/>
                </a:solidFill>
                <a:latin typeface="Times New Roman"/>
                <a:cs typeface="Times New Roman"/>
              </a:rPr>
              <a:t>-</a:t>
            </a:r>
            <a:r>
              <a:rPr sz="1000" spc="-1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00" spc="-75" dirty="0">
                <a:solidFill>
                  <a:srgbClr val="1F1F1F"/>
                </a:solidFill>
                <a:latin typeface="Times New Roman"/>
                <a:cs typeface="Times New Roman"/>
              </a:rPr>
              <a:t>C</a:t>
            </a:r>
            <a:r>
              <a:rPr sz="1000" spc="-10" dirty="0">
                <a:solidFill>
                  <a:srgbClr val="1F1F1F"/>
                </a:solidFill>
                <a:latin typeface="Times New Roman"/>
                <a:cs typeface="Times New Roman"/>
              </a:rPr>
              <a:t>E</a:t>
            </a:r>
            <a:r>
              <a:rPr sz="1000" spc="-110" dirty="0">
                <a:solidFill>
                  <a:srgbClr val="050505"/>
                </a:solidFill>
                <a:latin typeface="Times New Roman"/>
                <a:cs typeface="Times New Roman"/>
              </a:rPr>
              <a:t>P</a:t>
            </a:r>
            <a:r>
              <a:rPr sz="1000" spc="2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00" spc="-60" dirty="0">
                <a:solidFill>
                  <a:srgbClr val="1F1F1F"/>
                </a:solidFill>
                <a:latin typeface="Times New Roman"/>
                <a:cs typeface="Times New Roman"/>
              </a:rPr>
              <a:t>3</a:t>
            </a:r>
            <a:r>
              <a:rPr sz="1000" spc="10" dirty="0">
                <a:solidFill>
                  <a:srgbClr val="050505"/>
                </a:solidFill>
                <a:latin typeface="Times New Roman"/>
                <a:cs typeface="Times New Roman"/>
              </a:rPr>
              <a:t>0</a:t>
            </a:r>
            <a:r>
              <a:rPr sz="1000" spc="-45" dirty="0">
                <a:solidFill>
                  <a:srgbClr val="1F1F1F"/>
                </a:solidFill>
                <a:latin typeface="Times New Roman"/>
                <a:cs typeface="Times New Roman"/>
              </a:rPr>
              <a:t>.3</a:t>
            </a:r>
            <a:r>
              <a:rPr sz="1000" spc="-50" dirty="0">
                <a:solidFill>
                  <a:srgbClr val="1F1F1F"/>
                </a:solidFill>
                <a:latin typeface="Times New Roman"/>
                <a:cs typeface="Times New Roman"/>
              </a:rPr>
              <a:t>3</a:t>
            </a:r>
            <a:r>
              <a:rPr sz="1000" spc="10" dirty="0">
                <a:solidFill>
                  <a:srgbClr val="050505"/>
                </a:solidFill>
                <a:latin typeface="Times New Roman"/>
                <a:cs typeface="Times New Roman"/>
              </a:rPr>
              <a:t>0</a:t>
            </a:r>
            <a:r>
              <a:rPr sz="1000" spc="25" dirty="0">
                <a:solidFill>
                  <a:srgbClr val="3B3D3D"/>
                </a:solidFill>
                <a:latin typeface="Times New Roman"/>
                <a:cs typeface="Times New Roman"/>
              </a:rPr>
              <a:t>.</a:t>
            </a:r>
            <a:r>
              <a:rPr sz="1000" spc="-105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1000" spc="-85" dirty="0">
                <a:solidFill>
                  <a:srgbClr val="1F1F1F"/>
                </a:solidFill>
                <a:latin typeface="Times New Roman"/>
                <a:cs typeface="Times New Roman"/>
              </a:rPr>
              <a:t>8</a:t>
            </a:r>
            <a:r>
              <a:rPr sz="1000" spc="-50" dirty="0">
                <a:solidFill>
                  <a:srgbClr val="050505"/>
                </a:solidFill>
                <a:latin typeface="Times New Roman"/>
                <a:cs typeface="Times New Roman"/>
              </a:rPr>
              <a:t>0</a:t>
            </a:r>
            <a:r>
              <a:rPr sz="1000" spc="-5" dirty="0">
                <a:solidFill>
                  <a:srgbClr val="050505"/>
                </a:solidFill>
                <a:latin typeface="Times New Roman"/>
                <a:cs typeface="Times New Roman"/>
              </a:rPr>
              <a:t> -</a:t>
            </a:r>
            <a:r>
              <a:rPr sz="1000" spc="-4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00" spc="-85" dirty="0">
                <a:solidFill>
                  <a:srgbClr val="050505"/>
                </a:solidFill>
                <a:latin typeface="Times New Roman"/>
                <a:cs typeface="Times New Roman"/>
              </a:rPr>
              <a:t>Be</a:t>
            </a:r>
            <a:r>
              <a:rPr sz="1000" spc="40" dirty="0">
                <a:solidFill>
                  <a:srgbClr val="050505"/>
                </a:solidFill>
                <a:latin typeface="Times New Roman"/>
                <a:cs typeface="Times New Roman"/>
              </a:rPr>
              <a:t>l</a:t>
            </a:r>
            <a:r>
              <a:rPr sz="1000" spc="-25" dirty="0">
                <a:solidFill>
                  <a:srgbClr val="1F1F1F"/>
                </a:solidFill>
                <a:latin typeface="Times New Roman"/>
                <a:cs typeface="Times New Roman"/>
              </a:rPr>
              <a:t>o</a:t>
            </a:r>
            <a:r>
              <a:rPr sz="1000" spc="20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00" spc="-120" dirty="0">
                <a:solidFill>
                  <a:srgbClr val="050505"/>
                </a:solidFill>
                <a:latin typeface="Times New Roman"/>
                <a:cs typeface="Times New Roman"/>
              </a:rPr>
              <a:t>H</a:t>
            </a:r>
            <a:r>
              <a:rPr sz="1000" spc="-15" dirty="0">
                <a:solidFill>
                  <a:srgbClr val="1F1F1F"/>
                </a:solidFill>
                <a:latin typeface="Times New Roman"/>
                <a:cs typeface="Times New Roman"/>
              </a:rPr>
              <a:t>o</a:t>
            </a:r>
            <a:r>
              <a:rPr sz="1000" spc="-80" dirty="0">
                <a:solidFill>
                  <a:srgbClr val="050505"/>
                </a:solidFill>
                <a:latin typeface="Times New Roman"/>
                <a:cs typeface="Times New Roman"/>
              </a:rPr>
              <a:t>r</a:t>
            </a:r>
            <a:r>
              <a:rPr sz="1000" spc="15" dirty="0">
                <a:solidFill>
                  <a:srgbClr val="050505"/>
                </a:solidFill>
                <a:latin typeface="Times New Roman"/>
                <a:cs typeface="Times New Roman"/>
              </a:rPr>
              <a:t>i</a:t>
            </a:r>
            <a:r>
              <a:rPr sz="1000" spc="-35" dirty="0">
                <a:solidFill>
                  <a:srgbClr val="1F1F1F"/>
                </a:solidFill>
                <a:latin typeface="Times New Roman"/>
                <a:cs typeface="Times New Roman"/>
              </a:rPr>
              <a:t>z</a:t>
            </a:r>
            <a:r>
              <a:rPr sz="1000" spc="-55" dirty="0">
                <a:solidFill>
                  <a:srgbClr val="050505"/>
                </a:solidFill>
                <a:latin typeface="Times New Roman"/>
                <a:cs typeface="Times New Roman"/>
              </a:rPr>
              <a:t>on</a:t>
            </a:r>
            <a:r>
              <a:rPr sz="1000" dirty="0">
                <a:solidFill>
                  <a:srgbClr val="050505"/>
                </a:solidFill>
                <a:latin typeface="Times New Roman"/>
                <a:cs typeface="Times New Roman"/>
              </a:rPr>
              <a:t>t</a:t>
            </a:r>
            <a:r>
              <a:rPr sz="1000" spc="-20" dirty="0">
                <a:solidFill>
                  <a:srgbClr val="1F1F1F"/>
                </a:solidFill>
                <a:latin typeface="Times New Roman"/>
                <a:cs typeface="Times New Roman"/>
              </a:rPr>
              <a:t>e</a:t>
            </a:r>
            <a:r>
              <a:rPr sz="1000" spc="-75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00" spc="300" dirty="0">
                <a:solidFill>
                  <a:srgbClr val="1F1F1F"/>
                </a:solidFill>
                <a:latin typeface="Times New Roman"/>
                <a:cs typeface="Times New Roman"/>
              </a:rPr>
              <a:t>-</a:t>
            </a:r>
            <a:r>
              <a:rPr sz="1000" spc="-120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00" spc="-140" dirty="0">
                <a:solidFill>
                  <a:srgbClr val="1F1F1F"/>
                </a:solidFill>
                <a:latin typeface="Times New Roman"/>
                <a:cs typeface="Times New Roman"/>
              </a:rPr>
              <a:t>MG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7" name="object 57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80" dirty="0"/>
              <a:t>H</a:t>
            </a:r>
            <a:r>
              <a:rPr spc="-5" dirty="0"/>
              <a:t>o</a:t>
            </a:r>
            <a:r>
              <a:rPr spc="-90" dirty="0">
                <a:solidFill>
                  <a:srgbClr val="050505"/>
                </a:solidFill>
              </a:rPr>
              <a:t>m</a:t>
            </a:r>
            <a:r>
              <a:rPr spc="-50" dirty="0"/>
              <a:t>e</a:t>
            </a:r>
            <a:r>
              <a:rPr spc="25" dirty="0"/>
              <a:t> </a:t>
            </a:r>
            <a:r>
              <a:rPr spc="-75" dirty="0">
                <a:solidFill>
                  <a:srgbClr val="050505"/>
                </a:solidFill>
              </a:rPr>
              <a:t>P</a:t>
            </a:r>
            <a:r>
              <a:rPr spc="-55" dirty="0"/>
              <a:t>ag</a:t>
            </a:r>
            <a:r>
              <a:rPr spc="25" dirty="0"/>
              <a:t>e</a:t>
            </a:r>
            <a:r>
              <a:rPr spc="10" dirty="0">
                <a:solidFill>
                  <a:srgbClr val="3B3D3D"/>
                </a:solidFill>
              </a:rPr>
              <a:t>:</a:t>
            </a:r>
            <a:r>
              <a:rPr spc="-100" dirty="0">
                <a:solidFill>
                  <a:srgbClr val="3B3D3D"/>
                </a:solidFill>
              </a:rPr>
              <a:t> </a:t>
            </a:r>
            <a:r>
              <a:rPr spc="-60" dirty="0"/>
              <a:t>www</a:t>
            </a:r>
            <a:r>
              <a:rPr spc="-105" dirty="0"/>
              <a:t> </a:t>
            </a:r>
            <a:r>
              <a:rPr spc="-45" dirty="0">
                <a:solidFill>
                  <a:srgbClr val="3B3D3D"/>
                </a:solidFill>
              </a:rPr>
              <a:t>.</a:t>
            </a:r>
            <a:r>
              <a:rPr spc="-40" dirty="0">
                <a:solidFill>
                  <a:srgbClr val="050505"/>
                </a:solidFill>
              </a:rPr>
              <a:t>m</a:t>
            </a:r>
            <a:r>
              <a:rPr spc="-30" dirty="0"/>
              <a:t>a</a:t>
            </a:r>
            <a:r>
              <a:rPr spc="5" dirty="0"/>
              <a:t>c</a:t>
            </a:r>
            <a:r>
              <a:rPr spc="-35" dirty="0">
                <a:solidFill>
                  <a:srgbClr val="050505"/>
                </a:solidFill>
              </a:rPr>
              <a:t>k</a:t>
            </a:r>
            <a:r>
              <a:rPr spc="15" dirty="0"/>
              <a:t>e</a:t>
            </a:r>
            <a:r>
              <a:rPr spc="-35" dirty="0">
                <a:solidFill>
                  <a:srgbClr val="050505"/>
                </a:solidFill>
              </a:rPr>
              <a:t>n</a:t>
            </a:r>
            <a:r>
              <a:rPr spc="30" dirty="0"/>
              <a:t>z</a:t>
            </a:r>
            <a:r>
              <a:rPr spc="-75" dirty="0">
                <a:solidFill>
                  <a:srgbClr val="050505"/>
                </a:solidFill>
              </a:rPr>
              <a:t>i</a:t>
            </a:r>
            <a:r>
              <a:rPr spc="-35" dirty="0"/>
              <a:t>e</a:t>
            </a:r>
            <a:r>
              <a:rPr spc="-65" dirty="0">
                <a:solidFill>
                  <a:srgbClr val="050505"/>
                </a:solidFill>
              </a:rPr>
              <a:t>bh</a:t>
            </a:r>
            <a:r>
              <a:rPr spc="-120" dirty="0">
                <a:solidFill>
                  <a:srgbClr val="050505"/>
                </a:solidFill>
              </a:rPr>
              <a:t> </a:t>
            </a:r>
            <a:r>
              <a:rPr spc="-45" dirty="0">
                <a:solidFill>
                  <a:srgbClr val="3B3D3D"/>
                </a:solidFill>
              </a:rPr>
              <a:t>.</a:t>
            </a:r>
            <a:r>
              <a:rPr spc="-10" dirty="0">
                <a:solidFill>
                  <a:srgbClr val="050505"/>
                </a:solidFill>
              </a:rPr>
              <a:t>c</a:t>
            </a:r>
            <a:r>
              <a:rPr spc="-15" dirty="0"/>
              <a:t>o</a:t>
            </a:r>
            <a:r>
              <a:rPr spc="-20" dirty="0">
                <a:solidFill>
                  <a:srgbClr val="050505"/>
                </a:solidFill>
              </a:rPr>
              <a:t>m</a:t>
            </a:r>
            <a:r>
              <a:rPr spc="-45" dirty="0">
                <a:solidFill>
                  <a:srgbClr val="3B3D3D"/>
                </a:solidFill>
              </a:rPr>
              <a:t>.</a:t>
            </a:r>
            <a:r>
              <a:rPr spc="-50" dirty="0">
                <a:solidFill>
                  <a:srgbClr val="050505"/>
                </a:solidFill>
              </a:rPr>
              <a:t>br</a:t>
            </a:r>
          </a:p>
        </p:txBody>
      </p:sp>
      <p:sp>
        <p:nvSpPr>
          <p:cNvPr id="58" name="object 5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30" dirty="0">
                <a:solidFill>
                  <a:srgbClr val="1F1F1F"/>
                </a:solidFill>
              </a:rPr>
              <a:t>E</a:t>
            </a:r>
            <a:r>
              <a:rPr spc="50" dirty="0">
                <a:solidFill>
                  <a:srgbClr val="1F1F1F"/>
                </a:solidFill>
              </a:rPr>
              <a:t> </a:t>
            </a:r>
            <a:r>
              <a:rPr spc="-90" dirty="0">
                <a:solidFill>
                  <a:srgbClr val="1F1F1F"/>
                </a:solidFill>
              </a:rPr>
              <a:t>Mai</a:t>
            </a:r>
            <a:r>
              <a:rPr spc="-130" dirty="0">
                <a:solidFill>
                  <a:srgbClr val="1F1F1F"/>
                </a:solidFill>
              </a:rPr>
              <a:t> </a:t>
            </a:r>
            <a:r>
              <a:rPr spc="-145" dirty="0"/>
              <a:t>l</a:t>
            </a:r>
            <a:r>
              <a:rPr spc="-130" dirty="0"/>
              <a:t> </a:t>
            </a:r>
            <a:r>
              <a:rPr spc="10" dirty="0">
                <a:solidFill>
                  <a:srgbClr val="1F1F1F"/>
                </a:solidFill>
              </a:rPr>
              <a:t>:</a:t>
            </a:r>
            <a:r>
              <a:rPr spc="-100" dirty="0">
                <a:solidFill>
                  <a:srgbClr val="1F1F1F"/>
                </a:solidFill>
              </a:rPr>
              <a:t> </a:t>
            </a:r>
            <a:r>
              <a:rPr spc="-25" dirty="0">
                <a:solidFill>
                  <a:srgbClr val="1F1F1F"/>
                </a:solidFill>
                <a:hlinkClick r:id="rId3"/>
              </a:rPr>
              <a:t>e</a:t>
            </a:r>
            <a:r>
              <a:rPr spc="-30" dirty="0">
                <a:solidFill>
                  <a:srgbClr val="1F1F1F"/>
                </a:solidFill>
                <a:hlinkClick r:id="rId3"/>
              </a:rPr>
              <a:t>s</a:t>
            </a:r>
            <a:r>
              <a:rPr spc="-40" dirty="0">
                <a:hlinkClick r:id="rId3"/>
              </a:rPr>
              <a:t>p</a:t>
            </a:r>
            <a:r>
              <a:rPr spc="15" dirty="0">
                <a:hlinkClick r:id="rId3"/>
              </a:rPr>
              <a:t>o</a:t>
            </a:r>
            <a:r>
              <a:rPr spc="-25" dirty="0">
                <a:solidFill>
                  <a:srgbClr val="1F1F1F"/>
                </a:solidFill>
                <a:hlinkClick r:id="rId3"/>
              </a:rPr>
              <a:t>rte</a:t>
            </a:r>
            <a:r>
              <a:rPr spc="25" dirty="0">
                <a:solidFill>
                  <a:srgbClr val="1F1F1F"/>
                </a:solidFill>
                <a:hlinkClick r:id="rId3"/>
              </a:rPr>
              <a:t>s</a:t>
            </a:r>
            <a:r>
              <a:rPr spc="-50" dirty="0">
                <a:solidFill>
                  <a:srgbClr val="3B3D3D"/>
                </a:solidFill>
                <a:hlinkClick r:id="rId3"/>
              </a:rPr>
              <a:t>@</a:t>
            </a:r>
            <a:r>
              <a:rPr spc="-40" dirty="0">
                <a:hlinkClick r:id="rId3"/>
              </a:rPr>
              <a:t>mac</a:t>
            </a:r>
            <a:r>
              <a:rPr spc="25" dirty="0">
                <a:hlinkClick r:id="rId3"/>
              </a:rPr>
              <a:t>k</a:t>
            </a:r>
            <a:r>
              <a:rPr spc="-10" dirty="0">
                <a:solidFill>
                  <a:srgbClr val="1F1F1F"/>
                </a:solidFill>
                <a:hlinkClick r:id="rId3"/>
              </a:rPr>
              <a:t>e</a:t>
            </a:r>
            <a:r>
              <a:rPr spc="-55" dirty="0">
                <a:hlinkClick r:id="rId3"/>
              </a:rPr>
              <a:t>nz</a:t>
            </a:r>
            <a:r>
              <a:rPr spc="25" dirty="0">
                <a:hlinkClick r:id="rId3"/>
              </a:rPr>
              <a:t>i</a:t>
            </a:r>
            <a:r>
              <a:rPr spc="-10" dirty="0">
                <a:solidFill>
                  <a:srgbClr val="1F1F1F"/>
                </a:solidFill>
                <a:hlinkClick r:id="rId3"/>
              </a:rPr>
              <a:t>e</a:t>
            </a:r>
            <a:r>
              <a:rPr spc="-45" dirty="0">
                <a:hlinkClick r:id="rId3"/>
              </a:rPr>
              <a:t>b</a:t>
            </a:r>
            <a:r>
              <a:rPr spc="45" dirty="0">
                <a:hlinkClick r:id="rId3"/>
              </a:rPr>
              <a:t>h</a:t>
            </a:r>
            <a:r>
              <a:rPr spc="-20" dirty="0">
                <a:solidFill>
                  <a:srgbClr val="3B3D3D"/>
                </a:solidFill>
                <a:hlinkClick r:id="rId3"/>
              </a:rPr>
              <a:t>.</a:t>
            </a:r>
            <a:r>
              <a:rPr spc="-10" dirty="0">
                <a:solidFill>
                  <a:srgbClr val="1F1F1F"/>
                </a:solidFill>
                <a:hlinkClick r:id="rId3"/>
              </a:rPr>
              <a:t>c</a:t>
            </a:r>
            <a:r>
              <a:rPr spc="-30" dirty="0">
                <a:hlinkClick r:id="rId3"/>
              </a:rPr>
              <a:t>om.br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279221" y="435179"/>
            <a:ext cx="1010285" cy="7054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795" algn="ctr">
              <a:lnSpc>
                <a:spcPct val="100000"/>
              </a:lnSpc>
            </a:pPr>
            <a:r>
              <a:rPr sz="700" dirty="0">
                <a:solidFill>
                  <a:srgbClr val="050505"/>
                </a:solidFill>
                <a:latin typeface="Times New Roman"/>
                <a:cs typeface="Times New Roman"/>
              </a:rPr>
              <a:t>FORMAÇÃO </a:t>
            </a:r>
            <a:r>
              <a:rPr sz="700" spc="-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700" spc="-40" dirty="0">
                <a:solidFill>
                  <a:srgbClr val="050505"/>
                </a:solidFill>
                <a:latin typeface="Times New Roman"/>
                <a:cs typeface="Times New Roman"/>
              </a:rPr>
              <a:t>DE</a:t>
            </a:r>
            <a:endParaRPr sz="700">
              <a:latin typeface="Times New Roman"/>
              <a:cs typeface="Times New Roman"/>
            </a:endParaRPr>
          </a:p>
          <a:p>
            <a:pPr marL="25400" algn="ctr">
              <a:lnSpc>
                <a:spcPct val="100000"/>
              </a:lnSpc>
              <a:spcBef>
                <a:spcPts val="175"/>
              </a:spcBef>
            </a:pPr>
            <a:r>
              <a:rPr sz="650" dirty="0">
                <a:solidFill>
                  <a:srgbClr val="050505"/>
                </a:solidFill>
                <a:latin typeface="Times New Roman"/>
                <a:cs typeface="Times New Roman"/>
              </a:rPr>
              <a:t>ATLETAS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20566" y="1561654"/>
            <a:ext cx="3662045" cy="2533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47445" marR="5080" indent="-1135380">
              <a:lnSpc>
                <a:spcPct val="103400"/>
              </a:lnSpc>
            </a:pPr>
            <a:r>
              <a:rPr sz="800" spc="-40" dirty="0">
                <a:solidFill>
                  <a:srgbClr val="050505"/>
                </a:solidFill>
                <a:latin typeface="Arial"/>
                <a:cs typeface="Arial"/>
              </a:rPr>
              <a:t>LOTE</a:t>
            </a:r>
            <a:r>
              <a:rPr sz="80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125" dirty="0">
                <a:solidFill>
                  <a:srgbClr val="050505"/>
                </a:solidFill>
                <a:latin typeface="Arial"/>
                <a:cs typeface="Arial"/>
              </a:rPr>
              <a:t>V</a:t>
            </a:r>
            <a:r>
              <a:rPr sz="800" spc="6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215" dirty="0">
                <a:solidFill>
                  <a:srgbClr val="050505"/>
                </a:solidFill>
                <a:latin typeface="Arial"/>
                <a:cs typeface="Arial"/>
              </a:rPr>
              <a:t>:</a:t>
            </a:r>
            <a:r>
              <a:rPr sz="800" spc="35" dirty="0">
                <a:solidFill>
                  <a:srgbClr val="050505"/>
                </a:solidFill>
                <a:latin typeface="Arial"/>
                <a:cs typeface="Arial"/>
              </a:rPr>
              <a:t>CAM</a:t>
            </a:r>
            <a:r>
              <a:rPr sz="800" spc="-1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45" dirty="0">
                <a:solidFill>
                  <a:srgbClr val="050505"/>
                </a:solidFill>
                <a:latin typeface="Arial"/>
                <a:cs typeface="Arial"/>
              </a:rPr>
              <a:t>SA</a:t>
            </a:r>
            <a:r>
              <a:rPr sz="800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800" spc="-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125" dirty="0">
                <a:solidFill>
                  <a:srgbClr val="050505"/>
                </a:solidFill>
                <a:latin typeface="Arial"/>
                <a:cs typeface="Arial"/>
              </a:rPr>
              <a:t>V</a:t>
            </a:r>
            <a:r>
              <a:rPr sz="800" spc="1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45" dirty="0">
                <a:solidFill>
                  <a:srgbClr val="050505"/>
                </a:solidFill>
                <a:latin typeface="Arial"/>
                <a:cs typeface="Arial"/>
              </a:rPr>
              <a:t>AGEM</a:t>
            </a:r>
            <a:r>
              <a:rPr sz="800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350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80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050505"/>
                </a:solidFill>
                <a:latin typeface="Arial"/>
                <a:cs typeface="Arial"/>
              </a:rPr>
              <a:t>ATLETAS</a:t>
            </a:r>
            <a:r>
              <a:rPr sz="800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050505"/>
                </a:solidFill>
                <a:latin typeface="Arial"/>
                <a:cs typeface="Arial"/>
              </a:rPr>
              <a:t>VOLE</a:t>
            </a:r>
            <a:r>
              <a:rPr sz="800" spc="4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050505"/>
                </a:solidFill>
                <a:latin typeface="Arial"/>
                <a:cs typeface="Arial"/>
              </a:rPr>
              <a:t>BOL</a:t>
            </a:r>
            <a:r>
              <a:rPr sz="8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25" dirty="0">
                <a:solidFill>
                  <a:srgbClr val="050505"/>
                </a:solidFill>
                <a:latin typeface="Arial"/>
                <a:cs typeface="Arial"/>
              </a:rPr>
              <a:t>FEM</a:t>
            </a:r>
            <a:r>
              <a:rPr sz="800" spc="-1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170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800" spc="-3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050505"/>
                </a:solidFill>
                <a:latin typeface="Arial"/>
                <a:cs typeface="Arial"/>
              </a:rPr>
              <a:t>NO</a:t>
            </a:r>
            <a:r>
              <a:rPr sz="800" spc="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5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80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050505"/>
                </a:solidFill>
                <a:latin typeface="Arial"/>
                <a:cs typeface="Arial"/>
              </a:rPr>
              <a:t>ATLETAS</a:t>
            </a:r>
            <a:r>
              <a:rPr sz="80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050505"/>
                </a:solidFill>
                <a:latin typeface="Arial"/>
                <a:cs typeface="Arial"/>
              </a:rPr>
              <a:t>BASQUETEBOL</a:t>
            </a:r>
            <a:r>
              <a:rPr sz="80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050505"/>
                </a:solidFill>
                <a:latin typeface="Arial"/>
                <a:cs typeface="Arial"/>
              </a:rPr>
              <a:t>MASCULINO</a:t>
            </a:r>
            <a:endParaRPr sz="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602737" y="1624679"/>
            <a:ext cx="70739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20" dirty="0">
                <a:solidFill>
                  <a:srgbClr val="050505"/>
                </a:solidFill>
                <a:latin typeface="Arial"/>
                <a:cs typeface="Arial"/>
              </a:rPr>
              <a:t>QUANT</a:t>
            </a:r>
            <a:r>
              <a:rPr sz="800" spc="4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25" dirty="0">
                <a:solidFill>
                  <a:srgbClr val="050505"/>
                </a:solidFill>
                <a:latin typeface="Arial"/>
                <a:cs typeface="Arial"/>
              </a:rPr>
              <a:t>DADE</a:t>
            </a:r>
            <a:endParaRPr sz="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871170" y="1627681"/>
            <a:ext cx="62166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35" dirty="0">
                <a:solidFill>
                  <a:srgbClr val="050505"/>
                </a:solidFill>
                <a:latin typeface="Arial"/>
                <a:cs typeface="Arial"/>
              </a:rPr>
              <a:t>R$</a:t>
            </a:r>
            <a:r>
              <a:rPr sz="800" spc="-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30" dirty="0">
                <a:solidFill>
                  <a:srgbClr val="050505"/>
                </a:solidFill>
                <a:latin typeface="Arial"/>
                <a:cs typeface="Arial"/>
              </a:rPr>
              <a:t>7</a:t>
            </a:r>
            <a:r>
              <a:rPr sz="800" spc="-55" dirty="0">
                <a:solidFill>
                  <a:srgbClr val="1F1F1F"/>
                </a:solidFill>
                <a:latin typeface="Arial"/>
                <a:cs typeface="Arial"/>
              </a:rPr>
              <a:t>.</a:t>
            </a:r>
            <a:r>
              <a:rPr sz="800" spc="45" dirty="0">
                <a:solidFill>
                  <a:srgbClr val="050505"/>
                </a:solidFill>
                <a:latin typeface="Arial"/>
                <a:cs typeface="Arial"/>
              </a:rPr>
              <a:t>059</a:t>
            </a:r>
            <a:r>
              <a:rPr sz="800" dirty="0">
                <a:solidFill>
                  <a:srgbClr val="050505"/>
                </a:solidFill>
                <a:latin typeface="Arial"/>
                <a:cs typeface="Arial"/>
              </a:rPr>
              <a:t>,</a:t>
            </a:r>
            <a:r>
              <a:rPr sz="800" spc="40" dirty="0">
                <a:solidFill>
                  <a:srgbClr val="050505"/>
                </a:solidFill>
                <a:latin typeface="Arial"/>
                <a:cs typeface="Arial"/>
              </a:rPr>
              <a:t>60</a:t>
            </a:r>
            <a:endParaRPr sz="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20566" y="1990830"/>
            <a:ext cx="12382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32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endParaRPr sz="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988999" y="1924802"/>
            <a:ext cx="1560195" cy="3162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236220">
              <a:lnSpc>
                <a:spcPct val="155100"/>
              </a:lnSpc>
            </a:pPr>
            <a:r>
              <a:rPr sz="800" spc="40" dirty="0">
                <a:solidFill>
                  <a:srgbClr val="050505"/>
                </a:solidFill>
                <a:latin typeface="Arial"/>
                <a:cs typeface="Arial"/>
              </a:rPr>
              <a:t>CAM</a:t>
            </a:r>
            <a:r>
              <a:rPr sz="800" spc="-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050505"/>
                </a:solidFill>
                <a:latin typeface="Arial"/>
                <a:cs typeface="Arial"/>
              </a:rPr>
              <a:t>SAS</a:t>
            </a:r>
            <a:r>
              <a:rPr sz="800" spc="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800" spc="-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140" dirty="0">
                <a:solidFill>
                  <a:srgbClr val="050505"/>
                </a:solidFill>
                <a:latin typeface="Arial"/>
                <a:cs typeface="Arial"/>
              </a:rPr>
              <a:t>V</a:t>
            </a:r>
            <a:r>
              <a:rPr sz="80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45" dirty="0">
                <a:solidFill>
                  <a:srgbClr val="050505"/>
                </a:solidFill>
                <a:latin typeface="Arial"/>
                <a:cs typeface="Arial"/>
              </a:rPr>
              <a:t>AGEM</a:t>
            </a:r>
            <a:r>
              <a:rPr sz="80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050505"/>
                </a:solidFill>
                <a:latin typeface="Arial"/>
                <a:cs typeface="Arial"/>
              </a:rPr>
              <a:t>ATLETAS</a:t>
            </a:r>
            <a:r>
              <a:rPr sz="80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5" dirty="0">
                <a:solidFill>
                  <a:srgbClr val="050505"/>
                </a:solidFill>
                <a:latin typeface="Arial"/>
                <a:cs typeface="Arial"/>
              </a:rPr>
              <a:t>VOLE</a:t>
            </a:r>
            <a:r>
              <a:rPr sz="800" spc="6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050505"/>
                </a:solidFill>
                <a:latin typeface="Arial"/>
                <a:cs typeface="Arial"/>
              </a:rPr>
              <a:t>BOL</a:t>
            </a:r>
            <a:r>
              <a:rPr sz="8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25" dirty="0">
                <a:solidFill>
                  <a:srgbClr val="050505"/>
                </a:solidFill>
                <a:latin typeface="Arial"/>
                <a:cs typeface="Arial"/>
              </a:rPr>
              <a:t>FEM</a:t>
            </a:r>
            <a:r>
              <a:rPr sz="800" spc="-3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170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800" spc="-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050505"/>
                </a:solidFill>
                <a:latin typeface="Arial"/>
                <a:cs typeface="Arial"/>
              </a:rPr>
              <a:t>NO</a:t>
            </a:r>
            <a:endParaRPr sz="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859972" y="1993831"/>
            <a:ext cx="20891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12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800" spc="-9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800" spc="65" dirty="0">
                <a:solidFill>
                  <a:srgbClr val="050505"/>
                </a:solidFill>
                <a:latin typeface="Arial"/>
                <a:cs typeface="Arial"/>
              </a:rPr>
              <a:t>8</a:t>
            </a:r>
            <a:endParaRPr sz="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584367" y="1997405"/>
            <a:ext cx="41910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25" dirty="0">
                <a:solidFill>
                  <a:srgbClr val="050505"/>
                </a:solidFill>
                <a:latin typeface="Times New Roman"/>
                <a:cs typeface="Times New Roman"/>
              </a:rPr>
              <a:t>R$</a:t>
            </a:r>
            <a:r>
              <a:rPr sz="800" spc="6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800" spc="20" dirty="0">
                <a:solidFill>
                  <a:srgbClr val="050505"/>
                </a:solidFill>
                <a:latin typeface="Times New Roman"/>
                <a:cs typeface="Times New Roman"/>
              </a:rPr>
              <a:t>3</a:t>
            </a:r>
            <a:r>
              <a:rPr sz="800" spc="10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800" spc="5" dirty="0">
                <a:solidFill>
                  <a:srgbClr val="1F1F1F"/>
                </a:solidFill>
                <a:latin typeface="Times New Roman"/>
                <a:cs typeface="Times New Roman"/>
              </a:rPr>
              <a:t>,</a:t>
            </a:r>
            <a:r>
              <a:rPr sz="800" spc="40" dirty="0">
                <a:solidFill>
                  <a:srgbClr val="050505"/>
                </a:solidFill>
                <a:latin typeface="Times New Roman"/>
                <a:cs typeface="Times New Roman"/>
              </a:rPr>
              <a:t>80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344245" y="1997405"/>
            <a:ext cx="54737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0" dirty="0">
                <a:solidFill>
                  <a:srgbClr val="050505"/>
                </a:solidFill>
                <a:latin typeface="Times New Roman"/>
                <a:cs typeface="Times New Roman"/>
              </a:rPr>
              <a:t>R$</a:t>
            </a:r>
            <a:r>
              <a:rPr sz="800" spc="6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800" spc="15" dirty="0">
                <a:solidFill>
                  <a:srgbClr val="050505"/>
                </a:solidFill>
                <a:latin typeface="Times New Roman"/>
                <a:cs typeface="Times New Roman"/>
              </a:rPr>
              <a:t>3.752</a:t>
            </a:r>
            <a:r>
              <a:rPr sz="800" spc="25" dirty="0">
                <a:solidFill>
                  <a:srgbClr val="050505"/>
                </a:solidFill>
                <a:latin typeface="Times New Roman"/>
                <a:cs typeface="Times New Roman"/>
              </a:rPr>
              <a:t>,</a:t>
            </a:r>
            <a:r>
              <a:rPr sz="800" spc="40" dirty="0">
                <a:solidFill>
                  <a:srgbClr val="1F1F1F"/>
                </a:solidFill>
                <a:latin typeface="Times New Roman"/>
                <a:cs typeface="Times New Roman"/>
              </a:rPr>
              <a:t>4</a:t>
            </a:r>
            <a:r>
              <a:rPr sz="800" spc="25" dirty="0">
                <a:solidFill>
                  <a:srgbClr val="050505"/>
                </a:solidFill>
                <a:latin typeface="Times New Roman"/>
                <a:cs typeface="Times New Roman"/>
              </a:rPr>
              <a:t>0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17609" y="2368985"/>
            <a:ext cx="8699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35" dirty="0">
                <a:solidFill>
                  <a:srgbClr val="050505"/>
                </a:solidFill>
                <a:latin typeface="Arial"/>
                <a:cs typeface="Arial"/>
              </a:rPr>
              <a:t>2</a:t>
            </a:r>
            <a:endParaRPr sz="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838205" y="2305959"/>
            <a:ext cx="1853564" cy="313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386715">
              <a:lnSpc>
                <a:spcPct val="152600"/>
              </a:lnSpc>
            </a:pPr>
            <a:r>
              <a:rPr sz="800" spc="45" dirty="0">
                <a:solidFill>
                  <a:srgbClr val="050505"/>
                </a:solidFill>
                <a:latin typeface="Arial"/>
                <a:cs typeface="Arial"/>
              </a:rPr>
              <a:t>CAM</a:t>
            </a:r>
            <a:r>
              <a:rPr sz="80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050505"/>
                </a:solidFill>
                <a:latin typeface="Arial"/>
                <a:cs typeface="Arial"/>
              </a:rPr>
              <a:t>SAS</a:t>
            </a:r>
            <a:r>
              <a:rPr sz="800" spc="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800" spc="-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125" dirty="0">
                <a:solidFill>
                  <a:srgbClr val="050505"/>
                </a:solidFill>
                <a:latin typeface="Arial"/>
                <a:cs typeface="Arial"/>
              </a:rPr>
              <a:t>V</a:t>
            </a:r>
            <a:r>
              <a:rPr sz="800" spc="-1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050505"/>
                </a:solidFill>
                <a:latin typeface="Arial"/>
                <a:cs typeface="Arial"/>
              </a:rPr>
              <a:t>AGEM</a:t>
            </a:r>
            <a:r>
              <a:rPr sz="800" spc="-30" dirty="0">
                <a:solidFill>
                  <a:srgbClr val="050505"/>
                </a:solidFill>
                <a:latin typeface="Arial"/>
                <a:cs typeface="Arial"/>
              </a:rPr>
              <a:t> ATLETAS</a:t>
            </a:r>
            <a:r>
              <a:rPr sz="80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050505"/>
                </a:solidFill>
                <a:latin typeface="Arial"/>
                <a:cs typeface="Arial"/>
              </a:rPr>
              <a:t>BASQUETEBOL</a:t>
            </a:r>
            <a:r>
              <a:rPr sz="80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050505"/>
                </a:solidFill>
                <a:latin typeface="Arial"/>
                <a:cs typeface="Arial"/>
              </a:rPr>
              <a:t>MASCULINO</a:t>
            </a:r>
            <a:endParaRPr sz="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859972" y="2374988"/>
            <a:ext cx="211454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1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800" spc="50" dirty="0">
                <a:solidFill>
                  <a:srgbClr val="050505"/>
                </a:solidFill>
                <a:latin typeface="Arial"/>
                <a:cs typeface="Arial"/>
              </a:rPr>
              <a:t>04</a:t>
            </a:r>
            <a:endParaRPr sz="8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587325" y="2378562"/>
            <a:ext cx="41084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40" dirty="0">
                <a:solidFill>
                  <a:srgbClr val="050505"/>
                </a:solidFill>
                <a:latin typeface="Times New Roman"/>
                <a:cs typeface="Times New Roman"/>
              </a:rPr>
              <a:t>R$</a:t>
            </a:r>
            <a:r>
              <a:rPr sz="800" spc="7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800" spc="15" dirty="0">
                <a:solidFill>
                  <a:srgbClr val="050505"/>
                </a:solidFill>
                <a:latin typeface="Times New Roman"/>
                <a:cs typeface="Times New Roman"/>
              </a:rPr>
              <a:t>31,80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347202" y="2378562"/>
            <a:ext cx="54356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75" dirty="0">
                <a:solidFill>
                  <a:srgbClr val="050505"/>
                </a:solidFill>
                <a:latin typeface="Times New Roman"/>
                <a:cs typeface="Times New Roman"/>
              </a:rPr>
              <a:t>R</a:t>
            </a:r>
            <a:r>
              <a:rPr sz="800" spc="30" dirty="0">
                <a:solidFill>
                  <a:srgbClr val="1F1F1F"/>
                </a:solidFill>
                <a:latin typeface="Times New Roman"/>
                <a:cs typeface="Times New Roman"/>
              </a:rPr>
              <a:t>$</a:t>
            </a:r>
            <a:r>
              <a:rPr sz="800" spc="15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800" spc="60" dirty="0">
                <a:solidFill>
                  <a:srgbClr val="050505"/>
                </a:solidFill>
                <a:latin typeface="Times New Roman"/>
                <a:cs typeface="Times New Roman"/>
              </a:rPr>
              <a:t>3</a:t>
            </a:r>
            <a:r>
              <a:rPr sz="800" spc="20" dirty="0">
                <a:solidFill>
                  <a:srgbClr val="1F1F1F"/>
                </a:solidFill>
                <a:latin typeface="Times New Roman"/>
                <a:cs typeface="Times New Roman"/>
              </a:rPr>
              <a:t>.</a:t>
            </a:r>
            <a:r>
              <a:rPr sz="800" spc="-15" dirty="0">
                <a:solidFill>
                  <a:srgbClr val="1F1F1F"/>
                </a:solidFill>
                <a:latin typeface="Times New Roman"/>
                <a:cs typeface="Times New Roman"/>
              </a:rPr>
              <a:t>3</a:t>
            </a:r>
            <a:r>
              <a:rPr sz="800" spc="15" dirty="0">
                <a:solidFill>
                  <a:srgbClr val="050505"/>
                </a:solidFill>
                <a:latin typeface="Times New Roman"/>
                <a:cs typeface="Times New Roman"/>
              </a:rPr>
              <a:t>07,20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237992" y="2675111"/>
            <a:ext cx="263144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45" dirty="0">
                <a:solidFill>
                  <a:srgbClr val="050505"/>
                </a:solidFill>
                <a:latin typeface="Arial"/>
                <a:cs typeface="Arial"/>
              </a:rPr>
              <a:t>LOTE</a:t>
            </a:r>
            <a:r>
              <a:rPr sz="800" spc="-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125" dirty="0">
                <a:solidFill>
                  <a:srgbClr val="050505"/>
                </a:solidFill>
                <a:latin typeface="Arial"/>
                <a:cs typeface="Arial"/>
              </a:rPr>
              <a:t>VI</a:t>
            </a:r>
            <a:r>
              <a:rPr sz="800" spc="8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229" dirty="0">
                <a:solidFill>
                  <a:srgbClr val="050505"/>
                </a:solidFill>
                <a:latin typeface="Arial"/>
                <a:cs typeface="Arial"/>
              </a:rPr>
              <a:t>:</a:t>
            </a:r>
            <a:r>
              <a:rPr sz="800" spc="40" dirty="0">
                <a:solidFill>
                  <a:srgbClr val="050505"/>
                </a:solidFill>
                <a:latin typeface="Arial"/>
                <a:cs typeface="Arial"/>
              </a:rPr>
              <a:t>CAM</a:t>
            </a:r>
            <a:r>
              <a:rPr sz="800" spc="-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45" dirty="0">
                <a:solidFill>
                  <a:srgbClr val="050505"/>
                </a:solidFill>
                <a:latin typeface="Arial"/>
                <a:cs typeface="Arial"/>
              </a:rPr>
              <a:t>SA</a:t>
            </a:r>
            <a:r>
              <a:rPr sz="80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800" spc="-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125" dirty="0">
                <a:solidFill>
                  <a:srgbClr val="050505"/>
                </a:solidFill>
                <a:latin typeface="Arial"/>
                <a:cs typeface="Arial"/>
              </a:rPr>
              <a:t>V</a:t>
            </a:r>
            <a:r>
              <a:rPr sz="800" spc="3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45" dirty="0">
                <a:solidFill>
                  <a:srgbClr val="050505"/>
                </a:solidFill>
                <a:latin typeface="Arial"/>
                <a:cs typeface="Arial"/>
              </a:rPr>
              <a:t>AGEM</a:t>
            </a:r>
            <a:r>
              <a:rPr sz="800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80" dirty="0">
                <a:solidFill>
                  <a:srgbClr val="050505"/>
                </a:solidFill>
                <a:latin typeface="Arial"/>
                <a:cs typeface="Arial"/>
              </a:rPr>
              <a:t>-COM</a:t>
            </a:r>
            <a:r>
              <a:rPr sz="800" spc="2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45" dirty="0">
                <a:solidFill>
                  <a:srgbClr val="050505"/>
                </a:solidFill>
                <a:latin typeface="Arial"/>
                <a:cs typeface="Arial"/>
              </a:rPr>
              <a:t>SSÃO</a:t>
            </a:r>
            <a:r>
              <a:rPr sz="80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5" dirty="0">
                <a:solidFill>
                  <a:srgbClr val="050505"/>
                </a:solidFill>
                <a:latin typeface="Arial"/>
                <a:cs typeface="Arial"/>
              </a:rPr>
              <a:t>TÉCN</a:t>
            </a:r>
            <a:r>
              <a:rPr sz="800" spc="2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45" dirty="0">
                <a:solidFill>
                  <a:srgbClr val="050505"/>
                </a:solidFill>
                <a:latin typeface="Arial"/>
                <a:cs typeface="Arial"/>
              </a:rPr>
              <a:t>CA</a:t>
            </a:r>
            <a:endParaRPr sz="8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605694" y="2678112"/>
            <a:ext cx="69088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0" dirty="0">
                <a:solidFill>
                  <a:srgbClr val="050505"/>
                </a:solidFill>
                <a:latin typeface="Arial"/>
                <a:cs typeface="Arial"/>
              </a:rPr>
              <a:t>QUANTIDADE</a:t>
            </a:r>
            <a:endParaRPr sz="8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924391" y="2684115"/>
            <a:ext cx="52705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20" dirty="0">
                <a:solidFill>
                  <a:srgbClr val="050505"/>
                </a:solidFill>
                <a:latin typeface="Arial"/>
                <a:cs typeface="Arial"/>
              </a:rPr>
              <a:t>R$</a:t>
            </a:r>
            <a:r>
              <a:rPr sz="80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40" dirty="0">
                <a:solidFill>
                  <a:srgbClr val="050505"/>
                </a:solidFill>
                <a:latin typeface="Arial"/>
                <a:cs typeface="Arial"/>
              </a:rPr>
              <a:t>426</a:t>
            </a:r>
            <a:r>
              <a:rPr sz="800" spc="50" dirty="0">
                <a:solidFill>
                  <a:srgbClr val="050505"/>
                </a:solidFill>
                <a:latin typeface="Arial"/>
                <a:cs typeface="Arial"/>
              </a:rPr>
              <a:t>,</a:t>
            </a:r>
            <a:r>
              <a:rPr sz="800" spc="40" dirty="0">
                <a:solidFill>
                  <a:srgbClr val="050505"/>
                </a:solidFill>
                <a:latin typeface="Arial"/>
                <a:cs typeface="Arial"/>
              </a:rPr>
              <a:t>60</a:t>
            </a:r>
            <a:endParaRPr sz="8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88042" y="2978236"/>
            <a:ext cx="12382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32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endParaRPr sz="8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190055" y="2915211"/>
            <a:ext cx="1075690" cy="3105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3020" marR="5080" indent="-20955">
              <a:lnSpc>
                <a:spcPct val="150200"/>
              </a:lnSpc>
            </a:pPr>
            <a:r>
              <a:rPr sz="800" spc="40" dirty="0">
                <a:solidFill>
                  <a:srgbClr val="050505"/>
                </a:solidFill>
                <a:latin typeface="Arial"/>
                <a:cs typeface="Arial"/>
              </a:rPr>
              <a:t>CAM</a:t>
            </a:r>
            <a:r>
              <a:rPr sz="800" spc="-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050505"/>
                </a:solidFill>
                <a:latin typeface="Arial"/>
                <a:cs typeface="Arial"/>
              </a:rPr>
              <a:t>SAS</a:t>
            </a:r>
            <a:r>
              <a:rPr sz="800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80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125" dirty="0">
                <a:solidFill>
                  <a:srgbClr val="050505"/>
                </a:solidFill>
                <a:latin typeface="Arial"/>
                <a:cs typeface="Arial"/>
              </a:rPr>
              <a:t>V</a:t>
            </a:r>
            <a:r>
              <a:rPr sz="800" spc="-1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45" dirty="0">
                <a:solidFill>
                  <a:srgbClr val="050505"/>
                </a:solidFill>
                <a:latin typeface="Arial"/>
                <a:cs typeface="Arial"/>
              </a:rPr>
              <a:t>AGEM</a:t>
            </a:r>
            <a:r>
              <a:rPr sz="80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30" dirty="0">
                <a:solidFill>
                  <a:srgbClr val="050505"/>
                </a:solidFill>
                <a:latin typeface="Arial"/>
                <a:cs typeface="Arial"/>
              </a:rPr>
              <a:t>COM</a:t>
            </a:r>
            <a:r>
              <a:rPr sz="800" spc="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050505"/>
                </a:solidFill>
                <a:latin typeface="Arial"/>
                <a:cs typeface="Arial"/>
              </a:rPr>
              <a:t>SSÃO</a:t>
            </a:r>
            <a:r>
              <a:rPr sz="80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050505"/>
                </a:solidFill>
                <a:latin typeface="Arial"/>
                <a:cs typeface="Arial"/>
              </a:rPr>
              <a:t>TÉCN</a:t>
            </a:r>
            <a:r>
              <a:rPr sz="800" spc="-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45" dirty="0">
                <a:solidFill>
                  <a:srgbClr val="050505"/>
                </a:solidFill>
                <a:latin typeface="Arial"/>
                <a:cs typeface="Arial"/>
              </a:rPr>
              <a:t>CA</a:t>
            </a:r>
            <a:endParaRPr sz="8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889539" y="2984239"/>
            <a:ext cx="15049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800" spc="95" dirty="0">
                <a:solidFill>
                  <a:srgbClr val="050505"/>
                </a:solidFill>
                <a:latin typeface="Arial"/>
                <a:cs typeface="Arial"/>
              </a:rPr>
              <a:t>8</a:t>
            </a:r>
            <a:endParaRPr sz="8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587325" y="2984812"/>
            <a:ext cx="41592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25" dirty="0">
                <a:solidFill>
                  <a:srgbClr val="050505"/>
                </a:solidFill>
                <a:latin typeface="Times New Roman"/>
                <a:cs typeface="Times New Roman"/>
              </a:rPr>
              <a:t>R$</a:t>
            </a:r>
            <a:r>
              <a:rPr sz="800" spc="9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800" spc="-10" dirty="0">
                <a:solidFill>
                  <a:srgbClr val="050505"/>
                </a:solidFill>
                <a:latin typeface="Times New Roman"/>
                <a:cs typeface="Times New Roman"/>
              </a:rPr>
              <a:t>2</a:t>
            </a:r>
            <a:r>
              <a:rPr sz="800" spc="15" dirty="0">
                <a:solidFill>
                  <a:srgbClr val="1F1F1F"/>
                </a:solidFill>
                <a:latin typeface="Times New Roman"/>
                <a:cs typeface="Times New Roman"/>
              </a:rPr>
              <a:t>3</a:t>
            </a:r>
            <a:r>
              <a:rPr sz="800" spc="30" dirty="0">
                <a:solidFill>
                  <a:srgbClr val="1F1F1F"/>
                </a:solidFill>
                <a:latin typeface="Times New Roman"/>
                <a:cs typeface="Times New Roman"/>
              </a:rPr>
              <a:t>,</a:t>
            </a:r>
            <a:r>
              <a:rPr sz="800" spc="20" dirty="0">
                <a:solidFill>
                  <a:srgbClr val="050505"/>
                </a:solidFill>
                <a:latin typeface="Times New Roman"/>
                <a:cs typeface="Times New Roman"/>
              </a:rPr>
              <a:t>70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391553" y="2984812"/>
            <a:ext cx="45847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0" dirty="0">
                <a:solidFill>
                  <a:srgbClr val="050505"/>
                </a:solidFill>
                <a:latin typeface="Times New Roman"/>
                <a:cs typeface="Times New Roman"/>
              </a:rPr>
              <a:t>R$</a:t>
            </a:r>
            <a:r>
              <a:rPr sz="800" spc="2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800" spc="60" dirty="0">
                <a:solidFill>
                  <a:srgbClr val="1F1F1F"/>
                </a:solidFill>
                <a:latin typeface="Times New Roman"/>
                <a:cs typeface="Times New Roman"/>
              </a:rPr>
              <a:t>4</a:t>
            </a:r>
            <a:r>
              <a:rPr sz="800" spc="10" dirty="0">
                <a:solidFill>
                  <a:srgbClr val="050505"/>
                </a:solidFill>
                <a:latin typeface="Times New Roman"/>
                <a:cs typeface="Times New Roman"/>
              </a:rPr>
              <a:t>26,60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40734" y="3281360"/>
            <a:ext cx="3824604" cy="2565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62940" marR="5080" indent="-650875">
              <a:lnSpc>
                <a:spcPct val="105900"/>
              </a:lnSpc>
            </a:pPr>
            <a:r>
              <a:rPr sz="800" spc="-40" dirty="0">
                <a:solidFill>
                  <a:srgbClr val="050505"/>
                </a:solidFill>
                <a:latin typeface="Arial"/>
                <a:cs typeface="Arial"/>
              </a:rPr>
              <a:t>LOTE</a:t>
            </a:r>
            <a:r>
              <a:rPr sz="80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125" dirty="0">
                <a:solidFill>
                  <a:srgbClr val="050505"/>
                </a:solidFill>
                <a:latin typeface="Arial"/>
                <a:cs typeface="Arial"/>
              </a:rPr>
              <a:t>V</a:t>
            </a:r>
            <a:r>
              <a:rPr sz="800" spc="1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19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7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229" dirty="0">
                <a:solidFill>
                  <a:srgbClr val="050505"/>
                </a:solidFill>
                <a:latin typeface="Arial"/>
                <a:cs typeface="Arial"/>
              </a:rPr>
              <a:t>:</a:t>
            </a:r>
            <a:r>
              <a:rPr sz="800" spc="-35" dirty="0">
                <a:solidFill>
                  <a:srgbClr val="050505"/>
                </a:solidFill>
                <a:latin typeface="Arial"/>
                <a:cs typeface="Arial"/>
              </a:rPr>
              <a:t>AGASALHO</a:t>
            </a:r>
            <a:r>
              <a:rPr sz="800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050505"/>
                </a:solidFill>
                <a:latin typeface="Arial"/>
                <a:cs typeface="Arial"/>
              </a:rPr>
              <a:t>COMPLETO</a:t>
            </a:r>
            <a:r>
              <a:rPr sz="800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350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80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050505"/>
                </a:solidFill>
                <a:latin typeface="Arial"/>
                <a:cs typeface="Arial"/>
              </a:rPr>
              <a:t>ATLETAS</a:t>
            </a:r>
            <a:r>
              <a:rPr sz="800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050505"/>
                </a:solidFill>
                <a:latin typeface="Arial"/>
                <a:cs typeface="Arial"/>
              </a:rPr>
              <a:t>VOLE</a:t>
            </a:r>
            <a:r>
              <a:rPr sz="800" spc="4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050505"/>
                </a:solidFill>
                <a:latin typeface="Arial"/>
                <a:cs typeface="Arial"/>
              </a:rPr>
              <a:t>BOL</a:t>
            </a:r>
            <a:r>
              <a:rPr sz="8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25" dirty="0">
                <a:solidFill>
                  <a:srgbClr val="050505"/>
                </a:solidFill>
                <a:latin typeface="Arial"/>
                <a:cs typeface="Arial"/>
              </a:rPr>
              <a:t>FEM</a:t>
            </a:r>
            <a:r>
              <a:rPr sz="800" spc="-3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190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800" spc="-2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5" dirty="0">
                <a:solidFill>
                  <a:srgbClr val="050505"/>
                </a:solidFill>
                <a:latin typeface="Arial"/>
                <a:cs typeface="Arial"/>
              </a:rPr>
              <a:t>NO,</a:t>
            </a:r>
            <a:r>
              <a:rPr sz="800" spc="-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050505"/>
                </a:solidFill>
                <a:latin typeface="Arial"/>
                <a:cs typeface="Arial"/>
              </a:rPr>
              <a:t>ATLETAS</a:t>
            </a:r>
            <a:r>
              <a:rPr sz="80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050505"/>
                </a:solidFill>
                <a:latin typeface="Arial"/>
                <a:cs typeface="Arial"/>
              </a:rPr>
              <a:t>BASQUETEBOL</a:t>
            </a:r>
            <a:r>
              <a:rPr sz="8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050505"/>
                </a:solidFill>
                <a:latin typeface="Arial"/>
                <a:cs typeface="Arial"/>
              </a:rPr>
              <a:t>MASCULINO</a:t>
            </a:r>
            <a:r>
              <a:rPr sz="8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5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80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30" dirty="0">
                <a:solidFill>
                  <a:srgbClr val="050505"/>
                </a:solidFill>
                <a:latin typeface="Arial"/>
                <a:cs typeface="Arial"/>
              </a:rPr>
              <a:t>COM</a:t>
            </a:r>
            <a:r>
              <a:rPr sz="800" spc="-1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050505"/>
                </a:solidFill>
                <a:latin typeface="Arial"/>
                <a:cs typeface="Arial"/>
              </a:rPr>
              <a:t>SSÃO</a:t>
            </a:r>
            <a:r>
              <a:rPr sz="80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050505"/>
                </a:solidFill>
                <a:latin typeface="Arial"/>
                <a:cs typeface="Arial"/>
              </a:rPr>
              <a:t>TECN</a:t>
            </a:r>
            <a:r>
              <a:rPr sz="800" spc="-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45" dirty="0">
                <a:solidFill>
                  <a:srgbClr val="050505"/>
                </a:solidFill>
                <a:latin typeface="Arial"/>
                <a:cs typeface="Arial"/>
              </a:rPr>
              <a:t>CA</a:t>
            </a:r>
            <a:endParaRPr sz="8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605694" y="3347388"/>
            <a:ext cx="70739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20" dirty="0">
                <a:solidFill>
                  <a:srgbClr val="050505"/>
                </a:solidFill>
                <a:latin typeface="Arial"/>
                <a:cs typeface="Arial"/>
              </a:rPr>
              <a:t>QUANTI</a:t>
            </a:r>
            <a:r>
              <a:rPr sz="800" spc="-20" dirty="0">
                <a:solidFill>
                  <a:srgbClr val="050505"/>
                </a:solidFill>
                <a:latin typeface="Arial"/>
                <a:cs typeface="Arial"/>
              </a:rPr>
              <a:t>DADE</a:t>
            </a:r>
            <a:endParaRPr sz="8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847516" y="3347388"/>
            <a:ext cx="68389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20" dirty="0">
                <a:solidFill>
                  <a:srgbClr val="050505"/>
                </a:solidFill>
                <a:latin typeface="Arial"/>
                <a:cs typeface="Arial"/>
              </a:rPr>
              <a:t>R$</a:t>
            </a:r>
            <a:r>
              <a:rPr sz="80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800" spc="75" dirty="0">
                <a:solidFill>
                  <a:srgbClr val="050505"/>
                </a:solidFill>
                <a:latin typeface="Arial"/>
                <a:cs typeface="Arial"/>
              </a:rPr>
              <a:t>0</a:t>
            </a:r>
            <a:r>
              <a:rPr sz="800" spc="-10" dirty="0">
                <a:solidFill>
                  <a:srgbClr val="050505"/>
                </a:solidFill>
                <a:latin typeface="Arial"/>
                <a:cs typeface="Arial"/>
              </a:rPr>
              <a:t>.</a:t>
            </a:r>
            <a:r>
              <a:rPr sz="800" spc="55" dirty="0">
                <a:solidFill>
                  <a:srgbClr val="050505"/>
                </a:solidFill>
                <a:latin typeface="Arial"/>
                <a:cs typeface="Arial"/>
              </a:rPr>
              <a:t>76</a:t>
            </a:r>
            <a:r>
              <a:rPr sz="800" spc="-10" dirty="0">
                <a:solidFill>
                  <a:srgbClr val="050505"/>
                </a:solidFill>
                <a:latin typeface="Arial"/>
                <a:cs typeface="Arial"/>
              </a:rPr>
              <a:t>4</a:t>
            </a:r>
            <a:r>
              <a:rPr sz="800" spc="55" dirty="0">
                <a:solidFill>
                  <a:srgbClr val="050505"/>
                </a:solidFill>
                <a:latin typeface="Arial"/>
                <a:cs typeface="Arial"/>
              </a:rPr>
              <a:t>,</a:t>
            </a:r>
            <a:r>
              <a:rPr sz="800" spc="40" dirty="0">
                <a:solidFill>
                  <a:srgbClr val="050505"/>
                </a:solidFill>
                <a:latin typeface="Arial"/>
                <a:cs typeface="Arial"/>
              </a:rPr>
              <a:t>00</a:t>
            </a:r>
            <a:endParaRPr sz="8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90999" y="3719541"/>
            <a:ext cx="12382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32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endParaRPr sz="8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953517" y="3650513"/>
            <a:ext cx="1563370" cy="3105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203835">
              <a:lnSpc>
                <a:spcPct val="150200"/>
              </a:lnSpc>
            </a:pPr>
            <a:r>
              <a:rPr sz="800" spc="-25" dirty="0">
                <a:solidFill>
                  <a:srgbClr val="050505"/>
                </a:solidFill>
                <a:latin typeface="Arial"/>
                <a:cs typeface="Arial"/>
              </a:rPr>
              <a:t>AGASALHO</a:t>
            </a:r>
            <a:r>
              <a:rPr sz="800" spc="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050505"/>
                </a:solidFill>
                <a:latin typeface="Arial"/>
                <a:cs typeface="Arial"/>
              </a:rPr>
              <a:t>COMPLETO</a:t>
            </a:r>
            <a:r>
              <a:rPr sz="80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050505"/>
                </a:solidFill>
                <a:latin typeface="Arial"/>
                <a:cs typeface="Arial"/>
              </a:rPr>
              <a:t>ATLETAS</a:t>
            </a:r>
            <a:r>
              <a:rPr sz="80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050505"/>
                </a:solidFill>
                <a:latin typeface="Arial"/>
                <a:cs typeface="Arial"/>
              </a:rPr>
              <a:t>VOLE</a:t>
            </a:r>
            <a:r>
              <a:rPr sz="800" spc="4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10" dirty="0">
                <a:solidFill>
                  <a:srgbClr val="050505"/>
                </a:solidFill>
                <a:latin typeface="Arial"/>
                <a:cs typeface="Arial"/>
              </a:rPr>
              <a:t>BOL </a:t>
            </a:r>
            <a:r>
              <a:rPr sz="800" spc="25" dirty="0">
                <a:solidFill>
                  <a:srgbClr val="050505"/>
                </a:solidFill>
                <a:latin typeface="Arial"/>
                <a:cs typeface="Arial"/>
              </a:rPr>
              <a:t>FEM</a:t>
            </a:r>
            <a:r>
              <a:rPr sz="800" spc="-3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170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800" spc="-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050505"/>
                </a:solidFill>
                <a:latin typeface="Arial"/>
                <a:cs typeface="Arial"/>
              </a:rPr>
              <a:t>NO</a:t>
            </a:r>
            <a:endParaRPr sz="8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886582" y="3716540"/>
            <a:ext cx="15113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dirty="0">
                <a:solidFill>
                  <a:srgbClr val="050505"/>
                </a:solidFill>
                <a:latin typeface="Arial"/>
                <a:cs typeface="Arial"/>
              </a:rPr>
              <a:t>S9</a:t>
            </a:r>
            <a:endParaRPr sz="8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590282" y="3720114"/>
            <a:ext cx="413384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30" dirty="0">
                <a:solidFill>
                  <a:srgbClr val="050505"/>
                </a:solidFill>
                <a:latin typeface="Times New Roman"/>
                <a:cs typeface="Times New Roman"/>
              </a:rPr>
              <a:t>R</a:t>
            </a:r>
            <a:r>
              <a:rPr sz="800" spc="30" dirty="0">
                <a:solidFill>
                  <a:srgbClr val="1F1F1F"/>
                </a:solidFill>
                <a:latin typeface="Times New Roman"/>
                <a:cs typeface="Times New Roman"/>
              </a:rPr>
              <a:t>$</a:t>
            </a:r>
            <a:r>
              <a:rPr sz="800" spc="-5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800" spc="30" dirty="0">
                <a:solidFill>
                  <a:srgbClr val="050505"/>
                </a:solidFill>
                <a:latin typeface="Times New Roman"/>
                <a:cs typeface="Times New Roman"/>
              </a:rPr>
              <a:t>8</a:t>
            </a:r>
            <a:r>
              <a:rPr sz="800" spc="25" dirty="0">
                <a:solidFill>
                  <a:srgbClr val="050505"/>
                </a:solidFill>
                <a:latin typeface="Times New Roman"/>
                <a:cs typeface="Times New Roman"/>
              </a:rPr>
              <a:t>9</a:t>
            </a:r>
            <a:r>
              <a:rPr sz="800" spc="30" dirty="0">
                <a:solidFill>
                  <a:srgbClr val="1F1F1F"/>
                </a:solidFill>
                <a:latin typeface="Times New Roman"/>
                <a:cs typeface="Times New Roman"/>
              </a:rPr>
              <a:t>,</a:t>
            </a:r>
            <a:r>
              <a:rPr sz="800" spc="5" dirty="0">
                <a:solidFill>
                  <a:srgbClr val="050505"/>
                </a:solidFill>
                <a:latin typeface="Times New Roman"/>
                <a:cs typeface="Times New Roman"/>
              </a:rPr>
              <a:t>70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350158" y="3717113"/>
            <a:ext cx="54673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75" dirty="0">
                <a:solidFill>
                  <a:srgbClr val="050505"/>
                </a:solidFill>
                <a:latin typeface="Times New Roman"/>
                <a:cs typeface="Times New Roman"/>
              </a:rPr>
              <a:t>R</a:t>
            </a:r>
            <a:r>
              <a:rPr sz="800" spc="30" dirty="0">
                <a:solidFill>
                  <a:srgbClr val="1F1F1F"/>
                </a:solidFill>
                <a:latin typeface="Times New Roman"/>
                <a:cs typeface="Times New Roman"/>
              </a:rPr>
              <a:t>$</a:t>
            </a:r>
            <a:r>
              <a:rPr sz="800" spc="40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800" spc="40" dirty="0">
                <a:solidFill>
                  <a:srgbClr val="050505"/>
                </a:solidFill>
                <a:latin typeface="Times New Roman"/>
                <a:cs typeface="Times New Roman"/>
              </a:rPr>
              <a:t>5</a:t>
            </a:r>
            <a:r>
              <a:rPr sz="800" spc="5" dirty="0">
                <a:solidFill>
                  <a:srgbClr val="3B3D3D"/>
                </a:solidFill>
                <a:latin typeface="Times New Roman"/>
                <a:cs typeface="Times New Roman"/>
              </a:rPr>
              <a:t>.</a:t>
            </a:r>
            <a:r>
              <a:rPr sz="800" dirty="0">
                <a:solidFill>
                  <a:srgbClr val="050505"/>
                </a:solidFill>
                <a:latin typeface="Times New Roman"/>
                <a:cs typeface="Times New Roman"/>
              </a:rPr>
              <a:t>29</a:t>
            </a:r>
            <a:r>
              <a:rPr sz="800" spc="45" dirty="0">
                <a:solidFill>
                  <a:srgbClr val="050505"/>
                </a:solidFill>
                <a:latin typeface="Times New Roman"/>
                <a:cs typeface="Times New Roman"/>
              </a:rPr>
              <a:t>2</a:t>
            </a:r>
            <a:r>
              <a:rPr sz="800" spc="30" dirty="0">
                <a:solidFill>
                  <a:srgbClr val="1F1F1F"/>
                </a:solidFill>
                <a:latin typeface="Times New Roman"/>
                <a:cs typeface="Times New Roman"/>
              </a:rPr>
              <a:t>,</a:t>
            </a:r>
            <a:r>
              <a:rPr sz="800" spc="10" dirty="0">
                <a:solidFill>
                  <a:srgbClr val="1F1F1F"/>
                </a:solidFill>
                <a:latin typeface="Times New Roman"/>
                <a:cs typeface="Times New Roman"/>
              </a:rPr>
              <a:t>3</a:t>
            </a:r>
            <a:r>
              <a:rPr sz="800" dirty="0">
                <a:solidFill>
                  <a:srgbClr val="050505"/>
                </a:solidFill>
                <a:latin typeface="Times New Roman"/>
                <a:cs typeface="Times New Roman"/>
              </a:rPr>
              <a:t>0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160488" y="4016662"/>
            <a:ext cx="114363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30" dirty="0">
                <a:solidFill>
                  <a:srgbClr val="050505"/>
                </a:solidFill>
                <a:latin typeface="Arial"/>
                <a:cs typeface="Arial"/>
              </a:rPr>
              <a:t>AGASALHO</a:t>
            </a:r>
            <a:r>
              <a:rPr sz="800" spc="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050505"/>
                </a:solidFill>
                <a:latin typeface="Arial"/>
                <a:cs typeface="Arial"/>
              </a:rPr>
              <a:t>COMPLETO</a:t>
            </a:r>
            <a:endParaRPr sz="8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88042" y="4106700"/>
            <a:ext cx="8699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35" dirty="0">
                <a:solidFill>
                  <a:srgbClr val="050505"/>
                </a:solidFill>
                <a:latin typeface="Arial"/>
                <a:cs typeface="Arial"/>
              </a:rPr>
              <a:t>2</a:t>
            </a:r>
            <a:endParaRPr sz="8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889539" y="4109701"/>
            <a:ext cx="15240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50" dirty="0">
                <a:solidFill>
                  <a:srgbClr val="050505"/>
                </a:solidFill>
                <a:latin typeface="Arial"/>
                <a:cs typeface="Arial"/>
              </a:rPr>
              <a:t>52</a:t>
            </a:r>
            <a:endParaRPr sz="8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590282" y="4113276"/>
            <a:ext cx="41592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25" dirty="0">
                <a:solidFill>
                  <a:srgbClr val="050505"/>
                </a:solidFill>
                <a:latin typeface="Times New Roman"/>
                <a:cs typeface="Times New Roman"/>
              </a:rPr>
              <a:t>R$</a:t>
            </a:r>
            <a:r>
              <a:rPr sz="800" spc="6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800" spc="20" dirty="0">
                <a:solidFill>
                  <a:srgbClr val="050505"/>
                </a:solidFill>
                <a:latin typeface="Times New Roman"/>
                <a:cs typeface="Times New Roman"/>
              </a:rPr>
              <a:t>89,70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6353115" y="4110275"/>
            <a:ext cx="54737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0" dirty="0">
                <a:solidFill>
                  <a:srgbClr val="050505"/>
                </a:solidFill>
                <a:latin typeface="Times New Roman"/>
                <a:cs typeface="Times New Roman"/>
              </a:rPr>
              <a:t>R$</a:t>
            </a:r>
            <a:r>
              <a:rPr sz="800" spc="2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800" spc="85" dirty="0">
                <a:solidFill>
                  <a:srgbClr val="1F1F1F"/>
                </a:solidFill>
                <a:latin typeface="Times New Roman"/>
                <a:cs typeface="Times New Roman"/>
              </a:rPr>
              <a:t>4</a:t>
            </a:r>
            <a:r>
              <a:rPr sz="800" spc="15" dirty="0">
                <a:solidFill>
                  <a:srgbClr val="050505"/>
                </a:solidFill>
                <a:latin typeface="Times New Roman"/>
                <a:cs typeface="Times New Roman"/>
              </a:rPr>
              <a:t>.664</a:t>
            </a:r>
            <a:r>
              <a:rPr sz="800" spc="5" dirty="0">
                <a:solidFill>
                  <a:srgbClr val="050505"/>
                </a:solidFill>
                <a:latin typeface="Times New Roman"/>
                <a:cs typeface="Times New Roman"/>
              </a:rPr>
              <a:t>,</a:t>
            </a:r>
            <a:r>
              <a:rPr sz="800" spc="40" dirty="0">
                <a:solidFill>
                  <a:srgbClr val="1F1F1F"/>
                </a:solidFill>
                <a:latin typeface="Times New Roman"/>
                <a:cs typeface="Times New Roman"/>
              </a:rPr>
              <a:t>4</a:t>
            </a:r>
            <a:r>
              <a:rPr sz="800" spc="25" dirty="0">
                <a:solidFill>
                  <a:srgbClr val="050505"/>
                </a:solidFill>
                <a:latin typeface="Times New Roman"/>
                <a:cs typeface="Times New Roman"/>
              </a:rPr>
              <a:t>0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802725" y="4226750"/>
            <a:ext cx="1853564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35" dirty="0">
                <a:solidFill>
                  <a:srgbClr val="050505"/>
                </a:solidFill>
                <a:latin typeface="Arial"/>
                <a:cs typeface="Arial"/>
              </a:rPr>
              <a:t>ATLETAS </a:t>
            </a:r>
            <a:r>
              <a:rPr sz="800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050505"/>
                </a:solidFill>
                <a:latin typeface="Arial"/>
                <a:cs typeface="Arial"/>
              </a:rPr>
              <a:t>BASQUETEBOL</a:t>
            </a:r>
            <a:r>
              <a:rPr sz="80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050505"/>
                </a:solidFill>
                <a:latin typeface="Arial"/>
                <a:cs typeface="Arial"/>
              </a:rPr>
              <a:t>MASCULINO</a:t>
            </a:r>
            <a:endParaRPr sz="8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685085" y="4490216"/>
            <a:ext cx="9906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125" dirty="0">
                <a:solidFill>
                  <a:srgbClr val="050505"/>
                </a:solidFill>
                <a:latin typeface="Times New Roman"/>
                <a:cs typeface="Times New Roman"/>
              </a:rPr>
              <a:t>3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160488" y="4427833"/>
            <a:ext cx="1146175" cy="3194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5405" marR="5080" indent="-53340">
              <a:lnSpc>
                <a:spcPct val="157500"/>
              </a:lnSpc>
            </a:pPr>
            <a:r>
              <a:rPr sz="800" spc="-30" dirty="0">
                <a:solidFill>
                  <a:srgbClr val="050505"/>
                </a:solidFill>
                <a:latin typeface="Arial"/>
                <a:cs typeface="Arial"/>
              </a:rPr>
              <a:t>AGASALHO </a:t>
            </a:r>
            <a:r>
              <a:rPr sz="800" spc="-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050505"/>
                </a:solidFill>
                <a:latin typeface="Arial"/>
                <a:cs typeface="Arial"/>
              </a:rPr>
              <a:t>COMPLETO</a:t>
            </a:r>
            <a:r>
              <a:rPr sz="80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40" dirty="0">
                <a:solidFill>
                  <a:srgbClr val="050505"/>
                </a:solidFill>
                <a:latin typeface="Arial"/>
                <a:cs typeface="Arial"/>
              </a:rPr>
              <a:t>COM</a:t>
            </a:r>
            <a:r>
              <a:rPr sz="800" spc="-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45" dirty="0">
                <a:solidFill>
                  <a:srgbClr val="050505"/>
                </a:solidFill>
                <a:latin typeface="Arial"/>
                <a:cs typeface="Arial"/>
              </a:rPr>
              <a:t>SSÃO</a:t>
            </a:r>
            <a:r>
              <a:rPr sz="80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050505"/>
                </a:solidFill>
                <a:latin typeface="Arial"/>
                <a:cs typeface="Arial"/>
              </a:rPr>
              <a:t>TÉCN</a:t>
            </a:r>
            <a:r>
              <a:rPr sz="800" spc="2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60" dirty="0">
                <a:solidFill>
                  <a:srgbClr val="050505"/>
                </a:solidFill>
                <a:latin typeface="Arial"/>
                <a:cs typeface="Arial"/>
              </a:rPr>
              <a:t>CA</a:t>
            </a:r>
            <a:endParaRPr sz="8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4916151" y="4495325"/>
            <a:ext cx="9525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120" dirty="0">
                <a:solidFill>
                  <a:srgbClr val="050505"/>
                </a:solidFill>
                <a:latin typeface="Times New Roman"/>
                <a:cs typeface="Times New Roman"/>
              </a:rPr>
              <a:t>9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5593238" y="4497434"/>
            <a:ext cx="41402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5" dirty="0">
                <a:solidFill>
                  <a:srgbClr val="050505"/>
                </a:solidFill>
                <a:latin typeface="Times New Roman"/>
                <a:cs typeface="Times New Roman"/>
              </a:rPr>
              <a:t>R</a:t>
            </a:r>
            <a:r>
              <a:rPr sz="800" spc="30" dirty="0">
                <a:solidFill>
                  <a:srgbClr val="1F1F1F"/>
                </a:solidFill>
                <a:latin typeface="Times New Roman"/>
                <a:cs typeface="Times New Roman"/>
              </a:rPr>
              <a:t>$</a:t>
            </a:r>
            <a:r>
              <a:rPr sz="800" spc="15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800" spc="-10" dirty="0">
                <a:solidFill>
                  <a:srgbClr val="050505"/>
                </a:solidFill>
                <a:latin typeface="Times New Roman"/>
                <a:cs typeface="Times New Roman"/>
              </a:rPr>
              <a:t>8</a:t>
            </a:r>
            <a:r>
              <a:rPr sz="800" spc="35" dirty="0">
                <a:solidFill>
                  <a:srgbClr val="1F1F1F"/>
                </a:solidFill>
                <a:latin typeface="Times New Roman"/>
                <a:cs typeface="Times New Roman"/>
              </a:rPr>
              <a:t>9</a:t>
            </a:r>
            <a:r>
              <a:rPr sz="800" spc="25" dirty="0">
                <a:solidFill>
                  <a:srgbClr val="050505"/>
                </a:solidFill>
                <a:latin typeface="Times New Roman"/>
                <a:cs typeface="Times New Roman"/>
              </a:rPr>
              <a:t>,70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6391553" y="4497434"/>
            <a:ext cx="467359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40" dirty="0">
                <a:solidFill>
                  <a:srgbClr val="050505"/>
                </a:solidFill>
                <a:latin typeface="Times New Roman"/>
                <a:cs typeface="Times New Roman"/>
              </a:rPr>
              <a:t>R$</a:t>
            </a:r>
            <a:r>
              <a:rPr sz="800" spc="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800" spc="15" dirty="0">
                <a:solidFill>
                  <a:srgbClr val="1F1F1F"/>
                </a:solidFill>
                <a:latin typeface="Times New Roman"/>
                <a:cs typeface="Times New Roman"/>
              </a:rPr>
              <a:t>8</a:t>
            </a:r>
            <a:r>
              <a:rPr sz="800" spc="35" dirty="0">
                <a:solidFill>
                  <a:srgbClr val="050505"/>
                </a:solidFill>
                <a:latin typeface="Times New Roman"/>
                <a:cs typeface="Times New Roman"/>
              </a:rPr>
              <a:t>0</a:t>
            </a:r>
            <a:r>
              <a:rPr sz="800" spc="15" dirty="0">
                <a:solidFill>
                  <a:srgbClr val="1F1F1F"/>
                </a:solidFill>
                <a:latin typeface="Times New Roman"/>
                <a:cs typeface="Times New Roman"/>
              </a:rPr>
              <a:t>7</a:t>
            </a:r>
            <a:r>
              <a:rPr sz="800" spc="25" dirty="0">
                <a:solidFill>
                  <a:srgbClr val="050505"/>
                </a:solidFill>
                <a:latin typeface="Times New Roman"/>
                <a:cs typeface="Times New Roman"/>
              </a:rPr>
              <a:t>,30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634821" y="4799986"/>
            <a:ext cx="3840479" cy="2533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50290" marR="5080" indent="-1038225">
              <a:lnSpc>
                <a:spcPct val="103400"/>
              </a:lnSpc>
            </a:pPr>
            <a:r>
              <a:rPr sz="800" spc="-30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800" spc="-40" dirty="0">
                <a:solidFill>
                  <a:srgbClr val="050505"/>
                </a:solidFill>
                <a:latin typeface="Arial"/>
                <a:cs typeface="Arial"/>
              </a:rPr>
              <a:t>OTE  </a:t>
            </a:r>
            <a:r>
              <a:rPr sz="800" spc="-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050505"/>
                </a:solidFill>
                <a:latin typeface="Arial"/>
                <a:cs typeface="Arial"/>
              </a:rPr>
              <a:t>X:</a:t>
            </a:r>
            <a:r>
              <a:rPr sz="80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050505"/>
                </a:solidFill>
                <a:latin typeface="Arial"/>
                <a:cs typeface="Arial"/>
              </a:rPr>
              <a:t>MOCH</a:t>
            </a:r>
            <a:r>
              <a:rPr sz="800" spc="-2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050505"/>
                </a:solidFill>
                <a:latin typeface="Arial"/>
                <a:cs typeface="Arial"/>
              </a:rPr>
              <a:t>LA</a:t>
            </a:r>
            <a:r>
              <a:rPr sz="800" spc="-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350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80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050505"/>
                </a:solidFill>
                <a:latin typeface="Arial"/>
                <a:cs typeface="Arial"/>
              </a:rPr>
              <a:t>ATLETAS</a:t>
            </a:r>
            <a:r>
              <a:rPr sz="800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15" dirty="0">
                <a:solidFill>
                  <a:srgbClr val="050505"/>
                </a:solidFill>
                <a:latin typeface="Arial"/>
                <a:cs typeface="Arial"/>
              </a:rPr>
              <a:t>VOLE</a:t>
            </a:r>
            <a:r>
              <a:rPr sz="800" spc="7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25" dirty="0">
                <a:solidFill>
                  <a:srgbClr val="050505"/>
                </a:solidFill>
                <a:latin typeface="Arial"/>
                <a:cs typeface="Arial"/>
              </a:rPr>
              <a:t>BOL</a:t>
            </a:r>
            <a:r>
              <a:rPr sz="80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25" dirty="0">
                <a:solidFill>
                  <a:srgbClr val="050505"/>
                </a:solidFill>
                <a:latin typeface="Arial"/>
                <a:cs typeface="Arial"/>
              </a:rPr>
              <a:t>FEM</a:t>
            </a:r>
            <a:r>
              <a:rPr sz="800" spc="-1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170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800" spc="-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dirty="0">
                <a:solidFill>
                  <a:srgbClr val="050505"/>
                </a:solidFill>
                <a:latin typeface="Arial"/>
                <a:cs typeface="Arial"/>
              </a:rPr>
              <a:t>NO,</a:t>
            </a:r>
            <a:r>
              <a:rPr sz="80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050505"/>
                </a:solidFill>
                <a:latin typeface="Arial"/>
                <a:cs typeface="Arial"/>
              </a:rPr>
              <a:t>ATLETAS</a:t>
            </a:r>
            <a:r>
              <a:rPr sz="80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050505"/>
                </a:solidFill>
                <a:latin typeface="Arial"/>
                <a:cs typeface="Arial"/>
              </a:rPr>
              <a:t>BASQUETEBOL</a:t>
            </a:r>
            <a:r>
              <a:rPr sz="80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050505"/>
                </a:solidFill>
                <a:latin typeface="Arial"/>
                <a:cs typeface="Arial"/>
              </a:rPr>
              <a:t>MASCULINO</a:t>
            </a:r>
            <a:r>
              <a:rPr sz="80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5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800" spc="-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30" dirty="0">
                <a:solidFill>
                  <a:srgbClr val="050505"/>
                </a:solidFill>
                <a:latin typeface="Arial"/>
                <a:cs typeface="Arial"/>
              </a:rPr>
              <a:t>COM</a:t>
            </a:r>
            <a:r>
              <a:rPr sz="800" spc="-1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45" dirty="0">
                <a:solidFill>
                  <a:srgbClr val="050505"/>
                </a:solidFill>
                <a:latin typeface="Arial"/>
                <a:cs typeface="Arial"/>
              </a:rPr>
              <a:t>SSÃO</a:t>
            </a:r>
            <a:r>
              <a:rPr sz="800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050505"/>
                </a:solidFill>
                <a:latin typeface="Arial"/>
                <a:cs typeface="Arial"/>
              </a:rPr>
              <a:t>TECN</a:t>
            </a:r>
            <a:r>
              <a:rPr sz="800" spc="2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45" dirty="0">
                <a:solidFill>
                  <a:srgbClr val="050505"/>
                </a:solidFill>
                <a:latin typeface="Arial"/>
                <a:cs typeface="Arial"/>
              </a:rPr>
              <a:t>CA</a:t>
            </a:r>
            <a:endParaRPr sz="8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4608650" y="4863012"/>
            <a:ext cx="70739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20" dirty="0">
                <a:solidFill>
                  <a:srgbClr val="050505"/>
                </a:solidFill>
                <a:latin typeface="Arial"/>
                <a:cs typeface="Arial"/>
              </a:rPr>
              <a:t>QUANTI</a:t>
            </a:r>
            <a:r>
              <a:rPr sz="800" spc="-20" dirty="0">
                <a:solidFill>
                  <a:srgbClr val="050505"/>
                </a:solidFill>
                <a:latin typeface="Arial"/>
                <a:cs typeface="Arial"/>
              </a:rPr>
              <a:t>DADE</a:t>
            </a:r>
            <a:endParaRPr sz="8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5880040" y="4860011"/>
            <a:ext cx="62166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35" dirty="0">
                <a:solidFill>
                  <a:srgbClr val="050505"/>
                </a:solidFill>
                <a:latin typeface="Arial"/>
                <a:cs typeface="Arial"/>
              </a:rPr>
              <a:t>R$</a:t>
            </a:r>
            <a:r>
              <a:rPr sz="800" spc="-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80" dirty="0">
                <a:solidFill>
                  <a:srgbClr val="050505"/>
                </a:solidFill>
                <a:latin typeface="Arial"/>
                <a:cs typeface="Arial"/>
              </a:rPr>
              <a:t>7</a:t>
            </a:r>
            <a:r>
              <a:rPr sz="800" spc="-10" dirty="0">
                <a:solidFill>
                  <a:srgbClr val="050505"/>
                </a:solidFill>
                <a:latin typeface="Arial"/>
                <a:cs typeface="Arial"/>
              </a:rPr>
              <a:t>.</a:t>
            </a:r>
            <a:r>
              <a:rPr sz="800" spc="40" dirty="0">
                <a:solidFill>
                  <a:srgbClr val="050505"/>
                </a:solidFill>
                <a:latin typeface="Arial"/>
                <a:cs typeface="Arial"/>
              </a:rPr>
              <a:t>52</a:t>
            </a:r>
            <a:r>
              <a:rPr sz="800" spc="-114" dirty="0">
                <a:solidFill>
                  <a:srgbClr val="050505"/>
                </a:solidFill>
                <a:latin typeface="Arial"/>
                <a:cs typeface="Arial"/>
              </a:rPr>
              <a:t>4</a:t>
            </a:r>
            <a:r>
              <a:rPr sz="800" spc="-50" dirty="0">
                <a:solidFill>
                  <a:srgbClr val="050505"/>
                </a:solidFill>
                <a:latin typeface="Arial"/>
                <a:cs typeface="Arial"/>
              </a:rPr>
              <a:t>,</a:t>
            </a:r>
            <a:r>
              <a:rPr sz="800" spc="40" dirty="0">
                <a:solidFill>
                  <a:srgbClr val="050505"/>
                </a:solidFill>
                <a:latin typeface="Arial"/>
                <a:cs typeface="Arial"/>
              </a:rPr>
              <a:t>00</a:t>
            </a:r>
            <a:endParaRPr sz="80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974844" y="5148128"/>
            <a:ext cx="3535045" cy="4451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800" spc="20" dirty="0">
                <a:solidFill>
                  <a:srgbClr val="050505"/>
                </a:solidFill>
                <a:latin typeface="Arial"/>
                <a:cs typeface="Arial"/>
              </a:rPr>
              <a:t>MOCH</a:t>
            </a:r>
            <a:r>
              <a:rPr sz="80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050505"/>
                </a:solidFill>
                <a:latin typeface="Arial"/>
                <a:cs typeface="Arial"/>
              </a:rPr>
              <a:t>LA</a:t>
            </a:r>
            <a:endParaRPr sz="800">
              <a:latin typeface="Arial"/>
              <a:cs typeface="Arial"/>
            </a:endParaRPr>
          </a:p>
          <a:p>
            <a:pPr marL="12065" marR="5080" algn="ctr">
              <a:lnSpc>
                <a:spcPct val="100000"/>
              </a:lnSpc>
              <a:spcBef>
                <a:spcPts val="575"/>
              </a:spcBef>
            </a:pPr>
            <a:r>
              <a:rPr sz="800" spc="-45" dirty="0">
                <a:solidFill>
                  <a:srgbClr val="050505"/>
                </a:solidFill>
                <a:latin typeface="Arial"/>
                <a:cs typeface="Arial"/>
              </a:rPr>
              <a:t>ATLETAS </a:t>
            </a:r>
            <a:r>
              <a:rPr sz="800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050505"/>
                </a:solidFill>
                <a:latin typeface="Arial"/>
                <a:cs typeface="Arial"/>
              </a:rPr>
              <a:t>BASQUETEBOL</a:t>
            </a:r>
            <a:r>
              <a:rPr sz="8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050505"/>
                </a:solidFill>
                <a:latin typeface="Arial"/>
                <a:cs typeface="Arial"/>
              </a:rPr>
              <a:t>MASCULINO,</a:t>
            </a:r>
            <a:r>
              <a:rPr sz="800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050505"/>
                </a:solidFill>
                <a:latin typeface="Arial"/>
                <a:cs typeface="Arial"/>
              </a:rPr>
              <a:t>ATLETAS</a:t>
            </a:r>
            <a:r>
              <a:rPr sz="800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5" dirty="0">
                <a:solidFill>
                  <a:srgbClr val="050505"/>
                </a:solidFill>
                <a:latin typeface="Arial"/>
                <a:cs typeface="Arial"/>
              </a:rPr>
              <a:t>VOLE</a:t>
            </a:r>
            <a:r>
              <a:rPr sz="800" spc="6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25" dirty="0">
                <a:solidFill>
                  <a:srgbClr val="050505"/>
                </a:solidFill>
                <a:latin typeface="Arial"/>
                <a:cs typeface="Arial"/>
              </a:rPr>
              <a:t>BOL</a:t>
            </a:r>
            <a:r>
              <a:rPr sz="800" spc="15" dirty="0">
                <a:solidFill>
                  <a:srgbClr val="050505"/>
                </a:solidFill>
                <a:latin typeface="Arial"/>
                <a:cs typeface="Arial"/>
              </a:rPr>
              <a:t> FEM</a:t>
            </a:r>
            <a:r>
              <a:rPr sz="800" spc="-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170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800" spc="-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050505"/>
                </a:solidFill>
                <a:latin typeface="Arial"/>
                <a:cs typeface="Arial"/>
              </a:rPr>
              <a:t>NO</a:t>
            </a:r>
            <a:r>
              <a:rPr sz="800" spc="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-5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800" spc="-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30" dirty="0">
                <a:solidFill>
                  <a:srgbClr val="050505"/>
                </a:solidFill>
                <a:latin typeface="Arial"/>
                <a:cs typeface="Arial"/>
              </a:rPr>
              <a:t>COM</a:t>
            </a:r>
            <a:r>
              <a:rPr sz="800" spc="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050505"/>
                </a:solidFill>
                <a:latin typeface="Arial"/>
                <a:cs typeface="Arial"/>
              </a:rPr>
              <a:t>SSÃO</a:t>
            </a:r>
            <a:r>
              <a:rPr sz="80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050505"/>
                </a:solidFill>
                <a:latin typeface="Arial"/>
                <a:cs typeface="Arial"/>
              </a:rPr>
              <a:t>TÉCN</a:t>
            </a:r>
            <a:r>
              <a:rPr sz="800" spc="2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800" spc="-60" dirty="0">
                <a:solidFill>
                  <a:srgbClr val="050505"/>
                </a:solidFill>
                <a:latin typeface="Arial"/>
                <a:cs typeface="Arial"/>
              </a:rPr>
              <a:t>CA</a:t>
            </a:r>
            <a:endParaRPr sz="8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693955" y="5331204"/>
            <a:ext cx="12382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32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endParaRPr sz="8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4877713" y="5331777"/>
            <a:ext cx="18732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20" dirty="0">
                <a:solidFill>
                  <a:srgbClr val="050505"/>
                </a:solidFill>
                <a:latin typeface="Times New Roman"/>
                <a:cs typeface="Times New Roman"/>
              </a:rPr>
              <a:t>120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5593238" y="5331777"/>
            <a:ext cx="41783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25" dirty="0">
                <a:solidFill>
                  <a:srgbClr val="050505"/>
                </a:solidFill>
                <a:latin typeface="Times New Roman"/>
                <a:cs typeface="Times New Roman"/>
              </a:rPr>
              <a:t>R$</a:t>
            </a:r>
            <a:r>
              <a:rPr sz="800" spc="6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800" spc="15" dirty="0">
                <a:solidFill>
                  <a:srgbClr val="050505"/>
                </a:solidFill>
                <a:latin typeface="Times New Roman"/>
                <a:cs typeface="Times New Roman"/>
              </a:rPr>
              <a:t>6</a:t>
            </a:r>
            <a:r>
              <a:rPr sz="800" spc="40" dirty="0">
                <a:solidFill>
                  <a:srgbClr val="1F1F1F"/>
                </a:solidFill>
                <a:latin typeface="Times New Roman"/>
                <a:cs typeface="Times New Roman"/>
              </a:rPr>
              <a:t>2</a:t>
            </a:r>
            <a:r>
              <a:rPr sz="800" spc="20" dirty="0">
                <a:solidFill>
                  <a:srgbClr val="050505"/>
                </a:solidFill>
                <a:latin typeface="Times New Roman"/>
                <a:cs typeface="Times New Roman"/>
              </a:rPr>
              <a:t>,70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6356071" y="5364791"/>
            <a:ext cx="54737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75" dirty="0">
                <a:solidFill>
                  <a:srgbClr val="050505"/>
                </a:solidFill>
                <a:latin typeface="Times New Roman"/>
                <a:cs typeface="Times New Roman"/>
              </a:rPr>
              <a:t>R</a:t>
            </a:r>
            <a:r>
              <a:rPr sz="800" spc="30" dirty="0">
                <a:solidFill>
                  <a:srgbClr val="1F1F1F"/>
                </a:solidFill>
                <a:latin typeface="Times New Roman"/>
                <a:cs typeface="Times New Roman"/>
              </a:rPr>
              <a:t>$</a:t>
            </a:r>
            <a:r>
              <a:rPr sz="800" spc="15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800" spc="60" dirty="0">
                <a:solidFill>
                  <a:srgbClr val="050505"/>
                </a:solidFill>
                <a:latin typeface="Times New Roman"/>
                <a:cs typeface="Times New Roman"/>
              </a:rPr>
              <a:t>7</a:t>
            </a:r>
            <a:r>
              <a:rPr sz="800" spc="5" dirty="0">
                <a:solidFill>
                  <a:srgbClr val="626262"/>
                </a:solidFill>
                <a:latin typeface="Times New Roman"/>
                <a:cs typeface="Times New Roman"/>
              </a:rPr>
              <a:t>.</a:t>
            </a:r>
            <a:r>
              <a:rPr sz="800" spc="15" dirty="0">
                <a:solidFill>
                  <a:srgbClr val="050505"/>
                </a:solidFill>
                <a:latin typeface="Times New Roman"/>
                <a:cs typeface="Times New Roman"/>
              </a:rPr>
              <a:t>5</a:t>
            </a:r>
            <a:r>
              <a:rPr sz="800" dirty="0">
                <a:solidFill>
                  <a:srgbClr val="1F1F1F"/>
                </a:solidFill>
                <a:latin typeface="Times New Roman"/>
                <a:cs typeface="Times New Roman"/>
              </a:rPr>
              <a:t>2</a:t>
            </a:r>
            <a:r>
              <a:rPr sz="800" spc="10" dirty="0">
                <a:solidFill>
                  <a:srgbClr val="1F1F1F"/>
                </a:solidFill>
                <a:latin typeface="Times New Roman"/>
                <a:cs typeface="Times New Roman"/>
              </a:rPr>
              <a:t>4</a:t>
            </a:r>
            <a:r>
              <a:rPr sz="800" spc="25" dirty="0">
                <a:solidFill>
                  <a:srgbClr val="050505"/>
                </a:solidFill>
                <a:latin typeface="Times New Roman"/>
                <a:cs typeface="Times New Roman"/>
              </a:rPr>
              <a:t>,00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806311" y="5991472"/>
            <a:ext cx="5955665" cy="6819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 marR="5080" indent="-6350" algn="just">
              <a:lnSpc>
                <a:spcPct val="145600"/>
              </a:lnSpc>
            </a:pPr>
            <a:r>
              <a:rPr sz="1100" spc="25" dirty="0">
                <a:solidFill>
                  <a:srgbClr val="050505"/>
                </a:solidFill>
                <a:latin typeface="Arial"/>
                <a:cs typeface="Arial"/>
              </a:rPr>
              <a:t>JUST</a:t>
            </a:r>
            <a:r>
              <a:rPr sz="1100" spc="1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160" dirty="0">
                <a:solidFill>
                  <a:srgbClr val="050505"/>
                </a:solidFill>
                <a:latin typeface="Arial"/>
                <a:cs typeface="Arial"/>
              </a:rPr>
              <a:t>F</a:t>
            </a:r>
            <a:r>
              <a:rPr sz="1100" spc="-8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050505"/>
                </a:solidFill>
                <a:latin typeface="Arial"/>
                <a:cs typeface="Arial"/>
              </a:rPr>
              <a:t>CAT</a:t>
            </a:r>
            <a:r>
              <a:rPr sz="1100" spc="-8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050505"/>
                </a:solidFill>
                <a:latin typeface="Arial"/>
                <a:cs typeface="Arial"/>
              </a:rPr>
              <a:t>VA: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50505"/>
                </a:solidFill>
                <a:latin typeface="Arial"/>
                <a:cs typeface="Arial"/>
              </a:rPr>
              <a:t>ter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apresentado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menor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val</a:t>
            </a:r>
            <a:r>
              <a:rPr sz="1100" spc="3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100" spc="10" dirty="0">
                <a:solidFill>
                  <a:srgbClr val="1F1F1F"/>
                </a:solidFill>
                <a:latin typeface="Arial"/>
                <a:cs typeface="Arial"/>
              </a:rPr>
              <a:t>r</a:t>
            </a:r>
            <a:r>
              <a:rPr sz="11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100" spc="-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unitário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50505"/>
                </a:solidFill>
                <a:latin typeface="Arial"/>
                <a:cs typeface="Arial"/>
              </a:rPr>
              <a:t>total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para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item,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50505"/>
                </a:solidFill>
                <a:latin typeface="Arial"/>
                <a:cs typeface="Arial"/>
              </a:rPr>
              <a:t>em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u="sng" dirty="0">
                <a:solidFill>
                  <a:srgbClr val="050505"/>
                </a:solidFill>
                <a:latin typeface="Arial"/>
                <a:cs typeface="Arial"/>
              </a:rPr>
              <a:t>consonância</a:t>
            </a:r>
            <a:r>
              <a:rPr sz="1150" u="sng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u="sng" spc="10" dirty="0">
                <a:solidFill>
                  <a:srgbClr val="050505"/>
                </a:solidFill>
                <a:latin typeface="Arial"/>
                <a:cs typeface="Arial"/>
              </a:rPr>
              <a:t>com</a:t>
            </a:r>
            <a:r>
              <a:rPr sz="1150" u="sng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u="sng" spc="-35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50" u="sng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u="sng" spc="5" dirty="0">
                <a:solidFill>
                  <a:srgbClr val="050505"/>
                </a:solidFill>
                <a:latin typeface="Arial"/>
                <a:cs typeface="Arial"/>
              </a:rPr>
              <a:t>especificacão</a:t>
            </a:r>
            <a:r>
              <a:rPr sz="1150" u="sng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u="sng" dirty="0">
                <a:solidFill>
                  <a:srgbClr val="050505"/>
                </a:solidFill>
                <a:latin typeface="Arial"/>
                <a:cs typeface="Arial"/>
              </a:rPr>
              <a:t>dos</a:t>
            </a:r>
            <a:r>
              <a:rPr sz="1150" u="sng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u="sng" dirty="0">
                <a:solidFill>
                  <a:srgbClr val="050505"/>
                </a:solidFill>
                <a:latin typeface="Arial"/>
                <a:cs typeface="Arial"/>
              </a:rPr>
              <a:t>mesmos</a:t>
            </a:r>
            <a:r>
              <a:rPr sz="1150" u="sng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u="sng" spc="30" dirty="0">
                <a:solidFill>
                  <a:srgbClr val="050505"/>
                </a:solidFill>
                <a:latin typeface="Arial"/>
                <a:cs typeface="Arial"/>
              </a:rPr>
              <a:t>conforme</a:t>
            </a:r>
            <a:r>
              <a:rPr sz="1150" u="sng" spc="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u="sng" spc="60" dirty="0">
                <a:solidFill>
                  <a:srgbClr val="050505"/>
                </a:solidFill>
                <a:latin typeface="Arial"/>
                <a:cs typeface="Arial"/>
              </a:rPr>
              <a:t>ex</a:t>
            </a:r>
            <a:r>
              <a:rPr sz="1150" u="sng" spc="1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u="sng" spc="85" dirty="0">
                <a:solidFill>
                  <a:srgbClr val="050505"/>
                </a:solidFill>
                <a:latin typeface="Arial"/>
                <a:cs typeface="Arial"/>
              </a:rPr>
              <a:t>g</a:t>
            </a:r>
            <a:r>
              <a:rPr sz="1150" u="sng" spc="1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u="sng" spc="30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15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no</a:t>
            </a:r>
            <a:r>
              <a:rPr sz="110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ANEX</a:t>
            </a:r>
            <a:r>
              <a:rPr sz="1100" spc="-95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100" spc="6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10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050505"/>
                </a:solidFill>
                <a:latin typeface="Arial"/>
                <a:cs typeface="Arial"/>
              </a:rPr>
              <a:t>ED</a:t>
            </a:r>
            <a:r>
              <a:rPr sz="1100" spc="-12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TAL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050505"/>
                </a:solidFill>
                <a:latin typeface="Arial"/>
                <a:cs typeface="Arial"/>
              </a:rPr>
              <a:t>Nº</a:t>
            </a:r>
            <a:r>
              <a:rPr sz="1150" spc="-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050505"/>
                </a:solidFill>
                <a:latin typeface="Arial"/>
                <a:cs typeface="Arial"/>
              </a:rPr>
              <a:t>07/20</a:t>
            </a:r>
            <a:r>
              <a:rPr sz="1150" spc="-6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50" spc="35" dirty="0">
                <a:solidFill>
                  <a:srgbClr val="050505"/>
                </a:solidFill>
                <a:latin typeface="Arial"/>
                <a:cs typeface="Arial"/>
              </a:rPr>
              <a:t>6.</a:t>
            </a:r>
            <a:endParaRPr sz="1150">
              <a:latin typeface="Arial"/>
              <a:cs typeface="Aria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4043918" y="7905403"/>
            <a:ext cx="7429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10" dirty="0">
                <a:solidFill>
                  <a:srgbClr val="ACACAF"/>
                </a:solidFill>
                <a:latin typeface="Arial"/>
                <a:cs typeface="Arial"/>
              </a:rPr>
              <a:t>·</a:t>
            </a:r>
            <a:endParaRPr sz="1100">
              <a:latin typeface="Arial"/>
              <a:cs typeface="Aria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4174013" y="7905403"/>
            <a:ext cx="2247265" cy="336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2075" algn="ctr">
              <a:lnSpc>
                <a:spcPct val="100000"/>
              </a:lnSpc>
              <a:tabLst>
                <a:tab pos="784225" algn="l"/>
                <a:tab pos="1301750" algn="l"/>
              </a:tabLst>
            </a:pPr>
            <a:r>
              <a:rPr sz="1100" spc="45" dirty="0">
                <a:solidFill>
                  <a:srgbClr val="050505"/>
                </a:solidFill>
                <a:latin typeface="Arial"/>
                <a:cs typeface="Arial"/>
              </a:rPr>
              <a:t>ellyson	</a:t>
            </a:r>
            <a:r>
              <a:rPr sz="1100" spc="55" dirty="0">
                <a:solidFill>
                  <a:srgbClr val="050505"/>
                </a:solidFill>
                <a:latin typeface="Arial"/>
                <a:cs typeface="Arial"/>
              </a:rPr>
              <a:t>lgado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	</a:t>
            </a:r>
            <a:r>
              <a:rPr sz="1100" spc="15" dirty="0">
                <a:solidFill>
                  <a:srgbClr val="050505"/>
                </a:solidFill>
                <a:latin typeface="Arial"/>
                <a:cs typeface="Arial"/>
              </a:rPr>
              <a:t>ornes</a:t>
            </a:r>
            <a:endParaRPr sz="11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25"/>
              </a:spcBef>
            </a:pP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Repr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sentante</a:t>
            </a:r>
            <a:r>
              <a:rPr sz="1100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Comissão</a:t>
            </a:r>
            <a:r>
              <a:rPr sz="110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Compras</a:t>
            </a:r>
            <a:endParaRPr sz="1100">
              <a:latin typeface="Arial"/>
              <a:cs typeface="Aria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1486355" y="9768172"/>
            <a:ext cx="464629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145" dirty="0">
                <a:solidFill>
                  <a:srgbClr val="1F1F1F"/>
                </a:solidFill>
                <a:latin typeface="Times New Roman"/>
                <a:cs typeface="Times New Roman"/>
              </a:rPr>
              <a:t>D</a:t>
            </a:r>
            <a:r>
              <a:rPr sz="1000" spc="30" dirty="0">
                <a:solidFill>
                  <a:srgbClr val="1F1F1F"/>
                </a:solidFill>
                <a:latin typeface="Times New Roman"/>
                <a:cs typeface="Times New Roman"/>
              </a:rPr>
              <a:t>i</a:t>
            </a:r>
            <a:r>
              <a:rPr sz="1000" spc="-60" dirty="0">
                <a:solidFill>
                  <a:srgbClr val="050505"/>
                </a:solidFill>
                <a:latin typeface="Times New Roman"/>
                <a:cs typeface="Times New Roman"/>
              </a:rPr>
              <a:t>r</a:t>
            </a:r>
            <a:r>
              <a:rPr sz="1000" spc="-55" dirty="0">
                <a:solidFill>
                  <a:srgbClr val="1F1F1F"/>
                </a:solidFill>
                <a:latin typeface="Times New Roman"/>
                <a:cs typeface="Times New Roman"/>
              </a:rPr>
              <a:t>e</a:t>
            </a:r>
            <a:r>
              <a:rPr sz="1000" spc="-5" dirty="0">
                <a:solidFill>
                  <a:srgbClr val="050505"/>
                </a:solidFill>
                <a:latin typeface="Times New Roman"/>
                <a:cs typeface="Times New Roman"/>
              </a:rPr>
              <a:t>t</a:t>
            </a:r>
            <a:r>
              <a:rPr sz="1000" spc="-60" dirty="0">
                <a:solidFill>
                  <a:srgbClr val="1F1F1F"/>
                </a:solidFill>
                <a:latin typeface="Times New Roman"/>
                <a:cs typeface="Times New Roman"/>
              </a:rPr>
              <a:t>o</a:t>
            </a:r>
            <a:r>
              <a:rPr sz="1000" spc="15" dirty="0">
                <a:solidFill>
                  <a:srgbClr val="1F1F1F"/>
                </a:solidFill>
                <a:latin typeface="Times New Roman"/>
                <a:cs typeface="Times New Roman"/>
              </a:rPr>
              <a:t>r</a:t>
            </a:r>
            <a:r>
              <a:rPr sz="1000" spc="-75" dirty="0">
                <a:solidFill>
                  <a:srgbClr val="050505"/>
                </a:solidFill>
                <a:latin typeface="Times New Roman"/>
                <a:cs typeface="Times New Roman"/>
              </a:rPr>
              <a:t>i</a:t>
            </a:r>
            <a:r>
              <a:rPr sz="1000" spc="-30" dirty="0">
                <a:solidFill>
                  <a:srgbClr val="1F1F1F"/>
                </a:solidFill>
                <a:latin typeface="Times New Roman"/>
                <a:cs typeface="Times New Roman"/>
              </a:rPr>
              <a:t>a</a:t>
            </a:r>
            <a:r>
              <a:rPr sz="1000" spc="-20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050505"/>
                </a:solidFill>
                <a:latin typeface="Times New Roman"/>
                <a:cs typeface="Times New Roman"/>
              </a:rPr>
              <a:t>d</a:t>
            </a:r>
            <a:r>
              <a:rPr sz="1000" spc="-50" dirty="0">
                <a:solidFill>
                  <a:srgbClr val="1F1F1F"/>
                </a:solidFill>
                <a:latin typeface="Times New Roman"/>
                <a:cs typeface="Times New Roman"/>
              </a:rPr>
              <a:t>e</a:t>
            </a:r>
            <a:r>
              <a:rPr sz="1000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00" spc="-75" dirty="0">
                <a:solidFill>
                  <a:srgbClr val="1F1F1F"/>
                </a:solidFill>
                <a:latin typeface="Times New Roman"/>
                <a:cs typeface="Times New Roman"/>
              </a:rPr>
              <a:t>A</a:t>
            </a:r>
            <a:r>
              <a:rPr sz="1000" spc="-85" dirty="0">
                <a:solidFill>
                  <a:srgbClr val="050505"/>
                </a:solidFill>
                <a:latin typeface="Times New Roman"/>
                <a:cs typeface="Times New Roman"/>
              </a:rPr>
              <a:t>dm</a:t>
            </a:r>
            <a:r>
              <a:rPr sz="1000" spc="50" dirty="0">
                <a:solidFill>
                  <a:srgbClr val="050505"/>
                </a:solidFill>
                <a:latin typeface="Times New Roman"/>
                <a:cs typeface="Times New Roman"/>
              </a:rPr>
              <a:t>i</a:t>
            </a:r>
            <a:r>
              <a:rPr sz="1000" spc="-15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1000" spc="-50" dirty="0">
                <a:solidFill>
                  <a:srgbClr val="1F1F1F"/>
                </a:solidFill>
                <a:latin typeface="Times New Roman"/>
                <a:cs typeface="Times New Roman"/>
              </a:rPr>
              <a:t>i</a:t>
            </a:r>
            <a:r>
              <a:rPr sz="1000" spc="-45" dirty="0">
                <a:solidFill>
                  <a:srgbClr val="1F1F1F"/>
                </a:solidFill>
                <a:latin typeface="Times New Roman"/>
                <a:cs typeface="Times New Roman"/>
              </a:rPr>
              <a:t>s</a:t>
            </a:r>
            <a:r>
              <a:rPr sz="1000" spc="-5" dirty="0">
                <a:solidFill>
                  <a:srgbClr val="050505"/>
                </a:solidFill>
                <a:latin typeface="Times New Roman"/>
                <a:cs typeface="Times New Roman"/>
              </a:rPr>
              <a:t>t</a:t>
            </a:r>
            <a:r>
              <a:rPr sz="1000" spc="-60" dirty="0">
                <a:solidFill>
                  <a:srgbClr val="1F1F1F"/>
                </a:solidFill>
                <a:latin typeface="Times New Roman"/>
                <a:cs typeface="Times New Roman"/>
              </a:rPr>
              <a:t>ração</a:t>
            </a:r>
            <a:r>
              <a:rPr sz="1000" spc="55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050505"/>
                </a:solidFill>
                <a:latin typeface="Times New Roman"/>
                <a:cs typeface="Times New Roman"/>
              </a:rPr>
              <a:t>-</a:t>
            </a:r>
            <a:r>
              <a:rPr sz="1000" spc="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00" spc="-120" dirty="0">
                <a:solidFill>
                  <a:srgbClr val="050505"/>
                </a:solidFill>
                <a:latin typeface="Times New Roman"/>
                <a:cs typeface="Times New Roman"/>
              </a:rPr>
              <a:t>R</a:t>
            </a:r>
            <a:r>
              <a:rPr sz="1000" spc="10" dirty="0">
                <a:solidFill>
                  <a:srgbClr val="050505"/>
                </a:solidFill>
                <a:latin typeface="Times New Roman"/>
                <a:cs typeface="Times New Roman"/>
              </a:rPr>
              <a:t>u</a:t>
            </a:r>
            <a:r>
              <a:rPr sz="1000" spc="-50" dirty="0">
                <a:solidFill>
                  <a:srgbClr val="1F1F1F"/>
                </a:solidFill>
                <a:latin typeface="Times New Roman"/>
                <a:cs typeface="Times New Roman"/>
              </a:rPr>
              <a:t>a</a:t>
            </a:r>
            <a:r>
              <a:rPr sz="1000" spc="-25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00" spc="-80" dirty="0">
                <a:solidFill>
                  <a:srgbClr val="1F1F1F"/>
                </a:solidFill>
                <a:latin typeface="Times New Roman"/>
                <a:cs typeface="Times New Roman"/>
              </a:rPr>
              <a:t>C</a:t>
            </a:r>
            <a:r>
              <a:rPr sz="1000" spc="-5" dirty="0">
                <a:solidFill>
                  <a:srgbClr val="1F1F1F"/>
                </a:solidFill>
                <a:latin typeface="Times New Roman"/>
                <a:cs typeface="Times New Roman"/>
              </a:rPr>
              <a:t>o</a:t>
            </a:r>
            <a:r>
              <a:rPr sz="1000" spc="-60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1000" spc="-50" dirty="0">
                <a:solidFill>
                  <a:srgbClr val="1F1F1F"/>
                </a:solidFill>
                <a:latin typeface="Times New Roman"/>
                <a:cs typeface="Times New Roman"/>
              </a:rPr>
              <a:t>g</a:t>
            </a:r>
            <a:r>
              <a:rPr sz="1000" spc="-45" dirty="0">
                <a:solidFill>
                  <a:srgbClr val="1F1F1F"/>
                </a:solidFill>
                <a:latin typeface="Times New Roman"/>
                <a:cs typeface="Times New Roman"/>
              </a:rPr>
              <a:t>o</a:t>
            </a:r>
            <a:r>
              <a:rPr sz="1000" spc="-75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1000" spc="5" dirty="0">
                <a:solidFill>
                  <a:srgbClr val="050505"/>
                </a:solidFill>
                <a:latin typeface="Times New Roman"/>
                <a:cs typeface="Times New Roman"/>
              </a:rPr>
              <a:t>h</a:t>
            </a:r>
            <a:r>
              <a:rPr sz="1000" spc="-40" dirty="0">
                <a:solidFill>
                  <a:srgbClr val="1F1F1F"/>
                </a:solidFill>
                <a:latin typeface="Times New Roman"/>
                <a:cs typeface="Times New Roman"/>
              </a:rPr>
              <a:t>as,</a:t>
            </a:r>
            <a:r>
              <a:rPr sz="1000" spc="-25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050505"/>
                </a:solidFill>
                <a:latin typeface="Times New Roman"/>
                <a:cs typeface="Times New Roman"/>
              </a:rPr>
              <a:t>4</a:t>
            </a:r>
            <a:r>
              <a:rPr sz="1000" spc="-60" dirty="0">
                <a:solidFill>
                  <a:srgbClr val="1F1F1F"/>
                </a:solidFill>
                <a:latin typeface="Times New Roman"/>
                <a:cs typeface="Times New Roman"/>
              </a:rPr>
              <a:t>5</a:t>
            </a:r>
            <a:r>
              <a:rPr sz="1000" spc="-50" dirty="0">
                <a:solidFill>
                  <a:srgbClr val="050505"/>
                </a:solidFill>
                <a:latin typeface="Times New Roman"/>
                <a:cs typeface="Times New Roman"/>
              </a:rPr>
              <a:t>0</a:t>
            </a:r>
            <a:r>
              <a:rPr sz="1000" spc="-5" dirty="0">
                <a:solidFill>
                  <a:srgbClr val="050505"/>
                </a:solidFill>
                <a:latin typeface="Times New Roman"/>
                <a:cs typeface="Times New Roman"/>
              </a:rPr>
              <a:t> -</a:t>
            </a:r>
            <a:r>
              <a:rPr sz="1000" spc="-4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00" spc="-75" dirty="0">
                <a:solidFill>
                  <a:srgbClr val="1F1F1F"/>
                </a:solidFill>
                <a:latin typeface="Times New Roman"/>
                <a:cs typeface="Times New Roman"/>
              </a:rPr>
              <a:t>C</a:t>
            </a:r>
            <a:r>
              <a:rPr sz="1000" spc="-35" dirty="0">
                <a:solidFill>
                  <a:srgbClr val="1F1F1F"/>
                </a:solidFill>
                <a:latin typeface="Times New Roman"/>
                <a:cs typeface="Times New Roman"/>
              </a:rPr>
              <a:t>E</a:t>
            </a:r>
            <a:r>
              <a:rPr sz="1000" spc="-25" dirty="0">
                <a:solidFill>
                  <a:srgbClr val="050505"/>
                </a:solidFill>
                <a:latin typeface="Times New Roman"/>
                <a:cs typeface="Times New Roman"/>
              </a:rPr>
              <a:t>P</a:t>
            </a:r>
            <a:r>
              <a:rPr sz="1000" spc="15" dirty="0">
                <a:solidFill>
                  <a:srgbClr val="3B3D3D"/>
                </a:solidFill>
                <a:latin typeface="Times New Roman"/>
                <a:cs typeface="Times New Roman"/>
              </a:rPr>
              <a:t>.</a:t>
            </a:r>
            <a:r>
              <a:rPr sz="1000" spc="-100" dirty="0">
                <a:solidFill>
                  <a:srgbClr val="3B3D3D"/>
                </a:solidFill>
                <a:latin typeface="Times New Roman"/>
                <a:cs typeface="Times New Roman"/>
              </a:rPr>
              <a:t> </a:t>
            </a:r>
            <a:r>
              <a:rPr sz="1000" spc="-45" dirty="0">
                <a:solidFill>
                  <a:srgbClr val="1F1F1F"/>
                </a:solidFill>
                <a:latin typeface="Times New Roman"/>
                <a:cs typeface="Times New Roman"/>
              </a:rPr>
              <a:t>30.3</a:t>
            </a:r>
            <a:r>
              <a:rPr sz="1000" spc="-30" dirty="0">
                <a:solidFill>
                  <a:srgbClr val="1F1F1F"/>
                </a:solidFill>
                <a:latin typeface="Times New Roman"/>
                <a:cs typeface="Times New Roman"/>
              </a:rPr>
              <a:t>3</a:t>
            </a:r>
            <a:r>
              <a:rPr sz="1000" spc="-45" dirty="0">
                <a:solidFill>
                  <a:srgbClr val="050505"/>
                </a:solidFill>
                <a:latin typeface="Times New Roman"/>
                <a:cs typeface="Times New Roman"/>
              </a:rPr>
              <a:t>0.100</a:t>
            </a:r>
            <a:r>
              <a:rPr sz="1000" spc="3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050505"/>
                </a:solidFill>
                <a:latin typeface="Times New Roman"/>
                <a:cs typeface="Times New Roman"/>
              </a:rPr>
              <a:t>-</a:t>
            </a:r>
            <a:r>
              <a:rPr sz="1000" spc="-1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00" spc="-80" dirty="0">
                <a:solidFill>
                  <a:srgbClr val="1F1F1F"/>
                </a:solidFill>
                <a:latin typeface="Times New Roman"/>
                <a:cs typeface="Times New Roman"/>
              </a:rPr>
              <a:t>F</a:t>
            </a:r>
            <a:r>
              <a:rPr sz="1000" spc="-5" dirty="0">
                <a:solidFill>
                  <a:srgbClr val="1F1F1F"/>
                </a:solidFill>
                <a:latin typeface="Times New Roman"/>
                <a:cs typeface="Times New Roman"/>
              </a:rPr>
              <a:t>o</a:t>
            </a:r>
            <a:r>
              <a:rPr sz="1000" spc="-60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1000" spc="-80" dirty="0">
                <a:solidFill>
                  <a:srgbClr val="1F1F1F"/>
                </a:solidFill>
                <a:latin typeface="Times New Roman"/>
                <a:cs typeface="Times New Roman"/>
              </a:rPr>
              <a:t>e</a:t>
            </a:r>
            <a:r>
              <a:rPr sz="1000" spc="15" dirty="0">
                <a:solidFill>
                  <a:srgbClr val="3B3D3D"/>
                </a:solidFill>
                <a:latin typeface="Times New Roman"/>
                <a:cs typeface="Times New Roman"/>
              </a:rPr>
              <a:t>/</a:t>
            </a:r>
            <a:r>
              <a:rPr sz="1000" spc="-65" dirty="0">
                <a:solidFill>
                  <a:srgbClr val="1F1F1F"/>
                </a:solidFill>
                <a:latin typeface="Times New Roman"/>
                <a:cs typeface="Times New Roman"/>
              </a:rPr>
              <a:t>Fax</a:t>
            </a:r>
            <a:r>
              <a:rPr sz="1000" spc="35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1F1F1F"/>
                </a:solidFill>
                <a:latin typeface="Times New Roman"/>
                <a:cs typeface="Times New Roman"/>
              </a:rPr>
              <a:t>(</a:t>
            </a:r>
            <a:r>
              <a:rPr sz="1000" spc="-35" dirty="0">
                <a:solidFill>
                  <a:srgbClr val="050505"/>
                </a:solidFill>
                <a:latin typeface="Times New Roman"/>
                <a:cs typeface="Times New Roman"/>
              </a:rPr>
              <a:t>0</a:t>
            </a:r>
            <a:r>
              <a:rPr sz="1000" spc="50" dirty="0">
                <a:solidFill>
                  <a:srgbClr val="1F1F1F"/>
                </a:solidFill>
                <a:latin typeface="Times New Roman"/>
                <a:cs typeface="Times New Roman"/>
              </a:rPr>
              <a:t>3</a:t>
            </a:r>
            <a:r>
              <a:rPr sz="1000" spc="-105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1000" spc="-25" dirty="0">
                <a:solidFill>
                  <a:srgbClr val="1F1F1F"/>
                </a:solidFill>
                <a:latin typeface="Times New Roman"/>
                <a:cs typeface="Times New Roman"/>
              </a:rPr>
              <a:t>)</a:t>
            </a:r>
            <a:r>
              <a:rPr sz="1000" spc="-5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00" spc="-50" dirty="0">
                <a:solidFill>
                  <a:srgbClr val="1F1F1F"/>
                </a:solidFill>
                <a:latin typeface="Times New Roman"/>
                <a:cs typeface="Times New Roman"/>
              </a:rPr>
              <a:t>3223-26</a:t>
            </a:r>
            <a:r>
              <a:rPr sz="1000" spc="-110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00" spc="-50" dirty="0">
                <a:solidFill>
                  <a:srgbClr val="050505"/>
                </a:solidFill>
                <a:latin typeface="Times New Roman"/>
                <a:cs typeface="Times New Roman"/>
              </a:rPr>
              <a:t>11</a:t>
            </a:r>
            <a:endParaRPr sz="1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721</Words>
  <Application>Microsoft Office PowerPoint</Application>
  <PresentationFormat>Benutzerdefiniert</PresentationFormat>
  <Paragraphs>144</Paragraphs>
  <Slides>2</Slides>
  <Notes>2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3" baseType="lpstr">
      <vt:lpstr>Office Theme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2018-06-25T17:51:10Z</dcterms:created>
  <dcterms:modified xsi:type="dcterms:W3CDTF">2018-06-25T15:51:16Z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