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9116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://www/" TargetMode="External"/><Relationship Id="rId4" Type="http://schemas.openxmlformats.org/officeDocument/2006/relationships/hyperlink" Target="http://www.cbc-clubcs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9575" y="425195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88414" y="256353"/>
            <a:ext cx="3825875" cy="855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605"/>
              </a:lnSpc>
            </a:pPr>
            <a:r>
              <a:rPr sz="2450" spc="-434" dirty="0">
                <a:solidFill>
                  <a:srgbClr val="9E9E9E"/>
                </a:solidFill>
                <a:latin typeface="Arial"/>
                <a:cs typeface="Arial"/>
              </a:rPr>
              <a:t>.</a:t>
            </a:r>
            <a:r>
              <a:rPr sz="2450" dirty="0">
                <a:solidFill>
                  <a:srgbClr val="BFBFBF"/>
                </a:solidFill>
                <a:latin typeface="Arial"/>
                <a:cs typeface="Arial"/>
              </a:rPr>
              <a:t>.</a:t>
            </a:r>
            <a:endParaRPr sz="2450">
              <a:latin typeface="Arial"/>
              <a:cs typeface="Arial"/>
            </a:endParaRPr>
          </a:p>
          <a:p>
            <a:pPr marL="2009775">
              <a:lnSpc>
                <a:spcPts val="2425"/>
              </a:lnSpc>
            </a:pPr>
            <a:r>
              <a:rPr sz="2300" b="1" spc="15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2300" b="1" spc="26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2300" b="1" spc="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2009775">
              <a:lnSpc>
                <a:spcPct val="100000"/>
              </a:lnSpc>
              <a:spcBef>
                <a:spcPts val="60"/>
              </a:spcBef>
            </a:pPr>
            <a:r>
              <a:rPr sz="1600" b="1" spc="30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600" b="1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21010" y="6272486"/>
          <a:ext cx="5836920" cy="34785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4539"/>
                <a:gridCol w="895871"/>
                <a:gridCol w="925582"/>
                <a:gridCol w="901584"/>
                <a:gridCol w="892442"/>
              </a:tblGrid>
              <a:tr h="153155">
                <a:tc gridSpan="5"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950" b="1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43462">
                <a:tc>
                  <a:txBody>
                    <a:bodyPr/>
                    <a:lstStyle/>
                    <a:p>
                      <a:pPr marL="182245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950" b="1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950" b="1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EQUIPAMENTO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232323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 marR="40640" indent="-146685">
                        <a:lnSpc>
                          <a:spcPts val="112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b="1" spc="-4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DADE</a:t>
                      </a:r>
                      <a:r>
                        <a:rPr sz="950" b="1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DE MEDIDA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950" b="1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664" marR="107314" indent="-4445" algn="ctr">
                        <a:lnSpc>
                          <a:spcPct val="101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CUSTO EST</a:t>
                      </a:r>
                      <a:r>
                        <a:rPr sz="950" b="1" spc="-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MADO UNITÁRIO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4570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815" marR="180975" indent="45720">
                        <a:lnSpc>
                          <a:spcPct val="101000"/>
                        </a:lnSpc>
                      </a:pPr>
                      <a:r>
                        <a:rPr sz="950" b="1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CUSTO GLOBAL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150868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950" spc="-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9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pró</a:t>
                      </a:r>
                      <a:r>
                        <a:rPr sz="9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7.0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48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ts val="1130"/>
                        </a:lnSpc>
                      </a:pPr>
                      <a:r>
                        <a:rPr sz="95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950" spc="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1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232323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.376,00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383838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150869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Plinto</a:t>
                      </a:r>
                      <a:r>
                        <a:rPr sz="9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pir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midal</a:t>
                      </a:r>
                      <a:r>
                        <a:rPr sz="95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gradua</a:t>
                      </a:r>
                      <a:r>
                        <a:rPr sz="950" spc="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ões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950" spc="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.62</a:t>
                      </a:r>
                      <a:r>
                        <a:rPr sz="9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-6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sz="95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.6</a:t>
                      </a:r>
                      <a:r>
                        <a:rPr sz="95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5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306308">
                <a:tc>
                  <a:txBody>
                    <a:bodyPr/>
                    <a:lstStyle/>
                    <a:p>
                      <a:pPr marL="45085" marR="173355">
                        <a:lnSpc>
                          <a:spcPct val="101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950" spc="-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chonete</a:t>
                      </a:r>
                      <a:r>
                        <a:rPr sz="950" spc="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urv</a:t>
                      </a:r>
                      <a:r>
                        <a:rPr sz="950" spc="-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100</a:t>
                      </a:r>
                      <a:r>
                        <a:rPr sz="95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95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 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7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28</a:t>
                      </a:r>
                      <a:r>
                        <a:rPr sz="9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566,00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212587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Barra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95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ntamento</a:t>
                      </a:r>
                      <a:r>
                        <a:rPr sz="95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mpico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1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4570">
                      <a:solidFill>
                        <a:srgbClr val="343434"/>
                      </a:solidFill>
                      <a:prstDash val="solid"/>
                    </a:lnT>
                    <a:lnB w="9141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4940">
                        <a:lnSpc>
                          <a:spcPct val="100000"/>
                        </a:lnSpc>
                      </a:pPr>
                      <a:r>
                        <a:rPr sz="95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9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950" spc="-1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790">
                        <a:lnSpc>
                          <a:spcPct val="100000"/>
                        </a:lnSpc>
                      </a:pPr>
                      <a:r>
                        <a:rPr sz="95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95,00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153155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spc="-8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tração</a:t>
                      </a:r>
                      <a:r>
                        <a:rPr sz="950" spc="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du</a:t>
                      </a:r>
                      <a:r>
                        <a:rPr sz="9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4F4F4F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950" spc="-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F4F4F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ts val="1230"/>
                        </a:lnSpc>
                      </a:pPr>
                      <a:r>
                        <a:rPr sz="105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383838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95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9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383838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7955">
                        <a:lnSpc>
                          <a:spcPct val="100000"/>
                        </a:lnSpc>
                      </a:pPr>
                      <a:r>
                        <a:rPr sz="950" spc="3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41</a:t>
                      </a:r>
                      <a:r>
                        <a:rPr sz="950" spc="-18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383838"/>
                      </a:solidFill>
                      <a:prstDash val="solid"/>
                    </a:lnT>
                    <a:lnB w="4570">
                      <a:solidFill>
                        <a:srgbClr val="3F3F3F"/>
                      </a:solidFill>
                      <a:prstDash val="solid"/>
                    </a:lnB>
                  </a:tcPr>
                </a:tc>
              </a:tr>
              <a:tr h="283450">
                <a:tc>
                  <a:txBody>
                    <a:bodyPr/>
                    <a:lstStyle/>
                    <a:p>
                      <a:pPr marL="54610" marR="245110" indent="-9525">
                        <a:lnSpc>
                          <a:spcPts val="112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Tiras</a:t>
                      </a:r>
                      <a:r>
                        <a:rPr sz="950" spc="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950" spc="-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tre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namento</a:t>
                      </a:r>
                      <a:r>
                        <a:rPr sz="9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spenso</a:t>
                      </a:r>
                      <a:r>
                        <a:rPr sz="9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nylon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28282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28282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3B3B3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92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24</a:t>
                      </a:r>
                      <a:r>
                        <a:rPr sz="95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50" spc="-1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B3B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23</a:t>
                      </a:r>
                      <a:r>
                        <a:rPr sz="950" spc="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950" spc="-16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3F3F3F"/>
                      </a:solidFill>
                      <a:prstDash val="solid"/>
                    </a:lnT>
                    <a:lnB w="9141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150868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Obstác</a:t>
                      </a:r>
                      <a:r>
                        <a:rPr sz="9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9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950" spc="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950" spc="9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spc="4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1C1C1C"/>
                      </a:solidFill>
                      <a:prstDash val="solid"/>
                    </a:lnR>
                    <a:lnT w="4570">
                      <a:solidFill>
                        <a:srgbClr val="282828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4629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</a:t>
                      </a:r>
                      <a:r>
                        <a:rPr sz="95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C1C1C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282828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9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950" spc="-6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444444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76</a:t>
                      </a:r>
                      <a:r>
                        <a:rPr sz="95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301738">
                <a:tc>
                  <a:txBody>
                    <a:bodyPr/>
                    <a:lstStyle/>
                    <a:p>
                      <a:pPr marL="54610" marR="76200">
                        <a:lnSpc>
                          <a:spcPct val="101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Tatame</a:t>
                      </a:r>
                      <a:r>
                        <a:rPr sz="950" spc="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spc="-1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.A.</a:t>
                      </a:r>
                      <a:r>
                        <a:rPr sz="95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spc="-2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95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xe</a:t>
                      </a:r>
                      <a:r>
                        <a:rPr sz="9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9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95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00</a:t>
                      </a:r>
                      <a:r>
                        <a:rPr sz="950" spc="-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646464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457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16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950" spc="-6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9141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spc="-1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833</a:t>
                      </a:r>
                      <a:r>
                        <a:rPr sz="9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160012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Step</a:t>
                      </a:r>
                      <a:r>
                        <a:rPr sz="95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2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spc="-7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áv</a:t>
                      </a:r>
                      <a:r>
                        <a:rPr sz="950" spc="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</a:pPr>
                      <a:r>
                        <a:rPr sz="9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446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283,00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808080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1.698</a:t>
                      </a:r>
                      <a:r>
                        <a:rPr sz="950" spc="-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808080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</a:tr>
              <a:tr h="153154"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sz="95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95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faixas</a:t>
                      </a:r>
                      <a:r>
                        <a:rPr sz="950" spc="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6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95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cas</a:t>
                      </a:r>
                      <a:r>
                        <a:rPr sz="95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theiraband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4570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4570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ts val="113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  <a:lnB w="4570">
                      <a:solidFill>
                        <a:srgbClr val="3B3B3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950" spc="-1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6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225,00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606064"/>
                      </a:solidFill>
                      <a:prstDash val="solid"/>
                    </a:lnB>
                  </a:tcPr>
                </a:tc>
              </a:tr>
              <a:tr h="153155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950" spc="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950" spc="2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95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li</a:t>
                      </a:r>
                      <a:r>
                        <a:rPr sz="95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spc="-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tri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3B3B3F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3B3B3F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4570">
                      <a:solidFill>
                        <a:srgbClr val="3B3B3F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8.550,00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606064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34.200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06064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53154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Tubos</a:t>
                      </a:r>
                      <a:r>
                        <a:rPr sz="950" spc="7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950" spc="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95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-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95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1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ê</a:t>
                      </a:r>
                      <a:r>
                        <a:rPr sz="95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spc="-1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95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305" algn="ctr">
                        <a:lnSpc>
                          <a:spcPts val="1210"/>
                        </a:lnSpc>
                      </a:pPr>
                      <a:r>
                        <a:rPr sz="105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320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950" spc="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950" spc="-16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11426">
                      <a:solidFill>
                        <a:srgbClr val="383838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6767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367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95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383838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67676B"/>
                      </a:solidFill>
                      <a:prstDash val="solid"/>
                    </a:lnB>
                  </a:tcPr>
                </a:tc>
              </a:tr>
              <a:tr h="194301"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av</a:t>
                      </a:r>
                      <a:r>
                        <a:rPr sz="95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950" spc="-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95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9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O</a:t>
                      </a:r>
                      <a:r>
                        <a:rPr sz="1050" spc="90" dirty="0">
                          <a:solidFill>
                            <a:srgbClr val="13131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95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4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ros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767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767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794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67676B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63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380,00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7676B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380,00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7676B"/>
                      </a:solidFill>
                      <a:prstDash val="solid"/>
                    </a:lnT>
                    <a:lnB w="9141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176013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Mini</a:t>
                      </a:r>
                      <a:r>
                        <a:rPr sz="950" spc="-1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4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nd</a:t>
                      </a:r>
                      <a:r>
                        <a:rPr sz="95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9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/3</a:t>
                      </a:r>
                      <a:r>
                        <a:rPr sz="950" spc="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faix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95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63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110</a:t>
                      </a:r>
                      <a:r>
                        <a:rPr sz="950" spc="-5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.100,00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808080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176013"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Escada </a:t>
                      </a:r>
                      <a:r>
                        <a:rPr sz="95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950" spc="-1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chão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653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950" spc="-35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11426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A0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637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9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49,00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6856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0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13131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95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596</a:t>
                      </a:r>
                      <a:r>
                        <a:rPr sz="950" spc="-1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spc="-100" dirty="0">
                          <a:solidFill>
                            <a:srgbClr val="646464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9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6856">
                      <a:solidFill>
                        <a:srgbClr val="87878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129993" y="1542225"/>
            <a:ext cx="5410200" cy="4583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9525" algn="ctr">
              <a:lnSpc>
                <a:spcPct val="100000"/>
              </a:lnSpc>
            </a:pPr>
            <a:r>
              <a:rPr sz="1150" b="1" spc="5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150" b="1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50505"/>
                </a:solidFill>
                <a:latin typeface="Arial"/>
                <a:cs typeface="Arial"/>
              </a:rPr>
              <a:t>Convite</a:t>
            </a:r>
            <a:r>
              <a:rPr sz="1150" b="1" spc="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50" b="1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10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50" b="1" spc="-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b="1" spc="15" dirty="0">
                <a:solidFill>
                  <a:srgbClr val="050505"/>
                </a:solidFill>
                <a:latin typeface="Arial"/>
                <a:cs typeface="Arial"/>
              </a:rPr>
              <a:t>02-15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1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6510" indent="447675" algn="just">
              <a:lnSpc>
                <a:spcPct val="97900"/>
              </a:lnSpc>
            </a:pP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O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Espor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lu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vem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abrir 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compra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50505"/>
                </a:solidFill>
                <a:latin typeface="Arial"/>
                <a:cs typeface="Arial"/>
              </a:rPr>
              <a:t>MA</a:t>
            </a:r>
            <a:r>
              <a:rPr sz="950" spc="3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IS 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ESPORT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950" spc="25" dirty="0">
                <a:solidFill>
                  <a:srgbClr val="050505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me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Conv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te,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MENOR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PR</a:t>
            </a:r>
            <a:r>
              <a:rPr sz="950" spc="3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ÇO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spc="40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4F4F4F"/>
                </a:solidFill>
                <a:latin typeface="Arial"/>
                <a:cs typeface="Arial"/>
              </a:rPr>
              <a:t>,</a:t>
            </a:r>
            <a:r>
              <a:rPr sz="950" spc="7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se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g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50505"/>
                </a:solidFill>
                <a:latin typeface="Arial"/>
                <a:cs typeface="Arial"/>
              </a:rPr>
              <a:t>q</a:t>
            </a:r>
            <a:r>
              <a:rPr sz="950" spc="30" dirty="0">
                <a:solidFill>
                  <a:srgbClr val="050505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spõe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Regu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amento</a:t>
            </a:r>
            <a:r>
              <a:rPr sz="9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Compras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Contratações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Confederação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Br</a:t>
            </a:r>
            <a:r>
              <a:rPr sz="950" spc="-75" dirty="0">
                <a:solidFill>
                  <a:srgbClr val="131313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ira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Clu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b</a:t>
            </a:r>
            <a:r>
              <a:rPr sz="950" spc="30" dirty="0">
                <a:solidFill>
                  <a:srgbClr val="383838"/>
                </a:solidFill>
                <a:latin typeface="Arial"/>
                <a:cs typeface="Arial"/>
              </a:rPr>
              <a:t>es</a:t>
            </a:r>
            <a:r>
              <a:rPr sz="95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80" dirty="0">
                <a:solidFill>
                  <a:srgbClr val="4F4F4F"/>
                </a:solidFill>
                <a:latin typeface="Arial"/>
                <a:cs typeface="Arial"/>
              </a:rPr>
              <a:t>-</a:t>
            </a:r>
            <a:r>
              <a:rPr sz="950" spc="4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CBC</a:t>
            </a:r>
            <a:r>
              <a:rPr sz="95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as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demai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instruções</a:t>
            </a:r>
            <a:r>
              <a:rPr sz="950" spc="-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que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permeiam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4F4F4F"/>
                </a:solidFill>
                <a:latin typeface="Arial"/>
                <a:cs typeface="Arial"/>
              </a:rPr>
              <a:t>(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disponív</a:t>
            </a:r>
            <a:r>
              <a:rPr sz="950" spc="10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site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00" spc="10" dirty="0">
                <a:solidFill>
                  <a:srgbClr val="4F4F4F"/>
                </a:solidFill>
                <a:latin typeface="Times New Roman"/>
                <a:cs typeface="Times New Roman"/>
              </a:rPr>
              <a:t>h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l</a:t>
            </a:r>
            <a:r>
              <a:rPr sz="900" spc="25" dirty="0">
                <a:solidFill>
                  <a:srgbClr val="4F4F4F"/>
                </a:solidFill>
                <a:latin typeface="Times New Roman"/>
                <a:cs typeface="Times New Roman"/>
              </a:rPr>
              <a:t>p</a:t>
            </a:r>
            <a:r>
              <a:rPr sz="900" spc="20" dirty="0">
                <a:solidFill>
                  <a:srgbClr val="4F4F4F"/>
                </a:solidFill>
                <a:latin typeface="Times New Roman"/>
                <a:cs typeface="Times New Roman"/>
              </a:rPr>
              <a:t>:</a:t>
            </a:r>
            <a:r>
              <a:rPr sz="900" spc="10" dirty="0">
                <a:solidFill>
                  <a:srgbClr val="808080"/>
                </a:solidFill>
                <a:latin typeface="Times New Roman"/>
                <a:cs typeface="Times New Roman"/>
              </a:rPr>
              <a:t>/</a:t>
            </a:r>
            <a:r>
              <a:rPr sz="900" spc="50" dirty="0">
                <a:solidFill>
                  <a:srgbClr val="808080"/>
                </a:solidFill>
                <a:latin typeface="Times New Roman"/>
                <a:cs typeface="Times New Roman"/>
              </a:rPr>
              <a:t>/</a:t>
            </a:r>
            <a:r>
              <a:rPr sz="900" spc="25" dirty="0">
                <a:solidFill>
                  <a:srgbClr val="4F4F4F"/>
                </a:solidFill>
                <a:latin typeface="Times New Roman"/>
                <a:cs typeface="Times New Roman"/>
                <a:hlinkClick r:id="rId4"/>
              </a:rPr>
              <a:t>www.cbc-clubcs.</a:t>
            </a:r>
            <a:r>
              <a:rPr sz="900" spc="-130" dirty="0">
                <a:solidFill>
                  <a:srgbClr val="4F4F4F"/>
                </a:solidFill>
                <a:latin typeface="Times New Roman"/>
                <a:cs typeface="Times New Roman"/>
                <a:hlinkClick r:id="rId4"/>
              </a:rPr>
              <a:t> </a:t>
            </a:r>
            <a:r>
              <a:rPr sz="900" spc="60" dirty="0">
                <a:solidFill>
                  <a:srgbClr val="4F4F4F"/>
                </a:solidFill>
                <a:latin typeface="Times New Roman"/>
                <a:cs typeface="Times New Roman"/>
                <a:hlinkClick r:id="rId4"/>
              </a:rPr>
              <a:t>c</a:t>
            </a:r>
            <a:r>
              <a:rPr sz="900" spc="75" dirty="0">
                <a:solidFill>
                  <a:srgbClr val="4F4F4F"/>
                </a:solidFill>
                <a:latin typeface="Times New Roman"/>
                <a:cs typeface="Times New Roman"/>
                <a:hlinkClick r:id="rId4"/>
              </a:rPr>
              <a:t>o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  <a:hlinkClick r:id="rId4"/>
              </a:rPr>
              <a:t>m</a:t>
            </a:r>
            <a:r>
              <a:rPr sz="900" spc="25" dirty="0">
                <a:solidFill>
                  <a:srgbClr val="4F4F4F"/>
                </a:solidFill>
                <a:latin typeface="Times New Roman"/>
                <a:cs typeface="Times New Roman"/>
              </a:rPr>
              <a:t>.b</a:t>
            </a:r>
            <a:r>
              <a:rPr sz="900" spc="10" dirty="0">
                <a:solidFill>
                  <a:srgbClr val="4F4F4F"/>
                </a:solidFill>
                <a:latin typeface="Times New Roman"/>
                <a:cs typeface="Times New Roman"/>
              </a:rPr>
              <a:t>r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).</a:t>
            </a: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24765" indent="438784" algn="just">
              <a:lnSpc>
                <a:spcPts val="1080"/>
              </a:lnSpc>
            </a:pPr>
            <a:r>
              <a:rPr sz="950" b="1" spc="-50" dirty="0">
                <a:solidFill>
                  <a:srgbClr val="050505"/>
                </a:solidFill>
                <a:latin typeface="Arial"/>
                <a:cs typeface="Arial"/>
              </a:rPr>
              <a:t>A </a:t>
            </a:r>
            <a:r>
              <a:rPr sz="950" b="1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REUNIÃO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PARA</a:t>
            </a:r>
            <a:r>
              <a:rPr sz="950" b="1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5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ABERTURA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950" b="1" spc="114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ENVELOPES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SERÁ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DIA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050505"/>
                </a:solidFill>
                <a:latin typeface="Arial"/>
                <a:cs typeface="Arial"/>
              </a:rPr>
              <a:t>03</a:t>
            </a:r>
            <a:r>
              <a:rPr sz="950" b="1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JUNHO</a:t>
            </a:r>
            <a:r>
              <a:rPr sz="950" b="1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50505"/>
                </a:solidFill>
                <a:latin typeface="Arial"/>
                <a:cs typeface="Arial"/>
              </a:rPr>
              <a:t>ÀS</a:t>
            </a:r>
            <a:r>
              <a:rPr sz="950" b="1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13H30MIN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HORAS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75" dirty="0">
                <a:solidFill>
                  <a:srgbClr val="131313"/>
                </a:solidFill>
                <a:latin typeface="Arial"/>
                <a:cs typeface="Arial"/>
              </a:rPr>
              <a:t>-</a:t>
            </a:r>
            <a:r>
              <a:rPr sz="950" b="1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HORÁRIO</a:t>
            </a:r>
            <a:r>
              <a:rPr sz="950" b="1" spc="1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BRASÍLI</a:t>
            </a:r>
            <a:r>
              <a:rPr sz="950" b="1" spc="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950" b="1" spc="90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8"/>
              </a:spcBef>
            </a:pPr>
            <a:endParaRPr sz="1000">
              <a:latin typeface="Times New Roman"/>
              <a:cs typeface="Times New Roman"/>
            </a:endParaRPr>
          </a:p>
          <a:p>
            <a:pPr marL="17145" marR="10795" indent="443230" algn="just">
              <a:lnSpc>
                <a:spcPct val="104200"/>
              </a:lnSpc>
            </a:pPr>
            <a:r>
              <a:rPr sz="950" spc="5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14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aq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sição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faz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parte</a:t>
            </a:r>
            <a:r>
              <a:rPr sz="950" spc="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Projeto 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MACKENZIE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FORMANDO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ATLETAS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OLÍMPICO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aprovado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pela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Confed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ação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Brasileira</a:t>
            </a:r>
            <a:r>
              <a:rPr sz="9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Clubes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pelo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Ed</a:t>
            </a:r>
            <a:r>
              <a:rPr sz="950" spc="-114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tal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0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1</a:t>
            </a:r>
            <a:r>
              <a:rPr sz="950" spc="20" dirty="0">
                <a:solidFill>
                  <a:srgbClr val="4F4F4F"/>
                </a:solidFill>
                <a:latin typeface="Arial"/>
                <a:cs typeface="Arial"/>
              </a:rPr>
              <a:t>/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2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0</a:t>
            </a:r>
            <a:r>
              <a:rPr sz="950" spc="-30" dirty="0">
                <a:solidFill>
                  <a:srgbClr val="050505"/>
                </a:solidFill>
                <a:latin typeface="Arial"/>
                <a:cs typeface="Arial"/>
              </a:rPr>
              <a:t>1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4.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900">
              <a:latin typeface="Times New Roman"/>
              <a:cs typeface="Times New Roman"/>
            </a:endParaRPr>
          </a:p>
          <a:p>
            <a:pPr marL="12700" marR="6985" indent="447675" algn="just">
              <a:lnSpc>
                <a:spcPct val="101000"/>
              </a:lnSpc>
            </a:pP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As 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impugnações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so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b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esse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regues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por</a:t>
            </a:r>
            <a:r>
              <a:rPr sz="950" b="1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escr</a:t>
            </a:r>
            <a:r>
              <a:rPr sz="950" b="1" spc="-5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b="1" spc="30" dirty="0">
                <a:solidFill>
                  <a:srgbClr val="050505"/>
                </a:solidFill>
                <a:latin typeface="Arial"/>
                <a:cs typeface="Arial"/>
              </a:rPr>
              <a:t>to</a:t>
            </a:r>
            <a:r>
              <a:rPr sz="950" b="1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131313"/>
                </a:solidFill>
                <a:latin typeface="Arial"/>
                <a:cs typeface="Arial"/>
              </a:rPr>
              <a:t>até</a:t>
            </a:r>
            <a:r>
              <a:rPr sz="950" b="1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050505"/>
                </a:solidFill>
                <a:latin typeface="Arial"/>
                <a:cs typeface="Arial"/>
              </a:rPr>
              <a:t>02</a:t>
            </a:r>
            <a:r>
              <a:rPr sz="950" b="1" spc="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dias</a:t>
            </a: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 antes</a:t>
            </a:r>
            <a:r>
              <a:rPr sz="950" b="1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950" b="1" spc="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950" b="1" spc="-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b="1" spc="35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950" b="1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03</a:t>
            </a:r>
            <a:r>
              <a:rPr sz="950" b="1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Junho</a:t>
            </a:r>
            <a:r>
              <a:rPr sz="950" b="1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950" b="1" spc="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50505"/>
                </a:solidFill>
                <a:latin typeface="Arial"/>
                <a:cs typeface="Arial"/>
              </a:rPr>
              <a:t>201</a:t>
            </a:r>
            <a:r>
              <a:rPr sz="950" b="1" spc="65" dirty="0">
                <a:solidFill>
                  <a:srgbClr val="050505"/>
                </a:solidFill>
                <a:latin typeface="Arial"/>
                <a:cs typeface="Arial"/>
              </a:rPr>
              <a:t>5</a:t>
            </a:r>
            <a:r>
              <a:rPr sz="950" b="1" spc="16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r>
              <a:rPr sz="950" b="1" spc="-8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Não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serão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con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050505"/>
                </a:solidFill>
                <a:latin typeface="Arial"/>
                <a:cs typeface="Arial"/>
              </a:rPr>
              <a:t>id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rados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recursos</a:t>
            </a:r>
            <a:r>
              <a:rPr sz="950" spc="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entregues</a:t>
            </a:r>
            <a:r>
              <a:rPr sz="950" spc="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por</a:t>
            </a:r>
            <a:r>
              <a:rPr sz="950" spc="-4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fax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fora</a:t>
            </a:r>
            <a:r>
              <a:rPr sz="950" spc="7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prazo.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ped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dos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escl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ecimentos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poderão</a:t>
            </a:r>
            <a:r>
              <a:rPr sz="9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ser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env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iados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no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máx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mo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até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antes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da</a:t>
            </a:r>
            <a:r>
              <a:rPr sz="950" spc="10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sessão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públ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ica</a:t>
            </a:r>
            <a:r>
              <a:rPr sz="950" spc="8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aber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ur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dos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ope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950" spc="-2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e-mail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4F4F4F"/>
                </a:solidFill>
                <a:latin typeface="Arial"/>
                <a:cs typeface="Arial"/>
              </a:rPr>
              <a:t>projeto</a:t>
            </a:r>
            <a:r>
              <a:rPr sz="850" spc="-245" dirty="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sz="850" spc="30" dirty="0">
                <a:solidFill>
                  <a:srgbClr val="808080"/>
                </a:solidFill>
                <a:latin typeface="Arial"/>
                <a:cs typeface="Arial"/>
              </a:rPr>
              <a:t>w</a:t>
            </a:r>
            <a:r>
              <a:rPr sz="850" spc="-165" dirty="0">
                <a:solidFill>
                  <a:srgbClr val="808080"/>
                </a:solidFill>
                <a:latin typeface="Arial"/>
                <a:cs typeface="Arial"/>
              </a:rPr>
              <a:t> </a:t>
            </a:r>
            <a:r>
              <a:rPr sz="850" spc="1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850" spc="15" dirty="0">
                <a:solidFill>
                  <a:srgbClr val="4F4F4F"/>
                </a:solidFill>
                <a:latin typeface="Arial"/>
                <a:cs typeface="Arial"/>
              </a:rPr>
              <a:t>ackenz</a:t>
            </a:r>
            <a:r>
              <a:rPr sz="850" spc="30" dirty="0">
                <a:solidFill>
                  <a:srgbClr val="4F4F4F"/>
                </a:solidFill>
                <a:latin typeface="Arial"/>
                <a:cs typeface="Arial"/>
              </a:rPr>
              <a:t>i</a:t>
            </a:r>
            <a:r>
              <a:rPr sz="850" spc="25" dirty="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sz="850" spc="75" dirty="0">
                <a:solidFill>
                  <a:srgbClr val="4F4F4F"/>
                </a:solidFill>
                <a:latin typeface="Arial"/>
                <a:cs typeface="Arial"/>
              </a:rPr>
              <a:t>b</a:t>
            </a:r>
            <a:r>
              <a:rPr sz="850" spc="25" dirty="0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sz="850" spc="-25" dirty="0">
                <a:solidFill>
                  <a:srgbClr val="646464"/>
                </a:solidFill>
                <a:latin typeface="Arial"/>
                <a:cs typeface="Arial"/>
              </a:rPr>
              <a:t>.</a:t>
            </a:r>
            <a:r>
              <a:rPr sz="850" spc="5" dirty="0">
                <a:solidFill>
                  <a:srgbClr val="646464"/>
                </a:solidFill>
                <a:latin typeface="Arial"/>
                <a:cs typeface="Arial"/>
              </a:rPr>
              <a:t>c</a:t>
            </a:r>
            <a:r>
              <a:rPr sz="850" spc="60" dirty="0">
                <a:solidFill>
                  <a:srgbClr val="646464"/>
                </a:solidFill>
                <a:latin typeface="Arial"/>
                <a:cs typeface="Arial"/>
              </a:rPr>
              <a:t>o</a:t>
            </a:r>
            <a:r>
              <a:rPr sz="850" spc="45" dirty="0">
                <a:solidFill>
                  <a:srgbClr val="383838"/>
                </a:solidFill>
                <a:latin typeface="Arial"/>
                <a:cs typeface="Arial"/>
              </a:rPr>
              <a:t>m</a:t>
            </a:r>
            <a:r>
              <a:rPr sz="850" spc="-3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r>
              <a:rPr sz="850" spc="55" dirty="0">
                <a:solidFill>
                  <a:srgbClr val="383838"/>
                </a:solidFill>
                <a:latin typeface="Arial"/>
                <a:cs typeface="Arial"/>
              </a:rPr>
              <a:t>br.</a:t>
            </a:r>
            <a:r>
              <a:rPr sz="8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850" spc="-10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Uma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cópia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odos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pedidos</a:t>
            </a:r>
            <a:r>
              <a:rPr sz="950" spc="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esc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ecim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050505"/>
                </a:solidFill>
                <a:latin typeface="Arial"/>
                <a:cs typeface="Arial"/>
              </a:rPr>
              <a:t>n</a:t>
            </a:r>
            <a:r>
              <a:rPr sz="950" spc="-5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suas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respostas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ão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repassados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todos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interessados</a:t>
            </a:r>
            <a:r>
              <a:rPr sz="950" spc="-1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21590" indent="539115">
              <a:lnSpc>
                <a:spcPts val="1120"/>
              </a:lnSpc>
            </a:pP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Qua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quer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25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eração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neste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ed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14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divul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gada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pág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etrôni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ca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ackenzie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Espo</a:t>
            </a:r>
            <a:r>
              <a:rPr sz="950" spc="3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-1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ube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(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  <a:hlinkClick r:id="rId5"/>
              </a:rPr>
              <a:t>http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  <a:hlinkClick r:id="rId5"/>
              </a:rPr>
              <a:t>:</a:t>
            </a:r>
            <a:r>
              <a:rPr sz="950" spc="15" dirty="0">
                <a:solidFill>
                  <a:srgbClr val="4F4F4F"/>
                </a:solidFill>
                <a:latin typeface="Arial"/>
                <a:cs typeface="Arial"/>
                <a:hlinkClick r:id="rId5"/>
              </a:rPr>
              <a:t>/</a:t>
            </a:r>
            <a:r>
              <a:rPr sz="950" spc="25" dirty="0">
                <a:solidFill>
                  <a:srgbClr val="4F4F4F"/>
                </a:solidFill>
                <a:latin typeface="Arial"/>
                <a:cs typeface="Arial"/>
                <a:hlinkClick r:id="rId5"/>
              </a:rPr>
              <a:t>/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  <a:hlinkClick r:id="rId5"/>
              </a:rPr>
              <a:t>www</a:t>
            </a:r>
            <a:r>
              <a:rPr sz="950" spc="-135" dirty="0">
                <a:solidFill>
                  <a:srgbClr val="232323"/>
                </a:solidFill>
                <a:latin typeface="Arial"/>
                <a:cs typeface="Arial"/>
                <a:hlinkClick r:id="rId5"/>
              </a:rPr>
              <a:t> </a:t>
            </a:r>
            <a:r>
              <a:rPr sz="950" spc="-20" dirty="0">
                <a:solidFill>
                  <a:srgbClr val="4F4F4F"/>
                </a:solidFill>
                <a:latin typeface="Arial"/>
                <a:cs typeface="Arial"/>
              </a:rPr>
              <a:t>.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mackenzieb</a:t>
            </a:r>
            <a:r>
              <a:rPr sz="950" spc="114" dirty="0">
                <a:solidFill>
                  <a:srgbClr val="131313"/>
                </a:solidFill>
                <a:latin typeface="Arial"/>
                <a:cs typeface="Arial"/>
              </a:rPr>
              <a:t>h</a:t>
            </a:r>
            <a:r>
              <a:rPr sz="950" spc="-20" dirty="0">
                <a:solidFill>
                  <a:srgbClr val="4F4F4F"/>
                </a:solidFill>
                <a:latin typeface="Arial"/>
                <a:cs typeface="Arial"/>
              </a:rPr>
              <a:t>.</a:t>
            </a:r>
            <a:r>
              <a:rPr sz="950" spc="-70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om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b</a:t>
            </a:r>
            <a:r>
              <a:rPr sz="950" spc="-30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/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R="2540" algn="ctr">
              <a:lnSpc>
                <a:spcPct val="100000"/>
              </a:lnSpc>
            </a:pP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OBJETO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"/>
              </a:spcBef>
            </a:pPr>
            <a:endParaRPr sz="8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</a:pPr>
            <a:r>
              <a:rPr sz="950" spc="55" dirty="0">
                <a:solidFill>
                  <a:srgbClr val="131313"/>
                </a:solidFill>
                <a:latin typeface="Arial"/>
                <a:cs typeface="Arial"/>
              </a:rPr>
              <a:t>O</a:t>
            </a:r>
            <a:r>
              <a:rPr sz="950" spc="-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objeto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deste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edit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-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65" dirty="0">
                <a:solidFill>
                  <a:srgbClr val="383838"/>
                </a:solidFill>
                <a:latin typeface="Times New Roman"/>
                <a:cs typeface="Times New Roman"/>
              </a:rPr>
              <a:t>é</a:t>
            </a:r>
            <a:r>
              <a:rPr sz="1150" spc="-5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83838"/>
                </a:solidFill>
                <a:latin typeface="Arial"/>
                <a:cs typeface="Arial"/>
              </a:rPr>
              <a:t>aq</a:t>
            </a:r>
            <a:r>
              <a:rPr sz="950" spc="50" dirty="0">
                <a:solidFill>
                  <a:srgbClr val="383838"/>
                </a:solidFill>
                <a:latin typeface="Arial"/>
                <a:cs typeface="Arial"/>
              </a:rPr>
              <a:t>u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60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-3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83838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MATERIAIS</a:t>
            </a:r>
            <a:r>
              <a:rPr sz="950" spc="114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ESPORT</a:t>
            </a:r>
            <a:r>
              <a:rPr sz="950" spc="-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VO</a:t>
            </a:r>
            <a:r>
              <a:rPr sz="950" spc="10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125" dirty="0">
                <a:solidFill>
                  <a:srgbClr val="383838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marR="5080" indent="443230" algn="just">
              <a:lnSpc>
                <a:spcPct val="104200"/>
              </a:lnSpc>
            </a:pP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Abai</a:t>
            </a:r>
            <a:r>
              <a:rPr sz="950" spc="15" dirty="0">
                <a:solidFill>
                  <a:srgbClr val="131313"/>
                </a:solidFill>
                <a:latin typeface="Arial"/>
                <a:cs typeface="Arial"/>
              </a:rPr>
              <a:t>xo</a:t>
            </a:r>
            <a:r>
              <a:rPr sz="950" spc="3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relação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de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131313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383838"/>
                </a:solidFill>
                <a:latin typeface="Arial"/>
                <a:cs typeface="Arial"/>
              </a:rPr>
              <a:t>ens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950" spc="6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adqu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iridos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(cada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em</a:t>
            </a:r>
            <a:r>
              <a:rPr sz="950" spc="50" dirty="0">
                <a:solidFill>
                  <a:srgbClr val="383838"/>
                </a:solidFill>
                <a:latin typeface="Arial"/>
                <a:cs typeface="Arial"/>
              </a:rPr>
              <a:t>p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383838"/>
                </a:solidFill>
                <a:latin typeface="Arial"/>
                <a:cs typeface="Arial"/>
              </a:rPr>
              <a:t>esa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pode</a:t>
            </a:r>
            <a:r>
              <a:rPr sz="950" spc="2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enviar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proposta</a:t>
            </a:r>
            <a:r>
              <a:rPr sz="950" spc="6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um</a:t>
            </a:r>
            <a:r>
              <a:rPr sz="950" spc="-10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ma</a:t>
            </a:r>
            <a:r>
              <a:rPr sz="950" spc="-30" dirty="0">
                <a:solidFill>
                  <a:srgbClr val="13131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31313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13131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ot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F4F4F"/>
                </a:solidFill>
                <a:latin typeface="Arial"/>
                <a:cs typeface="Arial"/>
              </a:rPr>
              <a:t>s,</a:t>
            </a:r>
            <a:r>
              <a:rPr sz="950" spc="-1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31313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forma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independente).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1000">
              <a:latin typeface="Times New Roman"/>
              <a:cs typeface="Times New Roman"/>
            </a:endParaRPr>
          </a:p>
          <a:p>
            <a:pPr marL="469265">
              <a:lnSpc>
                <a:spcPct val="100000"/>
              </a:lnSpc>
            </a:pP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31313"/>
                </a:solidFill>
                <a:latin typeface="Arial"/>
                <a:cs typeface="Arial"/>
              </a:rPr>
              <a:t>An</a:t>
            </a:r>
            <a:r>
              <a:rPr sz="950" spc="45" dirty="0">
                <a:solidFill>
                  <a:srgbClr val="131313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383838"/>
                </a:solidFill>
                <a:latin typeface="Arial"/>
                <a:cs typeface="Arial"/>
              </a:rPr>
              <a:t>xo</a:t>
            </a:r>
            <a:r>
              <a:rPr sz="95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700" spc="6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45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espec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icação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os </a:t>
            </a:r>
            <a:r>
              <a:rPr sz="950" spc="-80" dirty="0">
                <a:solidFill>
                  <a:srgbClr val="383838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050505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ens.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484631"/>
            <a:ext cx="708660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95281" y="3033508"/>
            <a:ext cx="1460500" cy="0"/>
          </a:xfrm>
          <a:custGeom>
            <a:avLst/>
            <a:gdLst/>
            <a:ahLst/>
            <a:cxnLst/>
            <a:rect l="l" t="t" r="r" b="b"/>
            <a:pathLst>
              <a:path w="1460500">
                <a:moveTo>
                  <a:pt x="0" y="0"/>
                </a:moveTo>
                <a:lnTo>
                  <a:pt x="1460484" y="0"/>
                </a:lnTo>
              </a:path>
            </a:pathLst>
          </a:custGeom>
          <a:ln w="4521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84810" y="595898"/>
            <a:ext cx="1802764" cy="57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2300" b="1" spc="204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2300" b="1" spc="-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b="1" spc="1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62922" y="6615516"/>
            <a:ext cx="5349875" cy="3074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19050" algn="ctr">
              <a:lnSpc>
                <a:spcPct val="100000"/>
              </a:lnSpc>
            </a:pPr>
            <a:r>
              <a:rPr sz="950" b="1" spc="-20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ONTE</a:t>
            </a:r>
            <a:r>
              <a:rPr sz="9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b="1" spc="4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b="1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RECURSOS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13335" indent="442595" algn="just">
              <a:lnSpc>
                <a:spcPct val="92200"/>
              </a:lnSpc>
            </a:pP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O </a:t>
            </a:r>
            <a:r>
              <a:rPr sz="10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1000" spc="4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tota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tal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A3A3A"/>
                </a:solidFill>
                <a:latin typeface="Times New Roman"/>
                <a:cs typeface="Times New Roman"/>
              </a:rPr>
              <a:t>é</a:t>
            </a:r>
            <a:r>
              <a:rPr sz="110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4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00" spc="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mado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R$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80808"/>
                </a:solidFill>
                <a:latin typeface="Arial"/>
                <a:cs typeface="Arial"/>
              </a:rPr>
              <a:t>12</a:t>
            </a:r>
            <a:r>
              <a:rPr sz="950" b="1" spc="-5" dirty="0">
                <a:solidFill>
                  <a:srgbClr val="080808"/>
                </a:solidFill>
                <a:latin typeface="Arial"/>
                <a:cs typeface="Arial"/>
              </a:rPr>
              <a:t>8</a:t>
            </a:r>
            <a:r>
              <a:rPr sz="950" b="1" spc="1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35</a:t>
            </a:r>
            <a:r>
              <a:rPr sz="950" b="1" spc="50" dirty="0">
                <a:solidFill>
                  <a:srgbClr val="080808"/>
                </a:solidFill>
                <a:latin typeface="Arial"/>
                <a:cs typeface="Arial"/>
              </a:rPr>
              <a:t>0</a:t>
            </a:r>
            <a:r>
              <a:rPr sz="950" b="1" spc="-60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40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(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cento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0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000" b="1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b="1" spc="-5" dirty="0">
                <a:solidFill>
                  <a:srgbClr val="080808"/>
                </a:solidFill>
                <a:latin typeface="Arial"/>
                <a:cs typeface="Arial"/>
              </a:rPr>
              <a:t>nte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oito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mil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trezentos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4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b="1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cinqüenta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reais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b="1" spc="-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b="1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b="1" spc="-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quarenta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000" b="1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cent</a:t>
            </a:r>
            <a:r>
              <a:rPr sz="1000" b="1" spc="1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000" b="1" spc="-1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000" b="1" spc="1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b="1" spc="-10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correrá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3A3A3A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3A3A3A"/>
                </a:solidFill>
                <a:latin typeface="Times New Roman"/>
                <a:cs typeface="Times New Roman"/>
              </a:rPr>
              <a:t>  </a:t>
            </a:r>
            <a:r>
              <a:rPr sz="1100" spc="-80" dirty="0">
                <a:solidFill>
                  <a:srgbClr val="3A3A3A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conta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recursos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orçamentários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 </a:t>
            </a:r>
            <a:r>
              <a:rPr sz="1000" spc="-10" dirty="0">
                <a:solidFill>
                  <a:srgbClr val="3A3A3A"/>
                </a:solidFill>
                <a:latin typeface="Arial"/>
                <a:cs typeface="Arial"/>
              </a:rPr>
              <a:t>vinc</a:t>
            </a:r>
            <a:r>
              <a:rPr sz="1000" spc="45" dirty="0">
                <a:solidFill>
                  <a:srgbClr val="3A3A3A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ados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ojeto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MACKENZ</a:t>
            </a:r>
            <a:r>
              <a:rPr sz="1000" spc="8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FORMANDO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ATLETAS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4F4F4F"/>
                </a:solidFill>
                <a:latin typeface="Arial"/>
                <a:cs typeface="Arial"/>
              </a:rPr>
              <a:t>Í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MPICOS,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convên</a:t>
            </a:r>
            <a:r>
              <a:rPr sz="1000" spc="30" dirty="0">
                <a:solidFill>
                  <a:srgbClr val="3A3A3A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celebrado</a:t>
            </a:r>
            <a:r>
              <a:rPr sz="1000" spc="5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entre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A3A3A"/>
                </a:solidFill>
                <a:latin typeface="Arial"/>
                <a:cs typeface="Arial"/>
              </a:rPr>
              <a:t>esta</a:t>
            </a:r>
            <a:r>
              <a:rPr sz="1000" spc="-3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entidade</a:t>
            </a:r>
            <a:r>
              <a:rPr sz="1000" spc="6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Confederação</a:t>
            </a:r>
            <a:r>
              <a:rPr sz="1000" spc="11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Bras</a:t>
            </a:r>
            <a:r>
              <a:rPr sz="1000" spc="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ra</a:t>
            </a:r>
            <a:r>
              <a:rPr sz="1000" spc="-9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 Clube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4F4F4F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50">
              <a:latin typeface="Times New Roman"/>
              <a:cs typeface="Times New Roman"/>
            </a:endParaRPr>
          </a:p>
          <a:p>
            <a:pPr marR="17145" algn="ctr">
              <a:lnSpc>
                <a:spcPct val="100000"/>
              </a:lnSpc>
            </a:pP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COND</a:t>
            </a:r>
            <a:r>
              <a:rPr sz="950" b="1" spc="2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950" b="1" spc="25" dirty="0">
                <a:solidFill>
                  <a:srgbClr val="232323"/>
                </a:solidFill>
                <a:latin typeface="Arial"/>
                <a:cs typeface="Arial"/>
              </a:rPr>
              <a:t>Ç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AO</a:t>
            </a:r>
            <a:r>
              <a:rPr sz="950" b="1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950" b="1" spc="4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b="1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80808"/>
                </a:solidFill>
                <a:latin typeface="Arial"/>
                <a:cs typeface="Arial"/>
              </a:rPr>
              <a:t>PARTICIPAÇÃO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00">
              <a:latin typeface="Times New Roman"/>
              <a:cs typeface="Times New Roman"/>
            </a:endParaRPr>
          </a:p>
          <a:p>
            <a:pPr marL="12700" marR="19685" indent="452120" algn="just">
              <a:lnSpc>
                <a:spcPct val="101400"/>
              </a:lnSpc>
            </a:pP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part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par</a:t>
            </a:r>
            <a:r>
              <a:rPr sz="100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sz="1000" spc="7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empresa</a:t>
            </a:r>
            <a:r>
              <a:rPr sz="1000" spc="11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deve</a:t>
            </a:r>
            <a:r>
              <a:rPr sz="1000" spc="1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atuar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ramo</a:t>
            </a:r>
            <a:r>
              <a:rPr sz="100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atividade</a:t>
            </a:r>
            <a:r>
              <a:rPr sz="1000" spc="1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compatív</a:t>
            </a:r>
            <a:r>
              <a:rPr sz="1000" spc="15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13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com</a:t>
            </a:r>
            <a:r>
              <a:rPr sz="1000" spc="11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objeto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deste</a:t>
            </a:r>
            <a:r>
              <a:rPr sz="100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d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20" dirty="0">
                <a:solidFill>
                  <a:srgbClr val="080808"/>
                </a:solidFill>
                <a:latin typeface="Arial"/>
                <a:cs typeface="Arial"/>
              </a:rPr>
              <a:t>l.</a:t>
            </a:r>
            <a:endParaRPr sz="1000">
              <a:latin typeface="Arial"/>
              <a:cs typeface="Arial"/>
            </a:endParaRPr>
          </a:p>
          <a:p>
            <a:pPr marL="21590" indent="433705" algn="just">
              <a:lnSpc>
                <a:spcPts val="1045"/>
              </a:lnSpc>
            </a:pPr>
            <a:r>
              <a:rPr sz="1000" spc="-50" dirty="0">
                <a:solidFill>
                  <a:srgbClr val="232323"/>
                </a:solidFill>
                <a:latin typeface="Arial"/>
                <a:cs typeface="Arial"/>
              </a:rPr>
              <a:t>A 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empresa,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seu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representante,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pode</a:t>
            </a:r>
            <a:r>
              <a:rPr sz="100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A3A3A"/>
                </a:solidFill>
                <a:latin typeface="Arial"/>
                <a:cs typeface="Arial"/>
              </a:rPr>
              <a:t>se</a:t>
            </a:r>
            <a:r>
              <a:rPr sz="1000" spc="1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b="1" spc="-25" dirty="0">
                <a:solidFill>
                  <a:srgbClr val="080808"/>
                </a:solidFill>
                <a:latin typeface="Arial"/>
                <a:cs typeface="Arial"/>
              </a:rPr>
              <a:t>credenc</a:t>
            </a:r>
            <a:r>
              <a:rPr sz="1000" b="1" spc="-1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b="1" spc="1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b="1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junto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responsáveis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pelo</a:t>
            </a:r>
            <a:endParaRPr sz="1000">
              <a:latin typeface="Arial"/>
              <a:cs typeface="Arial"/>
            </a:endParaRPr>
          </a:p>
          <a:p>
            <a:pPr marL="17145" marR="12065" indent="4445">
              <a:lnSpc>
                <a:spcPts val="1220"/>
              </a:lnSpc>
            </a:pP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processo</a:t>
            </a:r>
            <a:r>
              <a:rPr sz="100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 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com</a:t>
            </a:r>
            <a:r>
              <a:rPr sz="1000" spc="45" dirty="0">
                <a:solidFill>
                  <a:srgbClr val="3A3A3A"/>
                </a:solidFill>
                <a:latin typeface="Arial"/>
                <a:cs typeface="Arial"/>
              </a:rPr>
              <a:t>p</a:t>
            </a:r>
            <a:r>
              <a:rPr sz="1000" spc="-5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com</a:t>
            </a:r>
            <a:r>
              <a:rPr sz="1000" spc="4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mí</a:t>
            </a:r>
            <a:r>
              <a:rPr sz="1000" spc="2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mo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80808"/>
                </a:solidFill>
                <a:latin typeface="Arial"/>
                <a:cs typeface="Arial"/>
              </a:rPr>
              <a:t>20</a:t>
            </a:r>
            <a:r>
              <a:rPr sz="95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minutos</a:t>
            </a:r>
            <a:r>
              <a:rPr sz="1000" b="1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spc="-30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000" b="1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b="1" dirty="0">
                <a:solidFill>
                  <a:srgbClr val="080808"/>
                </a:solidFill>
                <a:latin typeface="Arial"/>
                <a:cs typeface="Arial"/>
              </a:rPr>
              <a:t>an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00" b="1" spc="-2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b="1" spc="-20" dirty="0">
                <a:solidFill>
                  <a:srgbClr val="080808"/>
                </a:solidFill>
                <a:latin typeface="Arial"/>
                <a:cs typeface="Arial"/>
              </a:rPr>
              <a:t>cedênc</a:t>
            </a:r>
            <a:r>
              <a:rPr sz="1000" b="1" spc="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000" b="1" spc="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000" b="1" spc="-20" dirty="0">
                <a:solidFill>
                  <a:srgbClr val="3A3A3A"/>
                </a:solidFill>
                <a:latin typeface="Arial"/>
                <a:cs typeface="Arial"/>
              </a:rPr>
              <a:t>,</a:t>
            </a:r>
            <a:r>
              <a:rPr sz="1000" b="1" spc="3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000" spc="-50" dirty="0">
                <a:solidFill>
                  <a:srgbClr val="4F4F4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4F4F4F"/>
                </a:solidFill>
                <a:latin typeface="Arial"/>
                <a:cs typeface="Arial"/>
              </a:rPr>
              <a:t>a,</a:t>
            </a:r>
            <a:r>
              <a:rPr sz="1000" spc="3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ocal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1000" spc="40" dirty="0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3A3A3A"/>
                </a:solidFill>
                <a:latin typeface="Arial"/>
                <a:cs typeface="Arial"/>
              </a:rPr>
              <a:t>ário</a:t>
            </a:r>
            <a:r>
              <a:rPr sz="1000" spc="6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abertura</a:t>
            </a:r>
            <a:r>
              <a:rPr sz="1000" spc="2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envelopes</a:t>
            </a:r>
            <a:r>
              <a:rPr sz="1000" spc="7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documentos</a:t>
            </a:r>
            <a:r>
              <a:rPr sz="100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orçamento</a:t>
            </a:r>
            <a:r>
              <a:rPr sz="10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com: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950">
              <a:latin typeface="Times New Roman"/>
              <a:cs typeface="Times New Roman"/>
            </a:endParaRPr>
          </a:p>
          <a:p>
            <a:pPr marL="469265" marR="17780" indent="-221615">
              <a:lnSpc>
                <a:spcPct val="104400"/>
              </a:lnSpc>
              <a:buClr>
                <a:srgbClr val="080808"/>
              </a:buClr>
              <a:buFont typeface="Arial"/>
              <a:buChar char="•"/>
              <a:tabLst>
                <a:tab pos="474345" algn="l"/>
              </a:tabLst>
            </a:pP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Carta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Credenciame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000" spc="3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(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Anexo</a:t>
            </a:r>
            <a:r>
              <a:rPr sz="1000" spc="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32323"/>
                </a:solidFill>
                <a:latin typeface="Arial"/>
                <a:cs typeface="Arial"/>
              </a:rPr>
              <a:t>li}.</a:t>
            </a:r>
            <a:r>
              <a:rPr sz="100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documento</a:t>
            </a:r>
            <a:r>
              <a:rPr sz="100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A3A3A"/>
                </a:solidFill>
                <a:latin typeface="Arial"/>
                <a:cs typeface="Arial"/>
              </a:rPr>
              <a:t>c</a:t>
            </a:r>
            <a:r>
              <a:rPr sz="1000" spc="-1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edencial</a:t>
            </a:r>
            <a:r>
              <a:rPr sz="1000" spc="6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documento</a:t>
            </a:r>
            <a:r>
              <a:rPr sz="100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identidade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A3A3A"/>
                </a:solidFill>
                <a:latin typeface="Arial"/>
                <a:cs typeface="Arial"/>
              </a:rPr>
              <a:t>oficia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464820" algn="just">
              <a:lnSpc>
                <a:spcPts val="1100"/>
              </a:lnSpc>
            </a:pP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Ob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1000" spc="30" dirty="0">
                <a:solidFill>
                  <a:srgbClr val="4F4F4F"/>
                </a:solidFill>
                <a:latin typeface="Arial"/>
                <a:cs typeface="Arial"/>
              </a:rPr>
              <a:t>.:</a:t>
            </a:r>
            <a:r>
              <a:rPr sz="1000" spc="-4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credenci</a:t>
            </a:r>
            <a:r>
              <a:rPr sz="1000" spc="45" dirty="0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pode</a:t>
            </a:r>
            <a:r>
              <a:rPr sz="100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ser</a:t>
            </a:r>
            <a:r>
              <a:rPr sz="1000" spc="114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A3A3A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contrato</a:t>
            </a:r>
            <a:r>
              <a:rPr sz="1000" spc="1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soci</a:t>
            </a:r>
            <a:r>
              <a:rPr sz="1000" spc="-10" dirty="0">
                <a:solidFill>
                  <a:srgbClr val="3A3A3A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4F4F4F"/>
                </a:solidFill>
                <a:latin typeface="Arial"/>
                <a:cs typeface="Arial"/>
              </a:rPr>
              <a:t>.</a:t>
            </a:r>
            <a:r>
              <a:rPr sz="1000" spc="-3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quando</a:t>
            </a:r>
            <a:r>
              <a:rPr sz="100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pessoa</a:t>
            </a:r>
            <a:r>
              <a:rPr sz="100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A3A3A"/>
                </a:solidFill>
                <a:latin typeface="Arial"/>
                <a:cs typeface="Arial"/>
              </a:rPr>
              <a:t>credenciada</a:t>
            </a:r>
            <a:endParaRPr sz="1000">
              <a:latin typeface="Arial"/>
              <a:cs typeface="Arial"/>
            </a:endParaRPr>
          </a:p>
          <a:p>
            <a:pPr marL="464820" marR="5080" algn="just">
              <a:lnSpc>
                <a:spcPct val="92400"/>
              </a:lnSpc>
              <a:spcBef>
                <a:spcPts val="80"/>
              </a:spcBef>
            </a:pP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for   </a:t>
            </a:r>
            <a:r>
              <a:rPr sz="100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F4F4F"/>
                </a:solidFill>
                <a:latin typeface="Arial"/>
                <a:cs typeface="Arial"/>
              </a:rPr>
              <a:t>só</a:t>
            </a:r>
            <a:r>
              <a:rPr sz="1000" spc="40" dirty="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ia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empresa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  </a:t>
            </a:r>
            <a:r>
              <a:rPr sz="1000" spc="-8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Fornecedora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proc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F4F4F"/>
                </a:solidFill>
                <a:latin typeface="Arial"/>
                <a:cs typeface="Arial"/>
              </a:rPr>
              <a:t>ç</a:t>
            </a:r>
            <a:r>
              <a:rPr sz="1000" spc="-60" dirty="0">
                <a:solidFill>
                  <a:srgbClr val="4F4F4F"/>
                </a:solidFill>
                <a:latin typeface="Arial"/>
                <a:cs typeface="Arial"/>
              </a:rPr>
              <a:t>ã</a:t>
            </a:r>
            <a:r>
              <a:rPr sz="1000" spc="-6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000" spc="35" dirty="0">
                <a:solidFill>
                  <a:srgbClr val="4F4F4F"/>
                </a:solidFill>
                <a:latin typeface="Arial"/>
                <a:cs typeface="Arial"/>
              </a:rPr>
              <a:t>/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 </a:t>
            </a:r>
            <a:r>
              <a:rPr sz="100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00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32323"/>
                </a:solidFill>
                <a:latin typeface="Arial"/>
                <a:cs typeface="Arial"/>
              </a:rPr>
              <a:t>fornecedor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autent</a:t>
            </a:r>
            <a:r>
              <a:rPr sz="1000" spc="1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626262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626262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dando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poder</a:t>
            </a:r>
            <a:r>
              <a:rPr sz="1000" spc="-40" dirty="0">
                <a:solidFill>
                  <a:srgbClr val="3A3A3A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626262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para </a:t>
            </a:r>
            <a:r>
              <a:rPr sz="1000" spc="-6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A3A3A"/>
                </a:solidFill>
                <a:latin typeface="Arial"/>
                <a:cs typeface="Arial"/>
              </a:rPr>
              <a:t>q</a:t>
            </a:r>
            <a:r>
              <a:rPr sz="1000" spc="-35" dirty="0">
                <a:solidFill>
                  <a:srgbClr val="3A3A3A"/>
                </a:solidFill>
                <a:latin typeface="Arial"/>
                <a:cs typeface="Arial"/>
              </a:rPr>
              <a:t>u</a:t>
            </a:r>
            <a:r>
              <a:rPr sz="1000" spc="10" dirty="0">
                <a:solidFill>
                  <a:srgbClr val="62626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F4F4F"/>
                </a:solidFill>
                <a:latin typeface="Arial"/>
                <a:cs typeface="Arial"/>
              </a:rPr>
              <a:t>esse </a:t>
            </a:r>
            <a:r>
              <a:rPr sz="1000" spc="-3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5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4F4F4F"/>
                </a:solidFill>
                <a:latin typeface="Arial"/>
                <a:cs typeface="Arial"/>
              </a:rPr>
              <a:t>p</a:t>
            </a:r>
            <a:r>
              <a:rPr sz="1000" spc="-5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4F4F4F"/>
                </a:solidFill>
                <a:latin typeface="Arial"/>
                <a:cs typeface="Arial"/>
              </a:rPr>
              <a:t>es</a:t>
            </a:r>
            <a:r>
              <a:rPr sz="1000" spc="40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ntan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possa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A3A3A"/>
                </a:solidFill>
                <a:latin typeface="Arial"/>
                <a:cs typeface="Arial"/>
              </a:rPr>
              <a:t>fal</a:t>
            </a:r>
            <a:r>
              <a:rPr sz="1000" spc="-15" dirty="0">
                <a:solidFill>
                  <a:srgbClr val="3A3A3A"/>
                </a:solidFill>
                <a:latin typeface="Arial"/>
                <a:cs typeface="Arial"/>
              </a:rPr>
              <a:t>ar</a:t>
            </a:r>
            <a:r>
              <a:rPr sz="100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A3A3A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1000" spc="10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4F4F4F"/>
                </a:solidFill>
                <a:latin typeface="Arial"/>
                <a:cs typeface="Arial"/>
              </a:rPr>
              <a:t>spe</a:t>
            </a:r>
            <a:r>
              <a:rPr sz="1000" spc="15" dirty="0">
                <a:solidFill>
                  <a:srgbClr val="4F4F4F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000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32323"/>
                </a:solidFill>
                <a:latin typeface="Arial"/>
                <a:cs typeface="Arial"/>
              </a:rPr>
              <a:t>v</a:t>
            </a:r>
            <a:r>
              <a:rPr sz="1000" spc="55" dirty="0">
                <a:solidFill>
                  <a:srgbClr val="4F4F4F"/>
                </a:solidFill>
                <a:latin typeface="Arial"/>
                <a:cs typeface="Arial"/>
              </a:rPr>
              <a:t>a</a:t>
            </a:r>
            <a:r>
              <a:rPr sz="1000" spc="-75" dirty="0">
                <a:solidFill>
                  <a:srgbClr val="4F4F4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F4F4F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4F4F4F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232323"/>
                </a:solidFill>
                <a:latin typeface="Arial"/>
                <a:cs typeface="Arial"/>
              </a:rPr>
              <a:t>pr</a:t>
            </a:r>
            <a:r>
              <a:rPr sz="1000" spc="-20" dirty="0">
                <a:solidFill>
                  <a:srgbClr val="4F4F4F"/>
                </a:solidFill>
                <a:latin typeface="Arial"/>
                <a:cs typeface="Arial"/>
              </a:rPr>
              <a:t>esa.</a:t>
            </a:r>
            <a:endParaRPr sz="10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93020" y="1547441"/>
          <a:ext cx="5803900" cy="622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15596"/>
                <a:gridCol w="890760"/>
                <a:gridCol w="917889"/>
                <a:gridCol w="886239"/>
                <a:gridCol w="879455"/>
              </a:tblGrid>
              <a:tr h="277219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tempo</a:t>
                      </a:r>
                      <a:r>
                        <a:rPr sz="1000" spc="8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reação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4F4F4F"/>
                      </a:solidFill>
                      <a:prstDash val="solid"/>
                    </a:lnR>
                    <a:lnB w="9043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F4F4F"/>
                      </a:solidFill>
                      <a:prstDash val="solid"/>
                    </a:lnL>
                    <a:lnR w="4521">
                      <a:solidFill>
                        <a:srgbClr val="484848"/>
                      </a:solidFill>
                      <a:prstDash val="solid"/>
                    </a:lnR>
                    <a:lnB w="9043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484848"/>
                      </a:solidFill>
                      <a:prstDash val="solid"/>
                    </a:lnL>
                    <a:lnR w="9043">
                      <a:solidFill>
                        <a:srgbClr val="484848"/>
                      </a:solidFill>
                      <a:prstDash val="solid"/>
                    </a:lnR>
                    <a:lnB w="9043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785">
                        <a:lnSpc>
                          <a:spcPct val="100000"/>
                        </a:lnSpc>
                      </a:pPr>
                      <a:r>
                        <a:rPr sz="1000" spc="8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28,50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84848"/>
                      </a:solidFill>
                      <a:prstDash val="solid"/>
                    </a:lnL>
                    <a:lnR w="9043">
                      <a:solidFill>
                        <a:srgbClr val="606060"/>
                      </a:solidFill>
                      <a:prstDash val="solid"/>
                    </a:lnR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1000" spc="12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285,00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06060"/>
                      </a:solidFill>
                      <a:prstDash val="solid"/>
                    </a:lnL>
                    <a:lnR w="11305">
                      <a:solidFill>
                        <a:srgbClr val="5B5B5B"/>
                      </a:solidFill>
                      <a:prstDash val="solid"/>
                    </a:lnR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152243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Corda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00" spc="-2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00" spc="2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spc="-13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000" spc="-2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5 metros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878787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9043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878787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484848"/>
                      </a:solidFill>
                      <a:prstDash val="solid"/>
                    </a:lnR>
                    <a:lnT w="9043">
                      <a:solidFill>
                        <a:srgbClr val="878787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0979">
                        <a:lnSpc>
                          <a:spcPts val="1195"/>
                        </a:lnSpc>
                      </a:pP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15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7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84848"/>
                      </a:solidFill>
                      <a:prstDash val="solid"/>
                    </a:lnL>
                    <a:lnR w="9043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67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06060"/>
                      </a:solidFill>
                      <a:prstDash val="solid"/>
                    </a:lnL>
                    <a:lnR w="9043">
                      <a:solidFill>
                        <a:srgbClr val="5B5B5B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9043">
                      <a:solidFill>
                        <a:srgbClr val="77777C"/>
                      </a:solidFill>
                      <a:prstDash val="solid"/>
                    </a:lnB>
                  </a:tcPr>
                </a:tc>
              </a:tr>
              <a:tr h="188600"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Rolo</a:t>
                      </a:r>
                      <a:r>
                        <a:rPr sz="100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Dilates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20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9043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707070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13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707070"/>
                      </a:solidFill>
                      <a:prstDash val="solid"/>
                    </a:lnL>
                    <a:lnR w="9043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1.31</a:t>
                      </a:r>
                      <a:r>
                        <a:rPr sz="1000" spc="-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06060"/>
                      </a:solidFill>
                      <a:prstDash val="solid"/>
                    </a:lnL>
                    <a:lnR w="9043">
                      <a:solidFill>
                        <a:srgbClr val="5B5B5B"/>
                      </a:solidFill>
                      <a:prstDash val="solid"/>
                    </a:lnR>
                    <a:lnT w="9043">
                      <a:solidFill>
                        <a:srgbClr val="77777C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856847" y="2395017"/>
          <a:ext cx="5913755" cy="41014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98034"/>
                <a:gridCol w="49737"/>
                <a:gridCol w="916760"/>
                <a:gridCol w="934845"/>
                <a:gridCol w="913368"/>
                <a:gridCol w="973279"/>
              </a:tblGrid>
              <a:tr h="190872">
                <a:tc gridSpan="6">
                  <a:txBody>
                    <a:bodyPr/>
                    <a:lstStyle/>
                    <a:p>
                      <a:pPr marL="24130" algn="ctr">
                        <a:lnSpc>
                          <a:spcPts val="113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LOTE</a:t>
                      </a:r>
                      <a:r>
                        <a:rPr sz="950" b="1" spc="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000000"/>
                      </a:solidFill>
                      <a:prstDash val="solid"/>
                    </a:lnR>
                    <a:lnT w="9043">
                      <a:solidFill>
                        <a:srgbClr val="000000"/>
                      </a:solidFill>
                      <a:prstDash val="solid"/>
                    </a:lnT>
                    <a:lnB w="9043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40824">
                <a:tc rowSpan="2">
                  <a:txBody>
                    <a:bodyPr/>
                    <a:lstStyle/>
                    <a:p>
                      <a:pPr marL="15113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950" b="1" spc="7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950" b="1" spc="7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EQUIPAMENTO</a:t>
                      </a:r>
                      <a:endParaRPr sz="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100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flexível</a:t>
                      </a:r>
                      <a:r>
                        <a:rPr sz="100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r>
                        <a:rPr sz="100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oficial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70707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785" marR="86995" indent="-14478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r>
                        <a:rPr sz="950" b="1" spc="5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DE MEDIDA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4521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QUA</a:t>
                      </a:r>
                      <a:r>
                        <a:rPr sz="950" b="1" spc="-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950" b="1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IDADE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452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825" marR="120650" indent="-9525" algn="ctr">
                        <a:lnSpc>
                          <a:spcPct val="9890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CUSTO EST</a:t>
                      </a:r>
                      <a:r>
                        <a:rPr sz="950" b="1" spc="-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MADO UNITÁRIO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452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5104" marR="233679" indent="40640">
                        <a:lnSpc>
                          <a:spcPct val="100000"/>
                        </a:lnSpc>
                      </a:pPr>
                      <a:r>
                        <a:rPr sz="950" b="1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CUSTO GLOBAL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4521">
                      <a:solidFill>
                        <a:srgbClr val="000000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4521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15451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70707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646464"/>
                      </a:solidFill>
                      <a:prstDash val="solid"/>
                    </a:lnR>
                    <a:lnT w="4521">
                      <a:solidFill>
                        <a:srgbClr val="909090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41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4521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048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4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4521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8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4521">
                      <a:solidFill>
                        <a:srgbClr val="000000"/>
                      </a:solidFill>
                      <a:prstDash val="solid"/>
                    </a:lnR>
                    <a:lnT w="4521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295396">
                <a:tc>
                  <a:txBody>
                    <a:bodyPr/>
                    <a:lstStyle/>
                    <a:p>
                      <a:pPr marL="87630" marR="300990">
                        <a:lnSpc>
                          <a:spcPts val="107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sa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transporte</a:t>
                      </a:r>
                      <a:r>
                        <a:rPr sz="100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000" spc="-1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ona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838383"/>
                      </a:solidFill>
                      <a:prstDash val="solid"/>
                    </a:lnT>
                    <a:lnB w="9043">
                      <a:solidFill>
                        <a:srgbClr val="9393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838383"/>
                      </a:solidFill>
                      <a:prstDash val="solid"/>
                    </a:lnT>
                    <a:lnB w="9043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96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575757"/>
                      </a:solidFill>
                      <a:prstDash val="solid"/>
                    </a:lnT>
                    <a:lnB w="9043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384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4521">
                      <a:solidFill>
                        <a:srgbClr val="000000"/>
                      </a:solidFill>
                      <a:prstDash val="solid"/>
                    </a:lnR>
                    <a:lnT w="9043">
                      <a:solidFill>
                        <a:srgbClr val="575757"/>
                      </a:solidFill>
                      <a:prstDash val="solid"/>
                    </a:lnT>
                    <a:lnB w="9043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288582">
                <a:tc>
                  <a:txBody>
                    <a:bodyPr/>
                    <a:lstStyle/>
                    <a:p>
                      <a:pPr marL="87630" marR="317500" indent="4445">
                        <a:lnSpc>
                          <a:spcPts val="107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Régua</a:t>
                      </a:r>
                      <a:r>
                        <a:rPr sz="100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ção</a:t>
                      </a:r>
                      <a:r>
                        <a:rPr sz="100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1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spc="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00" spc="-6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100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rede v</a:t>
                      </a:r>
                      <a:r>
                        <a:rPr sz="100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00" spc="-9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00" spc="-2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bol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43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939393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46464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939393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9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177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296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4521">
                      <a:solidFill>
                        <a:srgbClr val="000000"/>
                      </a:solidFill>
                      <a:prstDash val="solid"/>
                    </a:lnR>
                    <a:lnT w="9043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302214">
                <a:tc>
                  <a:txBody>
                    <a:bodyPr/>
                    <a:lstStyle/>
                    <a:p>
                      <a:pPr marL="92075" marR="145415">
                        <a:lnSpc>
                          <a:spcPts val="115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00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reserva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aco</a:t>
                      </a:r>
                      <a:r>
                        <a:rPr sz="100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1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ados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5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spc="7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000" spc="-1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232323"/>
                          </a:solidFill>
                          <a:latin typeface="Times New Roman"/>
                          <a:cs typeface="Times New Roman"/>
                        </a:rPr>
                        <a:t>O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luqares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6B6B6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5825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4521">
                      <a:solidFill>
                        <a:srgbClr val="6B6B6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5">
                      <a:solidFill>
                        <a:srgbClr val="6B6B6B"/>
                      </a:solidFill>
                      <a:prstDash val="solid"/>
                    </a:lnL>
                    <a:lnR w="15826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838383"/>
                      </a:solidFill>
                      <a:prstDash val="solid"/>
                    </a:lnT>
                    <a:lnB w="452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001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17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73</a:t>
                      </a:r>
                      <a:r>
                        <a:rPr sz="100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5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6">
                      <a:solidFill>
                        <a:srgbClr val="6B6B6B"/>
                      </a:solidFill>
                      <a:prstDash val="solid"/>
                    </a:lnL>
                    <a:lnR w="9043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838383"/>
                      </a:solidFill>
                      <a:prstDash val="solid"/>
                    </a:lnT>
                    <a:lnB w="452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25.46</a:t>
                      </a:r>
                      <a:r>
                        <a:rPr sz="100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00" spc="-155" dirty="0">
                          <a:solidFill>
                            <a:srgbClr val="757575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76767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838383"/>
                      </a:solidFill>
                      <a:prstDash val="solid"/>
                    </a:lnT>
                    <a:lnB w="4521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  <a:tr h="238589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Cadeira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000" spc="-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00" spc="-1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tro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444444"/>
                      </a:solidFill>
                      <a:prstDash val="solid"/>
                    </a:lnR>
                    <a:lnT w="4521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082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444444"/>
                      </a:solidFill>
                      <a:prstDash val="solid"/>
                    </a:lnL>
                    <a:lnR w="15825">
                      <a:solidFill>
                        <a:srgbClr val="6B6B6B"/>
                      </a:solidFill>
                      <a:prstDash val="solid"/>
                    </a:lnR>
                    <a:lnT w="4521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5">
                      <a:solidFill>
                        <a:srgbClr val="6B6B6B"/>
                      </a:solidFill>
                      <a:prstDash val="solid"/>
                    </a:lnL>
                    <a:lnR w="15826">
                      <a:solidFill>
                        <a:srgbClr val="6B6B6B"/>
                      </a:solidFill>
                      <a:prstDash val="solid"/>
                    </a:lnR>
                    <a:lnT w="4521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6205">
                        <a:lnSpc>
                          <a:spcPct val="100000"/>
                        </a:lnSpc>
                      </a:pPr>
                      <a:r>
                        <a:rPr sz="1000" spc="9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7.47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6">
                      <a:solidFill>
                        <a:srgbClr val="6B6B6B"/>
                      </a:solidFill>
                      <a:prstDash val="solid"/>
                    </a:lnL>
                    <a:lnR w="9043">
                      <a:solidFill>
                        <a:srgbClr val="5B5B5B"/>
                      </a:solidFill>
                      <a:prstDash val="solid"/>
                    </a:lnR>
                    <a:lnT w="4521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7795">
                        <a:lnSpc>
                          <a:spcPct val="100000"/>
                        </a:lnSpc>
                      </a:pPr>
                      <a:r>
                        <a:rPr sz="1000" spc="3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14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5B5B5B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4521">
                      <a:solidFill>
                        <a:srgbClr val="6B6B6B"/>
                      </a:solidFill>
                      <a:prstDash val="solid"/>
                    </a:lnT>
                    <a:lnB w="9043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284036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vôlei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15825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746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5">
                      <a:solidFill>
                        <a:srgbClr val="6B6B6B"/>
                      </a:solidFill>
                      <a:prstDash val="solid"/>
                    </a:lnL>
                    <a:lnR w="15826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1000" spc="-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00" spc="-3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4.468,00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6">
                      <a:solidFill>
                        <a:srgbClr val="6B6B6B"/>
                      </a:solidFill>
                      <a:prstDash val="solid"/>
                    </a:lnL>
                    <a:lnR w="9043">
                      <a:solidFill>
                        <a:srgbClr val="5B5B5B"/>
                      </a:solidFill>
                      <a:prstDash val="solid"/>
                    </a:lnR>
                    <a:lnT w="9043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4.468,00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5B5B5B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C7C7C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173836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Prot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00" spc="-2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00" spc="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spc="3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 poste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0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1000" spc="-1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575757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4521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575757"/>
                      </a:solidFill>
                      <a:prstDash val="solid"/>
                    </a:lnL>
                    <a:lnR w="15826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4521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6">
                      <a:solidFill>
                        <a:srgbClr val="646464"/>
                      </a:solidFill>
                      <a:prstDash val="solid"/>
                    </a:lnL>
                    <a:lnR w="15826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.45</a:t>
                      </a:r>
                      <a:r>
                        <a:rPr sz="1000" spc="5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6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5826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444444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7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80" dirty="0">
                          <a:solidFill>
                            <a:srgbClr val="75757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903</a:t>
                      </a:r>
                      <a:r>
                        <a:rPr sz="1000" spc="-1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6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44444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260171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1000" spc="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spc="-3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100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árbitro</a:t>
                      </a:r>
                      <a:r>
                        <a:rPr sz="1000" spc="3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00" spc="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1000" spc="-14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575757"/>
                      </a:solidFill>
                      <a:prstDash val="solid"/>
                    </a:lnR>
                    <a:lnT w="4521">
                      <a:solidFill>
                        <a:srgbClr val="676767"/>
                      </a:solidFill>
                      <a:prstDash val="solid"/>
                    </a:lnT>
                    <a:lnB w="9043">
                      <a:solidFill>
                        <a:srgbClr val="6767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57575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4521">
                      <a:solidFill>
                        <a:srgbClr val="676767"/>
                      </a:solidFill>
                      <a:prstDash val="solid"/>
                    </a:lnT>
                    <a:lnB w="9043">
                      <a:solidFill>
                        <a:srgbClr val="80808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545454"/>
                      </a:solidFill>
                      <a:prstDash val="solid"/>
                    </a:lnT>
                    <a:lnB w="9043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.037</a:t>
                      </a:r>
                      <a:r>
                        <a:rPr sz="1000" spc="-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545454"/>
                      </a:solidFill>
                      <a:prstDash val="solid"/>
                    </a:lnT>
                    <a:lnB w="9043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75" dirty="0">
                          <a:solidFill>
                            <a:srgbClr val="757575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037,00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06060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77777"/>
                      </a:solidFill>
                      <a:prstDash val="solid"/>
                    </a:lnT>
                    <a:lnB w="9043">
                      <a:solidFill>
                        <a:srgbClr val="808080"/>
                      </a:solidFill>
                      <a:prstDash val="solid"/>
                    </a:lnB>
                  </a:tcPr>
                </a:tc>
              </a:tr>
              <a:tr h="184056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1000" spc="-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seda</a:t>
                      </a:r>
                      <a:r>
                        <a:rPr sz="1000" spc="5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profiss</a:t>
                      </a:r>
                      <a:r>
                        <a:rPr sz="1000" spc="-1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575757"/>
                      </a:solidFill>
                      <a:prstDash val="solid"/>
                    </a:lnR>
                    <a:lnT w="9043">
                      <a:solidFill>
                        <a:srgbClr val="676767"/>
                      </a:solidFill>
                      <a:prstDash val="solid"/>
                    </a:lnT>
                    <a:lnB w="9043">
                      <a:solidFill>
                        <a:srgbClr val="70707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97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57575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808080"/>
                      </a:solidFill>
                      <a:prstDash val="solid"/>
                    </a:lnT>
                    <a:lnB w="9043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808080"/>
                      </a:solidFill>
                      <a:prstDash val="solid"/>
                    </a:lnT>
                    <a:lnB w="9043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304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808080"/>
                      </a:solidFill>
                      <a:prstDash val="solid"/>
                    </a:lnT>
                    <a:lnB w="9043">
                      <a:solidFill>
                        <a:srgbClr val="70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608</a:t>
                      </a:r>
                      <a:r>
                        <a:rPr sz="1000" spc="-2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06060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808080"/>
                      </a:solidFill>
                      <a:prstDash val="solid"/>
                    </a:lnT>
                    <a:lnB w="9043">
                      <a:solidFill>
                        <a:srgbClr val="707074"/>
                      </a:solidFill>
                      <a:prstDash val="solid"/>
                    </a:lnB>
                  </a:tcPr>
                </a:tc>
              </a:tr>
              <a:tr h="180646"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1000" spc="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000" spc="-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spc="-8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1000" spc="-9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343434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5B5B5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343434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07070"/>
                      </a:solidFill>
                      <a:prstDash val="solid"/>
                    </a:lnT>
                    <a:lnB w="9043">
                      <a:solidFill>
                        <a:srgbClr val="5B5B5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5B5B5B"/>
                      </a:solidFill>
                      <a:prstDash val="solid"/>
                    </a:lnT>
                    <a:lnB w="9043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1000" spc="-1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3F3F3F"/>
                      </a:solidFill>
                      <a:prstDash val="solid"/>
                    </a:lnR>
                    <a:lnT w="9043">
                      <a:solidFill>
                        <a:srgbClr val="707074"/>
                      </a:solidFill>
                      <a:prstDash val="solid"/>
                    </a:lnT>
                    <a:lnB w="9043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152</a:t>
                      </a:r>
                      <a:r>
                        <a:rPr sz="100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3F3F3F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07074"/>
                      </a:solidFill>
                      <a:prstDash val="solid"/>
                    </a:lnT>
                    <a:lnB w="9043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80647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00" spc="-1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(f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1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xa)</a:t>
                      </a:r>
                      <a:r>
                        <a:rPr sz="1000" spc="1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lateral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ofici</a:t>
                      </a:r>
                      <a:r>
                        <a:rPr sz="1000" spc="1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4F4F4F"/>
                      </a:solidFill>
                      <a:prstDash val="solid"/>
                    </a:lnR>
                    <a:lnT w="9043">
                      <a:solidFill>
                        <a:srgbClr val="5B5B5B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4F4F4F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5B5B5B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77777"/>
                      </a:solidFill>
                      <a:prstDash val="solid"/>
                    </a:lnT>
                    <a:lnB w="9043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447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1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87,40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707070"/>
                      </a:solidFill>
                      <a:prstDash val="solid"/>
                    </a:lnR>
                    <a:lnT w="9043">
                      <a:solidFill>
                        <a:srgbClr val="777777"/>
                      </a:solidFill>
                      <a:prstDash val="solid"/>
                    </a:lnT>
                    <a:lnB w="9043">
                      <a:solidFill>
                        <a:srgbClr val="6060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174,80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707070"/>
                      </a:solidFill>
                      <a:prstDash val="solid"/>
                    </a:lnL>
                    <a:lnR w="24869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77777"/>
                      </a:solidFill>
                      <a:prstDash val="solid"/>
                    </a:lnT>
                    <a:lnB w="9043">
                      <a:solidFill>
                        <a:srgbClr val="606064"/>
                      </a:solidFill>
                      <a:prstDash val="solid"/>
                    </a:lnB>
                  </a:tcPr>
                </a:tc>
              </a:tr>
              <a:tr h="177239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000" spc="30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00" spc="-7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nho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00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vôlei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spc="-5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00" spc="-14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606064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17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083</a:t>
                      </a:r>
                      <a:r>
                        <a:rPr sz="1000" spc="-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9043">
                      <a:solidFill>
                        <a:srgbClr val="707070"/>
                      </a:solidFill>
                      <a:prstDash val="solid"/>
                    </a:lnR>
                    <a:lnT w="9043">
                      <a:solidFill>
                        <a:srgbClr val="606064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6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4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spc="-9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5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707070"/>
                      </a:solidFill>
                      <a:prstDash val="solid"/>
                    </a:lnL>
                    <a:lnR w="4521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606064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</a:tr>
              <a:tr h="295396">
                <a:tc>
                  <a:txBody>
                    <a:bodyPr/>
                    <a:lstStyle/>
                    <a:p>
                      <a:pPr marL="97155" marR="346710">
                        <a:lnSpc>
                          <a:spcPts val="115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Caixas</a:t>
                      </a:r>
                      <a:r>
                        <a:rPr sz="100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00" spc="2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placas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9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00" spc="-8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000" spc="2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00" spc="1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00" spc="-35" dirty="0">
                          <a:solidFill>
                            <a:srgbClr val="08080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bst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tuicão</a:t>
                      </a:r>
                      <a:r>
                        <a:rPr sz="1000" spc="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20347">
                      <a:solidFill>
                        <a:srgbClr val="646464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46464"/>
                      </a:solidFill>
                      <a:prstDash val="solid"/>
                    </a:lnL>
                    <a:lnR w="20347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16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739</a:t>
                      </a:r>
                      <a:r>
                        <a:rPr sz="1000" spc="-2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347">
                      <a:solidFill>
                        <a:srgbClr val="676767"/>
                      </a:solidFill>
                      <a:prstDash val="solid"/>
                    </a:lnL>
                    <a:lnR w="4521">
                      <a:solidFill>
                        <a:srgbClr val="575757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1.478</a:t>
                      </a:r>
                      <a:r>
                        <a:rPr sz="1000" spc="-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575757"/>
                      </a:solidFill>
                      <a:prstDash val="solid"/>
                    </a:lnL>
                    <a:lnR w="4521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9043">
                      <a:solidFill>
                        <a:srgbClr val="747477"/>
                      </a:solidFill>
                      <a:prstDash val="solid"/>
                    </a:lnB>
                  </a:tcPr>
                </a:tc>
              </a:tr>
              <a:tr h="245407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1000" spc="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nha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00" spc="-7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arbitragem</a:t>
                      </a:r>
                      <a:r>
                        <a:rPr sz="1000" spc="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vô</a:t>
                      </a:r>
                      <a:r>
                        <a:rPr sz="1000" spc="1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9043">
                      <a:solidFill>
                        <a:srgbClr val="6B6B6B"/>
                      </a:solidFill>
                      <a:prstDash val="solid"/>
                    </a:lnR>
                    <a:lnT w="9043">
                      <a:solidFill>
                        <a:srgbClr val="747477"/>
                      </a:solidFill>
                      <a:prstDash val="solid"/>
                    </a:lnT>
                    <a:lnB w="9043">
                      <a:solidFill>
                        <a:srgbClr val="74747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717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00" spc="-9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00" spc="3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6B6B6B"/>
                      </a:solidFill>
                      <a:prstDash val="solid"/>
                    </a:lnL>
                    <a:lnR w="22608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747477"/>
                      </a:solidFill>
                      <a:prstDash val="solid"/>
                    </a:lnT>
                    <a:lnB w="9043">
                      <a:solidFill>
                        <a:srgbClr val="60606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30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608">
                      <a:solidFill>
                        <a:srgbClr val="676767"/>
                      </a:solidFill>
                      <a:prstDash val="solid"/>
                    </a:lnL>
                    <a:lnR w="24869">
                      <a:solidFill>
                        <a:srgbClr val="707070"/>
                      </a:solidFill>
                      <a:prstDash val="solid"/>
                    </a:lnR>
                    <a:lnT w="9043">
                      <a:solidFill>
                        <a:srgbClr val="747477"/>
                      </a:solidFill>
                      <a:prstDash val="solid"/>
                    </a:lnT>
                    <a:lnB w="9043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00" spc="-7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14</a:t>
                      </a:r>
                      <a:r>
                        <a:rPr sz="1000" spc="-5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15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4869">
                      <a:solidFill>
                        <a:srgbClr val="707070"/>
                      </a:solidFill>
                      <a:prstDash val="solid"/>
                    </a:lnL>
                    <a:lnR w="9043">
                      <a:solidFill>
                        <a:srgbClr val="939393"/>
                      </a:solidFill>
                      <a:prstDash val="solid"/>
                    </a:lnR>
                    <a:lnT w="9043">
                      <a:solidFill>
                        <a:srgbClr val="747477"/>
                      </a:solidFill>
                      <a:prstDash val="solid"/>
                    </a:lnT>
                    <a:lnB w="9043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6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-45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29</a:t>
                      </a:r>
                      <a:r>
                        <a:rPr sz="1000" spc="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939393"/>
                      </a:solidFill>
                      <a:prstDash val="solid"/>
                    </a:lnL>
                    <a:lnR w="4521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747477"/>
                      </a:solidFill>
                      <a:prstDash val="solid"/>
                    </a:lnT>
                    <a:lnB w="9043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202234"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Tabe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00" spc="-3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fixa</a:t>
                      </a:r>
                      <a:r>
                        <a:rPr sz="1000" spc="2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1000" spc="-1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acrílico</a:t>
                      </a:r>
                      <a:r>
                        <a:rPr sz="1000" spc="65" dirty="0">
                          <a:solidFill>
                            <a:srgbClr val="3A3A3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basquetebol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000000"/>
                      </a:solidFill>
                      <a:prstDash val="solid"/>
                    </a:lnL>
                    <a:lnR w="4521">
                      <a:solidFill>
                        <a:srgbClr val="4F4F4F"/>
                      </a:solidFill>
                      <a:prstDash val="solid"/>
                    </a:lnR>
                    <a:lnT w="9043">
                      <a:solidFill>
                        <a:srgbClr val="747474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R="8699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21">
                      <a:solidFill>
                        <a:srgbClr val="4F4F4F"/>
                      </a:solidFill>
                      <a:prstDash val="solid"/>
                    </a:lnL>
                    <a:lnR w="22608">
                      <a:solidFill>
                        <a:srgbClr val="676767"/>
                      </a:solidFill>
                      <a:prstDash val="solid"/>
                    </a:lnR>
                    <a:lnT w="9043">
                      <a:solidFill>
                        <a:srgbClr val="606060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25095" algn="ctr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608">
                      <a:solidFill>
                        <a:srgbClr val="676767"/>
                      </a:solidFill>
                      <a:prstDash val="solid"/>
                    </a:lnL>
                    <a:lnR w="24869">
                      <a:solidFill>
                        <a:srgbClr val="707070"/>
                      </a:solidFill>
                      <a:prstDash val="solid"/>
                    </a:lnR>
                    <a:lnT w="9043">
                      <a:solidFill>
                        <a:srgbClr val="606060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00" spc="-65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8.56</a:t>
                      </a:r>
                      <a:r>
                        <a:rPr sz="1000" spc="4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1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4869">
                      <a:solidFill>
                        <a:srgbClr val="707070"/>
                      </a:solidFill>
                      <a:prstDash val="solid"/>
                    </a:lnL>
                    <a:lnR w="9043">
                      <a:solidFill>
                        <a:srgbClr val="939393"/>
                      </a:solidFill>
                      <a:prstDash val="solid"/>
                    </a:lnR>
                    <a:lnT w="9043">
                      <a:solidFill>
                        <a:srgbClr val="606060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6685">
                        <a:lnSpc>
                          <a:spcPct val="100000"/>
                        </a:lnSpc>
                      </a:pP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A$</a:t>
                      </a:r>
                      <a:r>
                        <a:rPr sz="1000" spc="-2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spc="6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100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00" spc="-4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00" spc="1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1000" spc="-120" dirty="0">
                          <a:solidFill>
                            <a:srgbClr val="4F4F4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00" dirty="0">
                          <a:solidFill>
                            <a:srgbClr val="232323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43">
                      <a:solidFill>
                        <a:srgbClr val="939393"/>
                      </a:solidFill>
                      <a:prstDash val="solid"/>
                    </a:lnL>
                    <a:lnR w="4521">
                      <a:solidFill>
                        <a:srgbClr val="606060"/>
                      </a:solidFill>
                      <a:prstDash val="solid"/>
                    </a:lnR>
                    <a:lnT w="9043">
                      <a:solidFill>
                        <a:srgbClr val="606060"/>
                      </a:solidFill>
                      <a:prstDash val="solid"/>
                    </a:lnT>
                    <a:lnB w="4521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475487"/>
            <a:ext cx="694943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82322" y="597338"/>
            <a:ext cx="1795780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20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160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9233" y="1592102"/>
            <a:ext cx="5376545" cy="789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6090" indent="-226695">
              <a:lnSpc>
                <a:spcPct val="100000"/>
              </a:lnSpc>
              <a:buClr>
                <a:srgbClr val="0A0A0A"/>
              </a:buClr>
              <a:buFont typeface="Arial"/>
              <a:buChar char="•"/>
              <a:tabLst>
                <a:tab pos="466725" algn="l"/>
              </a:tabLst>
            </a:pP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laração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Concordância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(Anexo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Ili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)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466090" indent="-226695">
              <a:lnSpc>
                <a:spcPct val="100000"/>
              </a:lnSpc>
              <a:spcBef>
                <a:spcPts val="75"/>
              </a:spcBef>
              <a:buClr>
                <a:srgbClr val="0A0A0A"/>
              </a:buClr>
              <a:buFont typeface="Arial"/>
              <a:buChar char="•"/>
              <a:tabLst>
                <a:tab pos="466725" algn="l"/>
              </a:tabLst>
            </a:pP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Declaração</a:t>
            </a:r>
            <a:r>
              <a:rPr sz="9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aboração</a:t>
            </a:r>
            <a:r>
              <a:rPr sz="9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ndependente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P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opos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ta</a:t>
            </a:r>
            <a:r>
              <a:rPr sz="950" spc="114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(Anexo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V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)</a:t>
            </a:r>
            <a:r>
              <a:rPr sz="950" spc="-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6E6E6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2700" marR="20320" indent="448945" algn="just">
              <a:lnSpc>
                <a:spcPct val="100600"/>
              </a:lnSpc>
              <a:spcBef>
                <a:spcPts val="35"/>
              </a:spcBef>
            </a:pP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Não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comparecer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pessoa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lment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apenas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enviando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1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proposta </a:t>
            </a:r>
            <a:r>
              <a:rPr sz="950" spc="1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pelos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Correios,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não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inabilitará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empresas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participantes 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certam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950" spc="114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mas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mpede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man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festar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sobre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abertura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enve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opes.  </a:t>
            </a:r>
            <a:r>
              <a:rPr sz="9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Cada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credenc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ado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poderá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 </a:t>
            </a:r>
            <a:r>
              <a:rPr sz="950" spc="-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representar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apenas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950" spc="75" dirty="0">
                <a:solidFill>
                  <a:srgbClr val="414141"/>
                </a:solidFill>
                <a:latin typeface="Arial"/>
                <a:cs typeface="Arial"/>
              </a:rPr>
              <a:t>m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fornecedor</a:t>
            </a:r>
            <a:r>
              <a:rPr sz="950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414141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2700" marR="14604" indent="453390" algn="just">
              <a:lnSpc>
                <a:spcPct val="100600"/>
              </a:lnSpc>
              <a:spcBef>
                <a:spcPts val="35"/>
              </a:spcBef>
            </a:pP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Não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podem</a:t>
            </a:r>
            <a:r>
              <a:rPr sz="950" spc="10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part</a:t>
            </a:r>
            <a:r>
              <a:rPr sz="950" spc="-6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cipar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mpr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sas</a:t>
            </a:r>
            <a:r>
              <a:rPr sz="950" spc="9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punida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5B5B5B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no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âmbito</a:t>
            </a:r>
            <a:r>
              <a:rPr sz="950" spc="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414141"/>
                </a:solidFill>
                <a:latin typeface="Arial"/>
                <a:cs typeface="Arial"/>
              </a:rPr>
              <a:t>da</a:t>
            </a:r>
            <a:r>
              <a:rPr sz="950" spc="-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Adm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nistração</a:t>
            </a:r>
            <a:r>
              <a:rPr sz="95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Públ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ca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stadual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Federa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com</a:t>
            </a:r>
            <a:r>
              <a:rPr sz="950" spc="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as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sanções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prescr</a:t>
            </a:r>
            <a:r>
              <a:rPr sz="950" spc="-4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tas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nos</a:t>
            </a:r>
            <a:r>
              <a:rPr sz="950" spc="1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inc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sos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Ili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e </a:t>
            </a:r>
            <a:r>
              <a:rPr sz="950" spc="-1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IV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ar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t</a:t>
            </a:r>
            <a:r>
              <a:rPr sz="950" spc="25" dirty="0">
                <a:solidFill>
                  <a:srgbClr val="5B5B5B"/>
                </a:solidFill>
                <a:latin typeface="Arial"/>
                <a:cs typeface="Arial"/>
              </a:rPr>
              <a:t>.</a:t>
            </a:r>
            <a:r>
              <a:rPr sz="950" spc="15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87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da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Lei</a:t>
            </a:r>
            <a:r>
              <a:rPr sz="950" spc="8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n</a:t>
            </a:r>
            <a:r>
              <a:rPr sz="950" spc="-130" dirty="0">
                <a:solidFill>
                  <a:srgbClr val="6E6E6E"/>
                </a:solidFill>
                <a:latin typeface="Arial"/>
                <a:cs typeface="Arial"/>
              </a:rPr>
              <a:t>.</a:t>
            </a:r>
            <a:r>
              <a:rPr sz="825" spc="330" baseline="35353" dirty="0">
                <a:solidFill>
                  <a:srgbClr val="6E6E6E"/>
                </a:solidFill>
                <a:latin typeface="Times New Roman"/>
                <a:cs typeface="Times New Roman"/>
              </a:rPr>
              <a:t>0</a:t>
            </a:r>
            <a:r>
              <a:rPr sz="825" baseline="35353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825" spc="22" baseline="35353" dirty="0">
                <a:solidFill>
                  <a:srgbClr val="6E6E6E"/>
                </a:solidFill>
                <a:latin typeface="Times New Roman"/>
                <a:cs typeface="Times New Roman"/>
              </a:rPr>
              <a:t> 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8</a:t>
            </a:r>
            <a:r>
              <a:rPr sz="950" spc="-60" dirty="0">
                <a:solidFill>
                  <a:srgbClr val="6E6E6E"/>
                </a:solidFill>
                <a:latin typeface="Arial"/>
                <a:cs typeface="Arial"/>
              </a:rPr>
              <a:t>.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66</a:t>
            </a:r>
            <a:r>
              <a:rPr sz="950" spc="-35" dirty="0">
                <a:solidFill>
                  <a:srgbClr val="414141"/>
                </a:solidFill>
                <a:latin typeface="Arial"/>
                <a:cs typeface="Arial"/>
              </a:rPr>
              <a:t>6</a:t>
            </a:r>
            <a:r>
              <a:rPr sz="950" spc="50" dirty="0">
                <a:solidFill>
                  <a:srgbClr val="6E6E6E"/>
                </a:solidFill>
                <a:latin typeface="Arial"/>
                <a:cs typeface="Arial"/>
              </a:rPr>
              <a:t>/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93.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nem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empresas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sob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controle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um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mesmo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grupo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pessoa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950" spc="-75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físi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cas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juríd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ca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5B5B5B"/>
                </a:solidFill>
                <a:latin typeface="Arial"/>
                <a:cs typeface="Arial"/>
              </a:rPr>
              <a:t>.</a:t>
            </a:r>
            <a:r>
              <a:rPr sz="950" spc="-25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Não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será</a:t>
            </a:r>
            <a:r>
              <a:rPr sz="950" spc="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aceito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em</a:t>
            </a:r>
            <a:r>
              <a:rPr sz="950" spc="5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forma</a:t>
            </a:r>
            <a:r>
              <a:rPr sz="9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órcios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grupos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empresas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aquela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estiver </a:t>
            </a:r>
            <a:r>
              <a:rPr sz="950" spc="-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falência</a:t>
            </a:r>
            <a:r>
              <a:rPr sz="950" spc="-1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5B5B5B"/>
                </a:solidFill>
                <a:latin typeface="Arial"/>
                <a:cs typeface="Arial"/>
              </a:rPr>
              <a:t>,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ata,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conc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so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redore</a:t>
            </a:r>
            <a:r>
              <a:rPr sz="950" spc="75" dirty="0">
                <a:solidFill>
                  <a:srgbClr val="1A1A1A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5B5B5B"/>
                </a:solidFill>
                <a:latin typeface="Arial"/>
                <a:cs typeface="Arial"/>
              </a:rPr>
              <a:t>,</a:t>
            </a:r>
            <a:r>
              <a:rPr sz="950" spc="80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dissolução</a:t>
            </a:r>
            <a:r>
              <a:rPr sz="950" spc="-1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iqu</a:t>
            </a:r>
            <a:r>
              <a:rPr sz="950" spc="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950" spc="-1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ação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q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e </a:t>
            </a:r>
            <a:r>
              <a:rPr sz="950" spc="-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esteja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spensa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lic</a:t>
            </a:r>
            <a:r>
              <a:rPr sz="950" spc="-10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tar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5B5B5B"/>
                </a:solidFill>
                <a:latin typeface="Arial"/>
                <a:cs typeface="Arial"/>
              </a:rPr>
              <a:t>/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declarada</a:t>
            </a:r>
            <a:r>
              <a:rPr sz="950" spc="8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nidônea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pela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Admin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str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ção</a:t>
            </a:r>
            <a:r>
              <a:rPr sz="950" spc="8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Públ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ca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reta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ind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reta</a:t>
            </a:r>
            <a:r>
              <a:rPr sz="950" spc="-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i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mpedida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5B5B5B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eg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mente.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00">
              <a:latin typeface="Times New Roman"/>
              <a:cs typeface="Times New Roman"/>
            </a:endParaRPr>
          </a:p>
          <a:p>
            <a:pPr marR="15240" algn="ctr">
              <a:lnSpc>
                <a:spcPct val="100000"/>
              </a:lnSpc>
            </a:pP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ENCAMINHAMENTO </a:t>
            </a:r>
            <a:r>
              <a:rPr sz="950" b="1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ENVELOPES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28575" indent="443865" algn="just">
              <a:lnSpc>
                <a:spcPct val="100000"/>
              </a:lnSpc>
            </a:pPr>
            <a:r>
              <a:rPr sz="950" spc="5" dirty="0">
                <a:solidFill>
                  <a:srgbClr val="0A0A0A"/>
                </a:solidFill>
                <a:latin typeface="Arial"/>
                <a:cs typeface="Arial"/>
              </a:rPr>
              <a:t>O </a:t>
            </a:r>
            <a:r>
              <a:rPr sz="95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orçamento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e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habilita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devem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entregues  </a:t>
            </a:r>
            <a:r>
              <a:rPr sz="950" spc="-10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14141"/>
                </a:solidFill>
                <a:latin typeface="Arial"/>
                <a:cs typeface="Arial"/>
              </a:rPr>
              <a:t>2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(dois) envelopes,</a:t>
            </a:r>
            <a:r>
              <a:rPr sz="950" spc="8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ambos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fechados.</a:t>
            </a:r>
            <a:endParaRPr sz="950">
              <a:latin typeface="Arial"/>
              <a:cs typeface="Arial"/>
            </a:endParaRPr>
          </a:p>
          <a:p>
            <a:pPr marL="456565">
              <a:lnSpc>
                <a:spcPts val="1125"/>
              </a:lnSpc>
              <a:spcBef>
                <a:spcPts val="40"/>
              </a:spcBef>
            </a:pP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A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divulgação</a:t>
            </a:r>
            <a:r>
              <a:rPr sz="950" spc="9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desse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ed</a:t>
            </a:r>
            <a:r>
              <a:rPr sz="950" spc="-7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tal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será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ntre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os</a:t>
            </a:r>
            <a:r>
              <a:rPr sz="950" spc="-3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dias</a:t>
            </a:r>
            <a:r>
              <a:rPr sz="950" spc="4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25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03</a:t>
            </a:r>
            <a:r>
              <a:rPr sz="950" spc="-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Junho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2015.</a:t>
            </a:r>
            <a:endParaRPr sz="950">
              <a:latin typeface="Arial"/>
              <a:cs typeface="Arial"/>
            </a:endParaRPr>
          </a:p>
          <a:p>
            <a:pPr marL="104139" algn="ctr">
              <a:lnSpc>
                <a:spcPts val="1125"/>
              </a:lnSpc>
            </a:pP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enve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opes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forem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postado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5B5B5B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co</a:t>
            </a:r>
            <a:r>
              <a:rPr sz="950" spc="70" dirty="0">
                <a:solidFill>
                  <a:srgbClr val="414141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spondência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deve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chegar</a:t>
            </a:r>
            <a:r>
              <a:rPr sz="950" spc="5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até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0</a:t>
            </a:r>
            <a:r>
              <a:rPr sz="950" spc="-15" dirty="0">
                <a:solidFill>
                  <a:srgbClr val="414141"/>
                </a:solidFill>
                <a:latin typeface="Arial"/>
                <a:cs typeface="Arial"/>
              </a:rPr>
              <a:t>2</a:t>
            </a:r>
            <a:r>
              <a:rPr sz="950" spc="50" dirty="0">
                <a:solidFill>
                  <a:srgbClr val="6E6E6E"/>
                </a:solidFill>
                <a:latin typeface="Arial"/>
                <a:cs typeface="Arial"/>
              </a:rPr>
              <a:t>/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06.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marR="17145" indent="448945" algn="just">
              <a:lnSpc>
                <a:spcPct val="100000"/>
              </a:lnSpc>
            </a:pP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Para </a:t>
            </a:r>
            <a:r>
              <a:rPr sz="950" spc="9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part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cipar  </a:t>
            </a:r>
            <a:r>
              <a:rPr sz="950" spc="-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65" dirty="0">
                <a:solidFill>
                  <a:srgbClr val="414141"/>
                </a:solidFill>
                <a:latin typeface="Arial"/>
                <a:cs typeface="Arial"/>
              </a:rPr>
              <a:t>u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nião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aber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ura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dos  </a:t>
            </a:r>
            <a:r>
              <a:rPr sz="950" spc="-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envelopes</a:t>
            </a:r>
            <a:r>
              <a:rPr sz="950" spc="-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5B5B5B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5B5B5B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representantes  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das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empresas</a:t>
            </a:r>
            <a:r>
              <a:rPr sz="950" spc="8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v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rão</a:t>
            </a:r>
            <a:r>
              <a:rPr sz="950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se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credenciar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até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as</a:t>
            </a:r>
            <a:r>
              <a:rPr sz="950" spc="1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1A1A1A"/>
                </a:solidFill>
                <a:latin typeface="Arial"/>
                <a:cs typeface="Arial"/>
              </a:rPr>
              <a:t>1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3:10</a:t>
            </a:r>
            <a:r>
              <a:rPr sz="950" spc="4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hor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50" dirty="0">
                <a:solidFill>
                  <a:srgbClr val="414141"/>
                </a:solidFill>
                <a:latin typeface="Arial"/>
                <a:cs typeface="Arial"/>
              </a:rPr>
              <a:t>s</a:t>
            </a:r>
            <a:r>
              <a:rPr sz="950" spc="-4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do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dia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03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Junho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2</a:t>
            </a:r>
            <a:r>
              <a:rPr sz="950" spc="85" dirty="0">
                <a:solidFill>
                  <a:srgbClr val="2F2F2F"/>
                </a:solidFill>
                <a:latin typeface="Arial"/>
                <a:cs typeface="Arial"/>
              </a:rPr>
              <a:t>0</a:t>
            </a:r>
            <a:r>
              <a:rPr sz="950" spc="-3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5.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950">
              <a:latin typeface="Times New Roman"/>
              <a:cs typeface="Times New Roman"/>
            </a:endParaRPr>
          </a:p>
          <a:p>
            <a:pPr marL="26034" marR="14604" indent="439420" algn="just">
              <a:lnSpc>
                <a:spcPct val="100600"/>
              </a:lnSpc>
            </a:pPr>
            <a:r>
              <a:rPr sz="950" b="1" spc="-25" dirty="0">
                <a:solidFill>
                  <a:srgbClr val="0A0A0A"/>
                </a:solidFill>
                <a:latin typeface="Arial"/>
                <a:cs typeface="Arial"/>
              </a:rPr>
              <a:t>A </a:t>
            </a:r>
            <a:r>
              <a:rPr sz="950" b="1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SESSÃO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ABERTURA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DOS</a:t>
            </a:r>
            <a:r>
              <a:rPr sz="95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ENVELOPES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A1A1A"/>
                </a:solidFill>
                <a:latin typeface="Arial"/>
                <a:cs typeface="Arial"/>
              </a:rPr>
              <a:t>SERÁ </a:t>
            </a:r>
            <a:r>
              <a:rPr sz="950" b="1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REALIZADA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NA</a:t>
            </a:r>
            <a:r>
              <a:rPr sz="95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SALA DE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REUNIÕES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BLOCO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ADMINISTRATIVO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5" dirty="0">
                <a:solidFill>
                  <a:srgbClr val="1A1A1A"/>
                </a:solidFill>
                <a:latin typeface="Arial"/>
                <a:cs typeface="Arial"/>
              </a:rPr>
              <a:t>ÀS</a:t>
            </a:r>
            <a:r>
              <a:rPr sz="950" b="1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-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13H30M</a:t>
            </a:r>
            <a:r>
              <a:rPr sz="950" b="1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950" b="1" spc="30" dirty="0">
                <a:solidFill>
                  <a:srgbClr val="0A0A0A"/>
                </a:solidFill>
                <a:latin typeface="Arial"/>
                <a:cs typeface="Arial"/>
              </a:rPr>
              <a:t>N,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A1A1A"/>
                </a:solidFill>
                <a:latin typeface="Arial"/>
                <a:cs typeface="Arial"/>
              </a:rPr>
              <a:t>NO </a:t>
            </a:r>
            <a:r>
              <a:rPr sz="950" b="1" spc="-1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DIA</a:t>
            </a:r>
            <a:r>
              <a:rPr sz="950" b="1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0A0A0A"/>
                </a:solidFill>
                <a:latin typeface="Arial"/>
                <a:cs typeface="Arial"/>
              </a:rPr>
              <a:t>03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4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950" b="1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JUNHO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 DE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2015,</a:t>
            </a:r>
            <a:r>
              <a:rPr sz="950" b="1" spc="35" dirty="0">
                <a:solidFill>
                  <a:srgbClr val="0A0A0A"/>
                </a:solidFill>
                <a:latin typeface="Arial"/>
                <a:cs typeface="Arial"/>
              </a:rPr>
              <a:t> NO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ENDEREÇO</a:t>
            </a:r>
            <a:r>
              <a:rPr sz="950" b="1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RUA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CONGONHAS</a:t>
            </a:r>
            <a:r>
              <a:rPr sz="950" b="1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450,</a:t>
            </a:r>
            <a:r>
              <a:rPr sz="950" b="1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BAIRRO</a:t>
            </a:r>
            <a:r>
              <a:rPr sz="9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SANTO</a:t>
            </a:r>
            <a:r>
              <a:rPr sz="9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ANTÔNI</a:t>
            </a:r>
            <a:r>
              <a:rPr sz="950" b="1" spc="1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950" b="1" spc="160" dirty="0">
                <a:solidFill>
                  <a:srgbClr val="414141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12700" indent="434975" algn="just">
              <a:lnSpc>
                <a:spcPct val="100000"/>
              </a:lnSpc>
            </a:pP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950" spc="10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eunião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será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realizada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por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membros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Comissão</a:t>
            </a:r>
            <a:r>
              <a:rPr sz="9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Compras:</a:t>
            </a:r>
            <a:r>
              <a:rPr sz="950" spc="10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Mar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ene</a:t>
            </a:r>
            <a:r>
              <a:rPr sz="950" spc="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Rodr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gues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Edvânia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Gonç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ves.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00">
              <a:latin typeface="Times New Roman"/>
              <a:cs typeface="Times New Roman"/>
            </a:endParaRPr>
          </a:p>
          <a:p>
            <a:pPr marL="466090">
              <a:lnSpc>
                <a:spcPct val="100000"/>
              </a:lnSpc>
            </a:pP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Após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níc</a:t>
            </a:r>
            <a:r>
              <a:rPr sz="950" spc="-6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da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reun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ão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não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será</a:t>
            </a:r>
            <a:r>
              <a:rPr sz="950" spc="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permit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entrada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qualquer</a:t>
            </a:r>
            <a:r>
              <a:rPr sz="950" spc="10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pessoa.</a:t>
            </a:r>
            <a:endParaRPr sz="950">
              <a:latin typeface="Arial"/>
              <a:cs typeface="Arial"/>
            </a:endParaRPr>
          </a:p>
          <a:p>
            <a:pPr marL="1218565" marR="1224280" algn="ctr">
              <a:lnSpc>
                <a:spcPct val="198100"/>
              </a:lnSpc>
              <a:spcBef>
                <a:spcPts val="70"/>
              </a:spcBef>
            </a:pPr>
            <a:r>
              <a:rPr sz="950" b="1" spc="35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950" b="1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envelopes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devem</a:t>
            </a:r>
            <a:r>
              <a:rPr sz="950" b="1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ter</a:t>
            </a:r>
            <a:r>
              <a:rPr sz="950" b="1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950" b="1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seguinte</a:t>
            </a:r>
            <a:r>
              <a:rPr sz="950" b="1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6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b="1" spc="5" dirty="0">
                <a:solidFill>
                  <a:srgbClr val="1A1A1A"/>
                </a:solidFill>
                <a:latin typeface="Arial"/>
                <a:cs typeface="Arial"/>
              </a:rPr>
              <a:t>dentificação: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HABILITAÇÃO</a:t>
            </a:r>
            <a:endParaRPr sz="950">
              <a:latin typeface="Arial"/>
              <a:cs typeface="Arial"/>
            </a:endParaRPr>
          </a:p>
          <a:p>
            <a:pPr marL="8255" algn="ctr">
              <a:lnSpc>
                <a:spcPct val="100000"/>
              </a:lnSpc>
              <a:spcBef>
                <a:spcPts val="5"/>
              </a:spcBef>
            </a:pP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Edital</a:t>
            </a:r>
            <a:r>
              <a:rPr sz="950" b="1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Conv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950" b="1" spc="25" dirty="0">
                <a:solidFill>
                  <a:srgbClr val="0A0A0A"/>
                </a:solidFill>
                <a:latin typeface="Arial"/>
                <a:cs typeface="Arial"/>
              </a:rPr>
              <a:t>te</a:t>
            </a: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950" b="1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2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950" b="1" spc="30" dirty="0">
                <a:solidFill>
                  <a:srgbClr val="2F2F2F"/>
                </a:solidFill>
                <a:latin typeface="Arial"/>
                <a:cs typeface="Arial"/>
              </a:rPr>
              <a:t>º</a:t>
            </a:r>
            <a:r>
              <a:rPr sz="950" b="1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Arial"/>
                <a:cs typeface="Arial"/>
              </a:rPr>
              <a:t>0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2</a:t>
            </a:r>
            <a:r>
              <a:rPr sz="950" b="1" spc="30" dirty="0">
                <a:solidFill>
                  <a:srgbClr val="2F2F2F"/>
                </a:solidFill>
                <a:latin typeface="Arial"/>
                <a:cs typeface="Arial"/>
              </a:rPr>
              <a:t>-</a:t>
            </a:r>
            <a:r>
              <a:rPr sz="950" b="1" spc="10" dirty="0">
                <a:solidFill>
                  <a:srgbClr val="2F2F2F"/>
                </a:solidFill>
                <a:latin typeface="Arial"/>
                <a:cs typeface="Arial"/>
              </a:rPr>
              <a:t>1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5</a:t>
            </a:r>
            <a:endParaRPr sz="950">
              <a:latin typeface="Arial"/>
              <a:cs typeface="Arial"/>
            </a:endParaRPr>
          </a:p>
          <a:p>
            <a:pPr marL="1871980" marR="1870075" indent="11430" algn="ctr">
              <a:lnSpc>
                <a:spcPts val="1080"/>
              </a:lnSpc>
              <a:spcBef>
                <a:spcPts val="165"/>
              </a:spcBef>
            </a:pP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9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Clube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 Data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4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950" b="1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entrega</a:t>
            </a:r>
            <a:r>
              <a:rPr sz="950" b="1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175" dirty="0">
                <a:solidFill>
                  <a:srgbClr val="2F2F2F"/>
                </a:solidFill>
                <a:latin typeface="Arial"/>
                <a:cs typeface="Arial"/>
              </a:rPr>
              <a:t>:</a:t>
            </a:r>
            <a:r>
              <a:rPr sz="950" b="1" spc="610" dirty="0">
                <a:solidFill>
                  <a:srgbClr val="2F2F2F"/>
                </a:solidFill>
                <a:latin typeface="Arial"/>
                <a:cs typeface="Arial"/>
              </a:rPr>
              <a:t>_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/06/2015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000">
              <a:latin typeface="Times New Roman"/>
              <a:cs typeface="Times New Roman"/>
            </a:endParaRPr>
          </a:p>
          <a:p>
            <a:pPr marL="1228090" marR="1181100" algn="ctr">
              <a:lnSpc>
                <a:spcPts val="1110"/>
              </a:lnSpc>
            </a:pP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950" b="1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A1A1A"/>
                </a:solidFill>
                <a:latin typeface="Arial"/>
                <a:cs typeface="Arial"/>
              </a:rPr>
              <a:t>envelopes</a:t>
            </a:r>
            <a:r>
              <a:rPr sz="950" b="1" spc="7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Arial"/>
                <a:cs typeface="Arial"/>
              </a:rPr>
              <a:t>devem</a:t>
            </a:r>
            <a:r>
              <a:rPr sz="950" b="1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1A1A1A"/>
                </a:solidFill>
                <a:latin typeface="Arial"/>
                <a:cs typeface="Arial"/>
              </a:rPr>
              <a:t>ter</a:t>
            </a:r>
            <a:r>
              <a:rPr sz="950" b="1" spc="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solidFill>
                  <a:srgbClr val="0A0A0A"/>
                </a:solidFill>
                <a:latin typeface="Arial"/>
                <a:cs typeface="Arial"/>
              </a:rPr>
              <a:t>a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segu</a:t>
            </a:r>
            <a:r>
              <a:rPr sz="950" b="1" spc="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nte</a:t>
            </a:r>
            <a:r>
              <a:rPr sz="950" b="1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A1A1A"/>
                </a:solidFill>
                <a:latin typeface="Arial"/>
                <a:cs typeface="Arial"/>
              </a:rPr>
              <a:t>identificaçã</a:t>
            </a:r>
            <a:r>
              <a:rPr sz="950" b="1" spc="65" dirty="0">
                <a:solidFill>
                  <a:srgbClr val="1A1A1A"/>
                </a:solidFill>
                <a:latin typeface="Arial"/>
                <a:cs typeface="Arial"/>
              </a:rPr>
              <a:t>o</a:t>
            </a:r>
            <a:r>
              <a:rPr sz="950" b="1" spc="195" dirty="0">
                <a:solidFill>
                  <a:srgbClr val="414141"/>
                </a:solidFill>
                <a:latin typeface="Arial"/>
                <a:cs typeface="Arial"/>
              </a:rPr>
              <a:t>:</a:t>
            </a:r>
            <a:r>
              <a:rPr sz="950" b="1" spc="16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ORÇAMENTO</a:t>
            </a:r>
            <a:endParaRPr sz="950">
              <a:latin typeface="Arial"/>
              <a:cs typeface="Arial"/>
            </a:endParaRPr>
          </a:p>
          <a:p>
            <a:pPr marL="5715" algn="ctr">
              <a:lnSpc>
                <a:spcPts val="1115"/>
              </a:lnSpc>
            </a:pP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Edital </a:t>
            </a:r>
            <a:r>
              <a:rPr sz="950" b="1" spc="10" dirty="0">
                <a:solidFill>
                  <a:srgbClr val="1A1A1A"/>
                </a:solidFill>
                <a:latin typeface="Arial"/>
                <a:cs typeface="Arial"/>
              </a:rPr>
              <a:t>Convite</a:t>
            </a:r>
            <a:r>
              <a:rPr sz="950" b="1" spc="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950" b="1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-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950" b="1" spc="65" dirty="0">
                <a:solidFill>
                  <a:srgbClr val="2F2F2F"/>
                </a:solidFill>
                <a:latin typeface="Arial"/>
                <a:cs typeface="Arial"/>
              </a:rPr>
              <a:t>º</a:t>
            </a:r>
            <a:r>
              <a:rPr sz="950" b="1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02</a:t>
            </a:r>
            <a:r>
              <a:rPr sz="950" b="1" spc="35" dirty="0">
                <a:solidFill>
                  <a:srgbClr val="414141"/>
                </a:solidFill>
                <a:latin typeface="Arial"/>
                <a:cs typeface="Arial"/>
              </a:rPr>
              <a:t>-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2015</a:t>
            </a:r>
            <a:endParaRPr sz="950">
              <a:latin typeface="Arial"/>
              <a:cs typeface="Arial"/>
            </a:endParaRPr>
          </a:p>
          <a:p>
            <a:pPr marL="1876425" marR="1870075" indent="13335" algn="ctr">
              <a:lnSpc>
                <a:spcPts val="1080"/>
              </a:lnSpc>
              <a:spcBef>
                <a:spcPts val="125"/>
              </a:spcBef>
            </a:pP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Mackenzie</a:t>
            </a:r>
            <a:r>
              <a:rPr sz="9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Esporte</a:t>
            </a:r>
            <a:r>
              <a:rPr sz="950" b="1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A0A0A"/>
                </a:solidFill>
                <a:latin typeface="Arial"/>
                <a:cs typeface="Arial"/>
              </a:rPr>
              <a:t>Clube </a:t>
            </a:r>
            <a:r>
              <a:rPr sz="950" b="1" spc="10" dirty="0">
                <a:solidFill>
                  <a:srgbClr val="0A0A0A"/>
                </a:solidFill>
                <a:latin typeface="Arial"/>
                <a:cs typeface="Arial"/>
              </a:rPr>
              <a:t>Data</a:t>
            </a:r>
            <a:r>
              <a:rPr sz="950" b="1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950" b="1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1A1A1A"/>
                </a:solidFill>
                <a:latin typeface="Arial"/>
                <a:cs typeface="Arial"/>
              </a:rPr>
              <a:t>entrega:</a:t>
            </a:r>
            <a:r>
              <a:rPr sz="950" b="1" spc="-1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b="1" spc="610" dirty="0">
                <a:solidFill>
                  <a:srgbClr val="6E6E6E"/>
                </a:solidFill>
                <a:latin typeface="Arial"/>
                <a:cs typeface="Arial"/>
              </a:rPr>
              <a:t>_</a:t>
            </a:r>
            <a:r>
              <a:rPr sz="950" b="1" dirty="0">
                <a:solidFill>
                  <a:srgbClr val="1A1A1A"/>
                </a:solidFill>
                <a:latin typeface="Arial"/>
                <a:cs typeface="Arial"/>
              </a:rPr>
              <a:t>/06/2015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"/>
              </a:spcBef>
            </a:pPr>
            <a:endParaRPr sz="1000">
              <a:latin typeface="Times New Roman"/>
              <a:cs typeface="Times New Roman"/>
            </a:endParaRPr>
          </a:p>
          <a:p>
            <a:pPr marL="8890" algn="ctr">
              <a:lnSpc>
                <a:spcPct val="100000"/>
              </a:lnSpc>
            </a:pP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DOCUMENTOS </a:t>
            </a:r>
            <a:r>
              <a:rPr sz="950" b="1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950" b="1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Arial"/>
                <a:cs typeface="Arial"/>
              </a:rPr>
              <a:t>HABILITAÇÃO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50">
              <a:latin typeface="Times New Roman"/>
              <a:cs typeface="Times New Roman"/>
            </a:endParaRPr>
          </a:p>
          <a:p>
            <a:pPr marL="30480" marR="6985" indent="443865" algn="just">
              <a:lnSpc>
                <a:spcPct val="103800"/>
              </a:lnSpc>
            </a:pP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Os </a:t>
            </a:r>
            <a:r>
              <a:rPr sz="950" spc="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414141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umentos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nt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414141"/>
                </a:solidFill>
                <a:latin typeface="Arial"/>
                <a:cs typeface="Arial"/>
              </a:rPr>
              <a:t>g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es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serão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ex</a:t>
            </a:r>
            <a:r>
              <a:rPr sz="950" spc="45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nados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p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responsáveis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9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compra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podem</a:t>
            </a:r>
            <a:r>
              <a:rPr sz="950" spc="3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apresentados</a:t>
            </a:r>
            <a:r>
              <a:rPr sz="950" spc="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80" dirty="0">
                <a:solidFill>
                  <a:srgbClr val="414141"/>
                </a:solidFill>
                <a:latin typeface="Arial"/>
                <a:cs typeface="Arial"/>
              </a:rPr>
              <a:t>m</a:t>
            </a:r>
            <a:r>
              <a:rPr sz="950" spc="25" dirty="0">
                <a:solidFill>
                  <a:srgbClr val="5B5B5B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 marL="39370">
              <a:lnSpc>
                <a:spcPct val="100000"/>
              </a:lnSpc>
              <a:spcBef>
                <a:spcPts val="5"/>
              </a:spcBef>
              <a:buClr>
                <a:srgbClr val="2F2F2F"/>
              </a:buClr>
              <a:buFont typeface="Arial"/>
              <a:buAutoNum type="arabicParenR"/>
              <a:tabLst>
                <a:tab pos="176530" algn="l"/>
              </a:tabLst>
            </a:pP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via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origina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l</a:t>
            </a:r>
            <a:r>
              <a:rPr sz="950" spc="195" dirty="0">
                <a:solidFill>
                  <a:srgbClr val="5B5B5B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39370" marR="5080" indent="-4445">
              <a:lnSpc>
                <a:spcPct val="100000"/>
              </a:lnSpc>
              <a:spcBef>
                <a:spcPts val="40"/>
              </a:spcBef>
              <a:buClr>
                <a:srgbClr val="2F2F2F"/>
              </a:buClr>
              <a:buFont typeface="Arial"/>
              <a:buAutoNum type="arabicParenR"/>
              <a:tabLst>
                <a:tab pos="185420" algn="l"/>
              </a:tabLst>
            </a:pP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cópias</a:t>
            </a:r>
            <a:r>
              <a:rPr sz="950" spc="7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mple</a:t>
            </a:r>
            <a:r>
              <a:rPr sz="950" spc="50" dirty="0">
                <a:solidFill>
                  <a:srgbClr val="414141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6E6E6E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6E6E6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desde</a:t>
            </a:r>
            <a:r>
              <a:rPr sz="950" spc="7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que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apresentados </a:t>
            </a:r>
            <a:r>
              <a:rPr sz="950" spc="-114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os</a:t>
            </a:r>
            <a:r>
              <a:rPr sz="950" spc="3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ginais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que</a:t>
            </a:r>
            <a:r>
              <a:rPr sz="950" spc="4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deverão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ser</a:t>
            </a:r>
            <a:r>
              <a:rPr sz="950" spc="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confrontados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pelo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setor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competente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Mackenz</a:t>
            </a:r>
            <a:r>
              <a:rPr sz="950" spc="-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Esporte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414141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lube</a:t>
            </a:r>
            <a:r>
              <a:rPr sz="950" spc="-1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ser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declarado</a:t>
            </a:r>
            <a:r>
              <a:rPr sz="950" spc="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que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878787"/>
                </a:solidFill>
                <a:latin typeface="Arial"/>
                <a:cs typeface="Arial"/>
              </a:rPr>
              <a:t>"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confere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414141"/>
                </a:solidFill>
                <a:latin typeface="Arial"/>
                <a:cs typeface="Arial"/>
              </a:rPr>
              <a:t>com o</a:t>
            </a:r>
            <a:r>
              <a:rPr sz="950" spc="-4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or</a:t>
            </a:r>
            <a:r>
              <a:rPr sz="950" dirty="0">
                <a:solidFill>
                  <a:srgbClr val="414141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ginal</a:t>
            </a:r>
            <a:r>
              <a:rPr sz="950" spc="5" dirty="0">
                <a:solidFill>
                  <a:srgbClr val="5B5B5B"/>
                </a:solidFill>
                <a:latin typeface="Arial"/>
                <a:cs typeface="Arial"/>
              </a:rPr>
              <a:t>".</a:t>
            </a:r>
            <a:endParaRPr sz="950">
              <a:latin typeface="Arial"/>
              <a:cs typeface="Arial"/>
            </a:endParaRPr>
          </a:p>
          <a:p>
            <a:pPr marL="184785" indent="-145415">
              <a:lnSpc>
                <a:spcPct val="100000"/>
              </a:lnSpc>
              <a:spcBef>
                <a:spcPts val="5"/>
              </a:spcBef>
              <a:buClr>
                <a:srgbClr val="2F2F2F"/>
              </a:buClr>
              <a:buFont typeface="Arial"/>
              <a:buAutoNum type="arabicParenR"/>
              <a:tabLst>
                <a:tab pos="185420" algn="l"/>
              </a:tabLst>
            </a:pP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por</a:t>
            </a:r>
            <a:r>
              <a:rPr sz="95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1A1A1A"/>
                </a:solidFill>
                <a:latin typeface="Arial"/>
                <a:cs typeface="Arial"/>
              </a:rPr>
              <a:t>qua</a:t>
            </a:r>
            <a:r>
              <a:rPr sz="950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1A1A1A"/>
                </a:solidFill>
                <a:latin typeface="Arial"/>
                <a:cs typeface="Arial"/>
              </a:rPr>
              <a:t>q</a:t>
            </a:r>
            <a:r>
              <a:rPr sz="950" spc="-5" dirty="0">
                <a:solidFill>
                  <a:srgbClr val="1A1A1A"/>
                </a:solidFill>
                <a:latin typeface="Arial"/>
                <a:cs typeface="Arial"/>
              </a:rPr>
              <a:t>u</a:t>
            </a:r>
            <a:r>
              <a:rPr sz="950" spc="5" dirty="0">
                <a:solidFill>
                  <a:srgbClr val="414141"/>
                </a:solidFill>
                <a:latin typeface="Arial"/>
                <a:cs typeface="Arial"/>
              </a:rPr>
              <a:t>er</a:t>
            </a:r>
            <a:r>
              <a:rPr sz="950" spc="8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processo</a:t>
            </a:r>
            <a:r>
              <a:rPr sz="950" spc="-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-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cópia</a:t>
            </a:r>
            <a:r>
              <a:rPr sz="950" spc="-2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com</a:t>
            </a:r>
            <a:r>
              <a:rPr sz="950" spc="3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autent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cação</a:t>
            </a:r>
            <a:r>
              <a:rPr sz="950" spc="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c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a</a:t>
            </a:r>
            <a:r>
              <a:rPr sz="950" spc="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2F2F2F"/>
                </a:solidFill>
                <a:latin typeface="Arial"/>
                <a:cs typeface="Arial"/>
              </a:rPr>
              <a:t>ório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14141"/>
                </a:solidFill>
                <a:latin typeface="Arial"/>
                <a:cs typeface="Arial"/>
              </a:rPr>
              <a:t>comp</a:t>
            </a:r>
            <a:r>
              <a:rPr sz="950" spc="-20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1A1A1A"/>
                </a:solidFill>
                <a:latin typeface="Arial"/>
                <a:cs typeface="Arial"/>
              </a:rPr>
              <a:t>tent</a:t>
            </a:r>
            <a:r>
              <a:rPr sz="950" spc="65" dirty="0">
                <a:solidFill>
                  <a:srgbClr val="1A1A1A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414141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 marL="184785" indent="-145415">
              <a:lnSpc>
                <a:spcPct val="100000"/>
              </a:lnSpc>
              <a:spcBef>
                <a:spcPts val="40"/>
              </a:spcBef>
              <a:buClr>
                <a:srgbClr val="2F2F2F"/>
              </a:buClr>
              <a:buFont typeface="Arial"/>
              <a:buAutoNum type="arabicParenR"/>
              <a:tabLst>
                <a:tab pos="185420" algn="l"/>
              </a:tabLst>
            </a:pP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por</a:t>
            </a:r>
            <a:r>
              <a:rPr sz="950" spc="3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F2F2F"/>
                </a:solidFill>
                <a:latin typeface="Arial"/>
                <a:cs typeface="Arial"/>
              </a:rPr>
              <a:t>pu</a:t>
            </a:r>
            <a:r>
              <a:rPr sz="950" spc="10" dirty="0">
                <a:solidFill>
                  <a:srgbClr val="2F2F2F"/>
                </a:solidFill>
                <a:latin typeface="Arial"/>
                <a:cs typeface="Arial"/>
              </a:rPr>
              <a:t>b</a:t>
            </a:r>
            <a:r>
              <a:rPr sz="950" dirty="0">
                <a:solidFill>
                  <a:srgbClr val="0A0A0A"/>
                </a:solidFill>
                <a:latin typeface="Arial"/>
                <a:cs typeface="Arial"/>
              </a:rPr>
              <a:t>li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cação</a:t>
            </a:r>
            <a:r>
              <a:rPr sz="950" spc="75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14141"/>
                </a:solidFill>
                <a:latin typeface="Arial"/>
                <a:cs typeface="Arial"/>
              </a:rPr>
              <a:t>em 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órgão</a:t>
            </a:r>
            <a:r>
              <a:rPr sz="950" spc="6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F2F2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1A1A1A"/>
                </a:solidFill>
                <a:latin typeface="Arial"/>
                <a:cs typeface="Arial"/>
              </a:rPr>
              <a:t>imp</a:t>
            </a:r>
            <a:r>
              <a:rPr sz="950" spc="25" dirty="0">
                <a:solidFill>
                  <a:srgbClr val="1A1A1A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ensa</a:t>
            </a:r>
            <a:r>
              <a:rPr sz="950" spc="6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414141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414141"/>
                </a:solidFill>
                <a:latin typeface="Arial"/>
                <a:cs typeface="Arial"/>
              </a:rPr>
              <a:t>f</a:t>
            </a:r>
            <a:r>
              <a:rPr sz="950" spc="-7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14141"/>
                </a:solidFill>
                <a:latin typeface="Arial"/>
                <a:cs typeface="Arial"/>
              </a:rPr>
              <a:t>ci</a:t>
            </a:r>
            <a:r>
              <a:rPr sz="950" spc="10" dirty="0">
                <a:solidFill>
                  <a:srgbClr val="414141"/>
                </a:solidFill>
                <a:latin typeface="Arial"/>
                <a:cs typeface="Arial"/>
              </a:rPr>
              <a:t>a</a:t>
            </a:r>
            <a:r>
              <a:rPr sz="950" spc="7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5B5B5B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461772"/>
            <a:ext cx="708660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02008" y="581606"/>
            <a:ext cx="1800860" cy="565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53895" y="1569796"/>
            <a:ext cx="5413375" cy="8092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HABILITAÇÃO</a:t>
            </a:r>
            <a:r>
              <a:rPr sz="9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80808"/>
                </a:solidFill>
                <a:latin typeface="Arial"/>
                <a:cs typeface="Arial"/>
              </a:rPr>
              <a:t>JURÍDICA</a:t>
            </a:r>
            <a:r>
              <a:rPr sz="950" b="1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-65" dirty="0">
                <a:solidFill>
                  <a:srgbClr val="3B3B3B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950">
              <a:latin typeface="Times New Roman"/>
              <a:cs typeface="Times New Roman"/>
            </a:endParaRPr>
          </a:p>
          <a:p>
            <a:pPr marL="12700" algn="just">
              <a:lnSpc>
                <a:spcPts val="1175"/>
              </a:lnSpc>
              <a:buClr>
                <a:srgbClr val="2D2D2D"/>
              </a:buClr>
              <a:buFont typeface="Arial"/>
              <a:buAutoNum type="alphaLcParenR"/>
              <a:tabLst>
                <a:tab pos="158750" algn="l"/>
              </a:tabLst>
            </a:pP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cédul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ident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dad</a:t>
            </a:r>
            <a:r>
              <a:rPr sz="1000" spc="6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58115" indent="-145415" algn="just">
              <a:lnSpc>
                <a:spcPts val="1170"/>
              </a:lnSpc>
              <a:buClr>
                <a:srgbClr val="2D2D2D"/>
              </a:buClr>
              <a:buFont typeface="Arial"/>
              <a:buAutoNum type="alphaLcParenR"/>
              <a:tabLst>
                <a:tab pos="158750" algn="l"/>
              </a:tabLst>
            </a:pP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reg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stro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comerc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caso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empresa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individua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12700" marR="36195" algn="just">
              <a:lnSpc>
                <a:spcPct val="97400"/>
              </a:lnSpc>
              <a:spcBef>
                <a:spcPts val="25"/>
              </a:spcBef>
              <a:buClr>
                <a:srgbClr val="2D2D2D"/>
              </a:buClr>
              <a:buFont typeface="Arial"/>
              <a:buAutoNum type="alphaLcParenR"/>
              <a:tabLst>
                <a:tab pos="154305" algn="l"/>
              </a:tabLst>
            </a:pP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ato</a:t>
            </a:r>
            <a:r>
              <a:rPr sz="1000" spc="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constitutiv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estatuto</a:t>
            </a:r>
            <a:r>
              <a:rPr sz="1000" spc="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ou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contrato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social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vi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gor,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devidamen</a:t>
            </a:r>
            <a:r>
              <a:rPr sz="1000" spc="10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re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g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6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se</a:t>
            </a:r>
            <a:r>
              <a:rPr sz="1000" spc="-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tratando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sociedades</a:t>
            </a:r>
            <a:r>
              <a:rPr sz="1000" spc="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com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ciai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caso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sociedades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or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açõe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acompanhado</a:t>
            </a:r>
            <a:r>
              <a:rPr sz="10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ocum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-65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os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ele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ção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seus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administradores;</a:t>
            </a:r>
            <a:endParaRPr sz="1000">
              <a:latin typeface="Arial"/>
              <a:cs typeface="Arial"/>
            </a:endParaRPr>
          </a:p>
          <a:p>
            <a:pPr marL="17145" marR="33655" indent="-4445" algn="just">
              <a:lnSpc>
                <a:spcPts val="1150"/>
              </a:lnSpc>
              <a:spcBef>
                <a:spcPts val="30"/>
              </a:spcBef>
              <a:buClr>
                <a:srgbClr val="2D2D2D"/>
              </a:buClr>
              <a:buFont typeface="Arial"/>
              <a:buAutoNum type="alphaLcParenR"/>
              <a:tabLst>
                <a:tab pos="200025" algn="l"/>
              </a:tabLst>
            </a:pP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in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3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constitutivo,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soci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dades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civi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acompanhada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prova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reto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ia</a:t>
            </a:r>
            <a:r>
              <a:rPr sz="1000" spc="-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em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exercício;</a:t>
            </a:r>
            <a:endParaRPr sz="1000">
              <a:latin typeface="Arial"/>
              <a:cs typeface="Arial"/>
            </a:endParaRPr>
          </a:p>
          <a:p>
            <a:pPr marL="17145" marR="40005" indent="4445" algn="just">
              <a:lnSpc>
                <a:spcPts val="1150"/>
              </a:lnSpc>
              <a:buClr>
                <a:srgbClr val="2D2D2D"/>
              </a:buClr>
              <a:buFont typeface="Arial"/>
              <a:buAutoNum type="alphaLcParenR"/>
              <a:tabLst>
                <a:tab pos="200025" algn="l"/>
              </a:tabLst>
            </a:pP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inscrição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Simples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Nacio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10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quando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caso.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v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á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apresentado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dec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aração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assinada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pelo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contador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representante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egal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empresa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ou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dec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aração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sit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110" dirty="0">
                <a:solidFill>
                  <a:srgbClr val="545454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57785" algn="just">
              <a:lnSpc>
                <a:spcPts val="1120"/>
              </a:lnSpc>
            </a:pPr>
            <a:r>
              <a:rPr sz="1000" u="heavy" spc="-75" dirty="0">
                <a:solidFill>
                  <a:srgbClr val="3B3B3B"/>
                </a:solidFill>
                <a:latin typeface="Times New Roman"/>
                <a:cs typeface="Times New Roman"/>
              </a:rPr>
              <a:t>ht</a:t>
            </a:r>
            <a:r>
              <a:rPr sz="1000" u="heavy" spc="-17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65" dirty="0">
                <a:solidFill>
                  <a:srgbClr val="646464"/>
                </a:solidFill>
                <a:latin typeface="Times New Roman"/>
                <a:cs typeface="Times New Roman"/>
              </a:rPr>
              <a:t>t</a:t>
            </a:r>
            <a:r>
              <a:rPr sz="1000" u="heavy" spc="-18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50" dirty="0">
                <a:solidFill>
                  <a:srgbClr val="3B3B3B"/>
                </a:solidFill>
                <a:latin typeface="Times New Roman"/>
                <a:cs typeface="Times New Roman"/>
              </a:rPr>
              <a:t>p</a:t>
            </a:r>
            <a:r>
              <a:rPr sz="1000" u="heavy" spc="-16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155" dirty="0">
                <a:solidFill>
                  <a:srgbClr val="646464"/>
                </a:solidFill>
                <a:latin typeface="Times New Roman"/>
                <a:cs typeface="Times New Roman"/>
              </a:rPr>
              <a:t>:</a:t>
            </a:r>
            <a:r>
              <a:rPr sz="1000" u="heavy" spc="-20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dirty="0">
                <a:solidFill>
                  <a:srgbClr val="9C9C9C"/>
                </a:solidFill>
                <a:latin typeface="Times New Roman"/>
                <a:cs typeface="Times New Roman"/>
              </a:rPr>
              <a:t>/</a:t>
            </a:r>
            <a:r>
              <a:rPr sz="1000" u="heavy" spc="10" dirty="0">
                <a:solidFill>
                  <a:srgbClr val="9C9C9C"/>
                </a:solidFill>
                <a:latin typeface="Times New Roman"/>
                <a:cs typeface="Times New Roman"/>
              </a:rPr>
              <a:t>/</a:t>
            </a:r>
            <a:r>
              <a:rPr sz="1000" u="heavy" spc="-15" dirty="0">
                <a:solidFill>
                  <a:srgbClr val="646464"/>
                </a:solidFill>
                <a:latin typeface="Times New Roman"/>
                <a:cs typeface="Times New Roman"/>
              </a:rPr>
              <a:t>www8.</a:t>
            </a:r>
            <a:r>
              <a:rPr sz="1000" u="heavy" spc="-17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25" dirty="0">
                <a:solidFill>
                  <a:srgbClr val="3B3B3B"/>
                </a:solidFill>
                <a:latin typeface="Times New Roman"/>
                <a:cs typeface="Times New Roman"/>
              </a:rPr>
              <a:t>rc</a:t>
            </a:r>
            <a:r>
              <a:rPr sz="1000" u="heavy" spc="-5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1000" u="heavy" spc="15" dirty="0">
                <a:solidFill>
                  <a:srgbClr val="646464"/>
                </a:solidFill>
                <a:latin typeface="Times New Roman"/>
                <a:cs typeface="Times New Roman"/>
              </a:rPr>
              <a:t>c</a:t>
            </a:r>
            <a:r>
              <a:rPr sz="1000" u="heavy" spc="-20" dirty="0">
                <a:solidFill>
                  <a:srgbClr val="3B3B3B"/>
                </a:solidFill>
                <a:latin typeface="Times New Roman"/>
                <a:cs typeface="Times New Roman"/>
              </a:rPr>
              <a:t>ita</a:t>
            </a:r>
            <a:r>
              <a:rPr sz="1000" u="heavy" spc="-19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25" dirty="0">
                <a:solidFill>
                  <a:srgbClr val="646464"/>
                </a:solidFill>
                <a:latin typeface="Times New Roman"/>
                <a:cs typeface="Times New Roman"/>
              </a:rPr>
              <a:t>.fazcn</a:t>
            </a:r>
            <a:r>
              <a:rPr sz="1000" u="heavy" spc="-20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10" dirty="0">
                <a:solidFill>
                  <a:srgbClr val="3B3B3B"/>
                </a:solidFill>
                <a:latin typeface="Times New Roman"/>
                <a:cs typeface="Times New Roman"/>
              </a:rPr>
              <a:t>da.</a:t>
            </a:r>
            <a:r>
              <a:rPr sz="1000" u="heavy" spc="-40" dirty="0">
                <a:solidFill>
                  <a:srgbClr val="3B3B3B"/>
                </a:solidFill>
                <a:latin typeface="Times New Roman"/>
                <a:cs typeface="Times New Roman"/>
              </a:rPr>
              <a:t>g</a:t>
            </a:r>
            <a:r>
              <a:rPr sz="1000" u="heavy" spc="-10" dirty="0">
                <a:solidFill>
                  <a:srgbClr val="646464"/>
                </a:solidFill>
                <a:latin typeface="Times New Roman"/>
                <a:cs typeface="Times New Roman"/>
              </a:rPr>
              <a:t>ov.br</a:t>
            </a:r>
            <a:r>
              <a:rPr sz="1000" u="heavy" spc="40" dirty="0">
                <a:solidFill>
                  <a:srgbClr val="9C9C9C"/>
                </a:solidFill>
                <a:latin typeface="Times New Roman"/>
                <a:cs typeface="Times New Roman"/>
              </a:rPr>
              <a:t>/</a:t>
            </a:r>
            <a:r>
              <a:rPr sz="1000" u="heavy" spc="-40" dirty="0">
                <a:solidFill>
                  <a:srgbClr val="545454"/>
                </a:solidFill>
                <a:latin typeface="Times New Roman"/>
                <a:cs typeface="Times New Roman"/>
              </a:rPr>
              <a:t>SI</a:t>
            </a:r>
            <a:r>
              <a:rPr sz="1000" u="heavy" spc="-13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1000" u="heavy" spc="-160" dirty="0">
                <a:solidFill>
                  <a:srgbClr val="3B3B3B"/>
                </a:solidFill>
                <a:latin typeface="Times New Roman"/>
                <a:cs typeface="Times New Roman"/>
              </a:rPr>
              <a:t>M</a:t>
            </a:r>
            <a:r>
              <a:rPr sz="1000" u="heavy" spc="-1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50" dirty="0">
                <a:solidFill>
                  <a:srgbClr val="3B3B3B"/>
                </a:solidFill>
                <a:latin typeface="Times New Roman"/>
                <a:cs typeface="Times New Roman"/>
              </a:rPr>
              <a:t>PLESN</a:t>
            </a:r>
            <a:r>
              <a:rPr sz="1000" u="heavy" spc="-8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45" dirty="0">
                <a:solidFill>
                  <a:srgbClr val="545454"/>
                </a:solidFill>
                <a:latin typeface="Times New Roman"/>
                <a:cs typeface="Times New Roman"/>
              </a:rPr>
              <a:t>ACION</a:t>
            </a:r>
            <a:r>
              <a:rPr sz="1000" u="heavy" spc="-10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1000" u="heavy" spc="-75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1000" u="heavy" spc="-15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5" dirty="0">
                <a:solidFill>
                  <a:srgbClr val="646464"/>
                </a:solidFill>
                <a:latin typeface="Times New Roman"/>
                <a:cs typeface="Times New Roman"/>
              </a:rPr>
              <a:t>USc</a:t>
            </a:r>
            <a:r>
              <a:rPr sz="1000" u="heavy" spc="-18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50" dirty="0">
                <a:solidFill>
                  <a:srgbClr val="3B3B3B"/>
                </a:solidFill>
                <a:latin typeface="Times New Roman"/>
                <a:cs typeface="Times New Roman"/>
              </a:rPr>
              <a:t>rvi</a:t>
            </a:r>
            <a:r>
              <a:rPr sz="1000" u="heavy" spc="-19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5" dirty="0">
                <a:solidFill>
                  <a:srgbClr val="646464"/>
                </a:solidFill>
                <a:latin typeface="Times New Roman"/>
                <a:cs typeface="Times New Roman"/>
              </a:rPr>
              <a:t>co</a:t>
            </a:r>
            <a:r>
              <a:rPr sz="1000" u="heavy" spc="-80" dirty="0">
                <a:solidFill>
                  <a:srgbClr val="646464"/>
                </a:solidFill>
                <a:latin typeface="Times New Roman"/>
                <a:cs typeface="Times New Roman"/>
              </a:rPr>
              <a:t>s</a:t>
            </a:r>
            <a:r>
              <a:rPr sz="1000" u="heavy" spc="40" dirty="0">
                <a:solidFill>
                  <a:srgbClr val="9C9C9C"/>
                </a:solidFill>
                <a:latin typeface="Times New Roman"/>
                <a:cs typeface="Times New Roman"/>
              </a:rPr>
              <a:t>/</a:t>
            </a:r>
            <a:r>
              <a:rPr sz="1000" u="heavy" spc="-45" dirty="0">
                <a:solidFill>
                  <a:srgbClr val="646464"/>
                </a:solidFill>
                <a:latin typeface="Times New Roman"/>
                <a:cs typeface="Times New Roman"/>
              </a:rPr>
              <a:t>G</a:t>
            </a:r>
            <a:r>
              <a:rPr sz="1000" u="heavy" spc="-180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25" dirty="0">
                <a:solidFill>
                  <a:srgbClr val="3B3B3B"/>
                </a:solidFill>
                <a:latin typeface="Times New Roman"/>
                <a:cs typeface="Times New Roman"/>
              </a:rPr>
              <a:t>ru</a:t>
            </a:r>
            <a:r>
              <a:rPr sz="1000" u="heavy" dirty="0">
                <a:solidFill>
                  <a:srgbClr val="3B3B3B"/>
                </a:solidFill>
                <a:latin typeface="Times New Roman"/>
                <a:cs typeface="Times New Roman"/>
              </a:rPr>
              <a:t>p</a:t>
            </a:r>
            <a:r>
              <a:rPr sz="1000" u="heavy" spc="30" dirty="0">
                <a:solidFill>
                  <a:srgbClr val="7C7C7C"/>
                </a:solidFill>
                <a:latin typeface="Times New Roman"/>
                <a:cs typeface="Times New Roman"/>
              </a:rPr>
              <a:t>o</a:t>
            </a:r>
            <a:r>
              <a:rPr sz="1000" u="heavy" spc="-15" dirty="0">
                <a:solidFill>
                  <a:srgbClr val="545454"/>
                </a:solidFill>
                <a:latin typeface="Times New Roman"/>
                <a:cs typeface="Times New Roman"/>
              </a:rPr>
              <a:t>.</a:t>
            </a:r>
            <a:r>
              <a:rPr sz="1000" u="heavy" spc="-45" dirty="0">
                <a:solidFill>
                  <a:srgbClr val="545454"/>
                </a:solidFill>
                <a:latin typeface="Times New Roman"/>
                <a:cs typeface="Times New Roman"/>
              </a:rPr>
              <a:t>a</a:t>
            </a:r>
            <a:r>
              <a:rPr sz="1000" u="heavy" spc="5" dirty="0">
                <a:solidFill>
                  <a:srgbClr val="7C7C7C"/>
                </a:solidFill>
                <a:latin typeface="Times New Roman"/>
                <a:cs typeface="Times New Roman"/>
              </a:rPr>
              <a:t>s</a:t>
            </a:r>
            <a:r>
              <a:rPr sz="1000" u="heavy" spc="-50" dirty="0">
                <a:solidFill>
                  <a:srgbClr val="3B3B3B"/>
                </a:solidFill>
                <a:latin typeface="Times New Roman"/>
                <a:cs typeface="Times New Roman"/>
              </a:rPr>
              <a:t>p</a:t>
            </a:r>
            <a:r>
              <a:rPr sz="1000" u="heavy" spc="-20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1000" u="heavy" spc="-55" dirty="0">
                <a:solidFill>
                  <a:srgbClr val="646464"/>
                </a:solidFill>
                <a:latin typeface="Times New Roman"/>
                <a:cs typeface="Times New Roman"/>
              </a:rPr>
              <a:t>x</a:t>
            </a:r>
            <a:r>
              <a:rPr sz="1000" u="heavy" spc="-195" dirty="0">
                <a:solidFill>
                  <a:srgbClr val="646464"/>
                </a:solidFill>
                <a:latin typeface="Times New Roman"/>
                <a:cs typeface="Times New Roman"/>
              </a:rPr>
              <a:t> </a:t>
            </a:r>
            <a:r>
              <a:rPr sz="1000" u="heavy" spc="-20" dirty="0">
                <a:solidFill>
                  <a:srgbClr val="7C7C7C"/>
                </a:solidFill>
                <a:latin typeface="Times New Roman"/>
                <a:cs typeface="Times New Roman"/>
              </a:rPr>
              <a:t>?</a:t>
            </a:r>
            <a:r>
              <a:rPr sz="1000" u="heavy" spc="-20" dirty="0">
                <a:solidFill>
                  <a:srgbClr val="545454"/>
                </a:solidFill>
                <a:latin typeface="Times New Roman"/>
                <a:cs typeface="Times New Roman"/>
              </a:rPr>
              <a:t>grp=</a:t>
            </a:r>
            <a:r>
              <a:rPr sz="1000" u="heavy" spc="-80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1000" u="heavy" spc="-145" dirty="0">
                <a:solidFill>
                  <a:srgbClr val="545454"/>
                </a:solidFill>
                <a:latin typeface="Times New Roman"/>
                <a:cs typeface="Times New Roman"/>
              </a:rPr>
              <a:t>1</a:t>
            </a:r>
            <a:r>
              <a:rPr sz="1050" u="heavy" spc="-200" dirty="0">
                <a:solidFill>
                  <a:srgbClr val="646464"/>
                </a:solidFill>
                <a:latin typeface="Times New Roman"/>
                <a:cs typeface="Times New Roman"/>
              </a:rPr>
              <a:t>O</a:t>
            </a:r>
            <a:r>
              <a:rPr sz="1050" spc="-80" dirty="0">
                <a:solidFill>
                  <a:srgbClr val="646464"/>
                </a:solidFill>
                <a:latin typeface="Times New Roman"/>
                <a:cs typeface="Times New Roman"/>
              </a:rPr>
              <a:t>;</a:t>
            </a:r>
            <a:endParaRPr sz="1050">
              <a:latin typeface="Times New Roman"/>
              <a:cs typeface="Times New Roman"/>
            </a:endParaRPr>
          </a:p>
          <a:p>
            <a:pPr marL="467995" marR="36195" indent="4445" algn="just">
              <a:lnSpc>
                <a:spcPts val="1150"/>
              </a:lnSpc>
              <a:spcBef>
                <a:spcPts val="65"/>
              </a:spcBef>
            </a:pP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-7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)</a:t>
            </a:r>
            <a:r>
              <a:rPr sz="1000" spc="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dec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ar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contador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representante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leg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1000" spc="-6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á</a:t>
            </a:r>
            <a:r>
              <a:rPr sz="1000" spc="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conferida</a:t>
            </a:r>
            <a:r>
              <a:rPr sz="1000" spc="1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através</a:t>
            </a:r>
            <a:r>
              <a:rPr sz="1000" spc="1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site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acim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1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 marL="185420" indent="-172720" algn="just">
              <a:lnSpc>
                <a:spcPts val="1060"/>
              </a:lnSpc>
              <a:buClr>
                <a:srgbClr val="2D2D2D"/>
              </a:buClr>
              <a:buFont typeface="Arial"/>
              <a:buAutoNum type="alphaLcParenR" startAt="6"/>
              <a:tabLst>
                <a:tab pos="186055" algn="l"/>
              </a:tabLst>
            </a:pP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decreto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autorizaçã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se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tratando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empresa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545454"/>
                </a:solidFill>
                <a:latin typeface="Arial"/>
                <a:cs typeface="Arial"/>
              </a:rPr>
              <a:t>ci</a:t>
            </a:r>
            <a:r>
              <a:rPr sz="1000" spc="-40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es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ra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geira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em</a:t>
            </a:r>
            <a:endParaRPr sz="1000">
              <a:latin typeface="Arial"/>
              <a:cs typeface="Arial"/>
            </a:endParaRPr>
          </a:p>
          <a:p>
            <a:pPr marL="17145" marR="35560" indent="-5080" algn="just">
              <a:lnSpc>
                <a:spcPts val="1190"/>
              </a:lnSpc>
              <a:spcBef>
                <a:spcPts val="20"/>
              </a:spcBef>
            </a:pP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func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onamento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í</a:t>
            </a:r>
            <a:r>
              <a:rPr sz="1000" spc="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12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reg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stro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spc="1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autorização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para</a:t>
            </a:r>
            <a:r>
              <a:rPr sz="1000" spc="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fun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c</a:t>
            </a:r>
            <a:r>
              <a:rPr sz="1000" spc="-8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onamento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exp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dido </a:t>
            </a:r>
            <a:r>
              <a:rPr sz="10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pelo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ó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rgão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et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nt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quando</a:t>
            </a:r>
            <a:r>
              <a:rPr sz="10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at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v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dade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ass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m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exig</a:t>
            </a:r>
            <a:r>
              <a:rPr sz="1000" spc="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r.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9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QUALIFICAÇÃO </a:t>
            </a:r>
            <a:r>
              <a:rPr sz="950" b="1" spc="-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ECONÔMICO-FINANCEIRA: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22225" algn="just">
              <a:lnSpc>
                <a:spcPct val="96600"/>
              </a:lnSpc>
              <a:buClr>
                <a:srgbClr val="1C1C1C"/>
              </a:buClr>
              <a:buFont typeface="Arial"/>
              <a:buAutoNum type="alphaLcParenR"/>
              <a:tabLst>
                <a:tab pos="172720" algn="l"/>
              </a:tabLst>
            </a:pP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Certidões</a:t>
            </a:r>
            <a:r>
              <a:rPr sz="1000" spc="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negativas</a:t>
            </a:r>
            <a:r>
              <a:rPr sz="10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fal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ênc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concordatas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expedidas</a:t>
            </a:r>
            <a:r>
              <a:rPr sz="1000" spc="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pelos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d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stribu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dores</a:t>
            </a:r>
            <a:r>
              <a:rPr sz="1000" spc="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 sede.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Se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fornecedor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não</a:t>
            </a:r>
            <a:r>
              <a:rPr sz="10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for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sed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Be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Horizont</a:t>
            </a:r>
            <a:r>
              <a:rPr sz="1000" spc="5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certi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dões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vir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acompanhadas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lar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ç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ão</a:t>
            </a:r>
            <a:r>
              <a:rPr sz="10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oficial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autor</a:t>
            </a:r>
            <a:r>
              <a:rPr sz="1000" spc="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dade</a:t>
            </a:r>
            <a:r>
              <a:rPr sz="1000" spc="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jud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ciár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competent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080808"/>
                </a:solidFill>
                <a:latin typeface="Arial"/>
                <a:cs typeface="Arial"/>
              </a:rPr>
              <a:t>re</a:t>
            </a:r>
            <a:r>
              <a:rPr sz="1000" spc="-8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acionando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os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distribuidores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qu</a:t>
            </a:r>
            <a:r>
              <a:rPr sz="1000" spc="80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na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Co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rca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sua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sed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tenham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tr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bu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expedir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certidões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nega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545454"/>
                </a:solidFill>
                <a:latin typeface="Arial"/>
                <a:cs typeface="Arial"/>
              </a:rPr>
              <a:t>ivas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fal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ênc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as </a:t>
            </a:r>
            <a:r>
              <a:rPr sz="1000" spc="-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conc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rdat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s;</a:t>
            </a:r>
            <a:endParaRPr sz="1000">
              <a:latin typeface="Arial"/>
              <a:cs typeface="Arial"/>
            </a:endParaRPr>
          </a:p>
          <a:p>
            <a:pPr marL="481965" marR="6350" indent="-5080" algn="just">
              <a:lnSpc>
                <a:spcPct val="95900"/>
              </a:lnSpc>
            </a:pP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a.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Caso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1C1C1C"/>
                </a:solidFill>
                <a:latin typeface="Arial"/>
                <a:cs typeface="Arial"/>
              </a:rPr>
              <a:t>F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ó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rum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6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80808"/>
                </a:solidFill>
                <a:latin typeface="Arial"/>
                <a:cs typeface="Arial"/>
              </a:rPr>
              <a:t>dec</a:t>
            </a:r>
            <a:r>
              <a:rPr sz="950" b="1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aração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950" b="1" spc="10" dirty="0">
                <a:solidFill>
                  <a:srgbClr val="080808"/>
                </a:solidFill>
                <a:latin typeface="Arial"/>
                <a:cs typeface="Arial"/>
              </a:rPr>
              <a:t>oficial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80808"/>
                </a:solidFill>
                <a:latin typeface="Arial"/>
                <a:cs typeface="Arial"/>
              </a:rPr>
              <a:t>da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950" b="1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autor</a:t>
            </a:r>
            <a:r>
              <a:rPr sz="950" b="1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950" b="1" spc="20" dirty="0">
                <a:solidFill>
                  <a:srgbClr val="1C1C1C"/>
                </a:solidFill>
                <a:latin typeface="Arial"/>
                <a:cs typeface="Arial"/>
              </a:rPr>
              <a:t>dade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950" b="1" spc="-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C1C1C"/>
                </a:solidFill>
                <a:latin typeface="Arial"/>
                <a:cs typeface="Arial"/>
              </a:rPr>
              <a:t>jud</a:t>
            </a:r>
            <a:r>
              <a:rPr sz="950" b="1" spc="8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ciária 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competente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80808"/>
                </a:solidFill>
                <a:latin typeface="Arial"/>
                <a:cs typeface="Arial"/>
              </a:rPr>
              <a:t>(modelo</a:t>
            </a:r>
            <a:r>
              <a:rPr sz="9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1C1C1C"/>
                </a:solidFill>
                <a:latin typeface="Arial"/>
                <a:cs typeface="Arial"/>
              </a:rPr>
              <a:t>em</a:t>
            </a:r>
            <a:r>
              <a:rPr sz="950" b="1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-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1C1C1C"/>
                </a:solidFill>
                <a:latin typeface="Arial"/>
                <a:cs typeface="Arial"/>
              </a:rPr>
              <a:t>anexo</a:t>
            </a:r>
            <a:r>
              <a:rPr sz="950" b="1" spc="50" dirty="0">
                <a:solidFill>
                  <a:srgbClr val="1C1C1C"/>
                </a:solidFill>
                <a:latin typeface="Arial"/>
                <a:cs typeface="Arial"/>
              </a:rPr>
              <a:t>)</a:t>
            </a:r>
            <a:r>
              <a:rPr sz="950" b="1" spc="130" dirty="0">
                <a:solidFill>
                  <a:srgbClr val="3B3B3B"/>
                </a:solidFill>
                <a:latin typeface="Arial"/>
                <a:cs typeface="Arial"/>
              </a:rPr>
              <a:t>,</a:t>
            </a:r>
            <a:r>
              <a:rPr sz="950" b="1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v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ra</a:t>
            </a:r>
            <a:r>
              <a:rPr sz="1000" spc="13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falência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mun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cípio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ta</a:t>
            </a:r>
            <a:r>
              <a:rPr sz="1000" spc="135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1000" spc="16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documento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C</a:t>
            </a:r>
            <a:r>
              <a:rPr sz="1000" spc="-7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so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ão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ex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ist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11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g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er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mos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roc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u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rar</a:t>
            </a:r>
            <a:r>
              <a:rPr sz="1000" spc="9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uma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cidade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dentro</a:t>
            </a:r>
            <a:r>
              <a:rPr sz="1000" spc="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sua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jur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sd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tenha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órgã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para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ssa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tir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dec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araçã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545454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50">
              <a:latin typeface="Times New Roman"/>
              <a:cs typeface="Times New Roman"/>
            </a:endParaRPr>
          </a:p>
          <a:p>
            <a:pPr marL="26034" marR="5080" indent="4445" algn="just">
              <a:lnSpc>
                <a:spcPct val="93700"/>
              </a:lnSpc>
              <a:buClr>
                <a:srgbClr val="1C1C1C"/>
              </a:buClr>
              <a:buFont typeface="Arial"/>
              <a:buAutoNum type="alphaLcParenR" startAt="2"/>
              <a:tabLst>
                <a:tab pos="200025" algn="l"/>
              </a:tabLst>
            </a:pP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Ba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anço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Patri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nial</a:t>
            </a:r>
            <a:r>
              <a:rPr sz="1000" spc="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emonstrações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Contábeis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ú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timo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exercício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socia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já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ex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igíve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apresentados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na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forma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le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2D2D2D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q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comprovem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boa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situação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1C1C1C"/>
                </a:solidFill>
                <a:latin typeface="Arial"/>
                <a:cs typeface="Arial"/>
              </a:rPr>
              <a:t>f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inanceira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empres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subst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íve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s,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apenas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para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mp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esa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con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tuída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há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menos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um 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spc="30" dirty="0">
                <a:solidFill>
                  <a:srgbClr val="545454"/>
                </a:solidFill>
                <a:latin typeface="Arial"/>
                <a:cs typeface="Arial"/>
              </a:rPr>
              <a:t>o,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por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Ba</a:t>
            </a:r>
            <a:r>
              <a:rPr sz="1000" spc="-5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ancete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Verif</a:t>
            </a:r>
            <a:r>
              <a:rPr sz="1000" spc="4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cação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referente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aos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ú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mos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meses</a:t>
            </a:r>
            <a:r>
              <a:rPr sz="1000" spc="1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anter</a:t>
            </a:r>
            <a:r>
              <a:rPr sz="1000" spc="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ores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2D2D2D"/>
                </a:solidFill>
                <a:latin typeface="Times New Roman"/>
                <a:cs typeface="Times New Roman"/>
              </a:rPr>
              <a:t>à</a:t>
            </a:r>
            <a:r>
              <a:rPr sz="1150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150" spc="-110" dirty="0">
                <a:solidFill>
                  <a:srgbClr val="2D2D2D"/>
                </a:solidFill>
                <a:latin typeface="Times New Roman"/>
                <a:cs typeface="Times New Roman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abertura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mpr</a:t>
            </a:r>
            <a:r>
              <a:rPr sz="1000" spc="3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6"/>
              </a:spcBef>
              <a:buClr>
                <a:srgbClr val="1C1C1C"/>
              </a:buClr>
              <a:buFont typeface="Arial"/>
              <a:buAutoNum type="alphaLcParenR" startAt="2"/>
            </a:pPr>
            <a:endParaRPr sz="950">
              <a:latin typeface="Times New Roman"/>
              <a:cs typeface="Times New Roman"/>
            </a:endParaRPr>
          </a:p>
          <a:p>
            <a:pPr marL="942340" marR="28575" lvl="1">
              <a:lnSpc>
                <a:spcPts val="1150"/>
              </a:lnSpc>
              <a:buClr>
                <a:srgbClr val="1C1C1C"/>
              </a:buClr>
              <a:buFont typeface="Arial"/>
              <a:buAutoNum type="romanLcParenR"/>
              <a:tabLst>
                <a:tab pos="1161415" algn="l"/>
              </a:tabLst>
            </a:pP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micr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mpre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as </a:t>
            </a:r>
            <a:r>
              <a:rPr sz="1000" spc="-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mpresas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peque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rte</a:t>
            </a:r>
            <a:r>
              <a:rPr sz="1000" spc="6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apresentar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os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documentos</a:t>
            </a:r>
            <a:r>
              <a:rPr sz="1000" spc="7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7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segu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110" dirty="0">
                <a:solidFill>
                  <a:srgbClr val="545454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9"/>
              </a:spcBef>
              <a:buClr>
                <a:srgbClr val="1C1C1C"/>
              </a:buClr>
              <a:buFont typeface="Arial"/>
              <a:buAutoNum type="romanLcParenR"/>
            </a:pPr>
            <a:endParaRPr sz="950">
              <a:latin typeface="Times New Roman"/>
              <a:cs typeface="Times New Roman"/>
            </a:endParaRPr>
          </a:p>
          <a:p>
            <a:pPr marL="1397635" marR="5080" lvl="2" indent="-4445" algn="just">
              <a:lnSpc>
                <a:spcPct val="97400"/>
              </a:lnSpc>
              <a:buClr>
                <a:srgbClr val="2D2D2D"/>
              </a:buClr>
              <a:buFont typeface="Arial"/>
              <a:buAutoNum type="alphaLcParenR"/>
              <a:tabLst>
                <a:tab pos="1584960" algn="l"/>
              </a:tabLst>
            </a:pP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laraç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faturamento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ens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135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espesas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ú</a:t>
            </a:r>
            <a:r>
              <a:rPr sz="1000" spc="-8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2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os </a:t>
            </a:r>
            <a:r>
              <a:rPr sz="1000" spc="1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12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B3B3B"/>
                </a:solidFill>
                <a:latin typeface="Arial"/>
                <a:cs typeface="Arial"/>
              </a:rPr>
              <a:t>(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z</a:t>
            </a:r>
            <a:r>
              <a:rPr sz="1000" spc="-45" dirty="0">
                <a:solidFill>
                  <a:srgbClr val="3B3B3B"/>
                </a:solidFill>
                <a:latin typeface="Arial"/>
                <a:cs typeface="Arial"/>
              </a:rPr>
              <a:t>e)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mese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ass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nado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contador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epresentante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egal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empresa.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28"/>
              </a:spcBef>
              <a:buClr>
                <a:srgbClr val="2D2D2D"/>
              </a:buClr>
              <a:buFont typeface="Arial"/>
              <a:buAutoNum type="alphaLcParenR"/>
            </a:pPr>
            <a:endParaRPr sz="850">
              <a:latin typeface="Times New Roman"/>
              <a:cs typeface="Times New Roman"/>
            </a:endParaRPr>
          </a:p>
          <a:p>
            <a:pPr marL="1397635" marR="10795" lvl="2" indent="4445" algn="just">
              <a:lnSpc>
                <a:spcPct val="95900"/>
              </a:lnSpc>
              <a:buClr>
                <a:srgbClr val="2D2D2D"/>
              </a:buClr>
              <a:buFont typeface="Arial"/>
              <a:buAutoNum type="alphaLcParenR"/>
              <a:tabLst>
                <a:tab pos="1635125" algn="l"/>
              </a:tabLst>
            </a:pP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65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aração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1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ntador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10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const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tuição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1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juríd</a:t>
            </a:r>
            <a:r>
              <a:rPr sz="1000" spc="9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545454"/>
                </a:solidFill>
                <a:latin typeface="Arial"/>
                <a:cs typeface="Arial"/>
              </a:rPr>
              <a:t>ca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enquadramento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em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es</a:t>
            </a:r>
            <a:r>
              <a:rPr sz="1000" spc="4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desob</a:t>
            </a:r>
            <a:r>
              <a:rPr sz="1000" spc="3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545454"/>
                </a:solidFill>
                <a:latin typeface="Arial"/>
                <a:cs typeface="Arial"/>
              </a:rPr>
              <a:t>ga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aboração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bala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ço,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citando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0" dirty="0">
                <a:solidFill>
                  <a:srgbClr val="1C1C1C"/>
                </a:solidFill>
                <a:latin typeface="Arial"/>
                <a:cs typeface="Arial"/>
              </a:rPr>
              <a:t>g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islação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q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B3B3B"/>
                </a:solidFill>
                <a:latin typeface="Arial"/>
                <a:cs typeface="Arial"/>
              </a:rPr>
              <a:t>se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re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f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e.</a:t>
            </a:r>
            <a:endParaRPr sz="1000">
              <a:latin typeface="Arial"/>
              <a:cs typeface="Arial"/>
            </a:endParaRPr>
          </a:p>
          <a:p>
            <a:pPr lvl="2">
              <a:lnSpc>
                <a:spcPct val="100000"/>
              </a:lnSpc>
              <a:spcBef>
                <a:spcPts val="15"/>
              </a:spcBef>
              <a:buClr>
                <a:srgbClr val="2D2D2D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1397635" marR="6985" lvl="2" algn="just">
              <a:lnSpc>
                <a:spcPct val="97600"/>
              </a:lnSpc>
              <a:buClr>
                <a:srgbClr val="2D2D2D"/>
              </a:buClr>
              <a:buFont typeface="Arial"/>
              <a:buAutoNum type="alphaLcParenR"/>
              <a:tabLst>
                <a:tab pos="1562100" algn="l"/>
              </a:tabLst>
            </a:pP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exig</a:t>
            </a:r>
            <a:r>
              <a:rPr sz="1000" spc="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C1C1C"/>
                </a:solidFill>
                <a:latin typeface="Arial"/>
                <a:cs typeface="Arial"/>
              </a:rPr>
              <a:t>b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patr</a:t>
            </a:r>
            <a:r>
              <a:rPr sz="1000" spc="-3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mon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1000" spc="6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demonstrações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90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táb</a:t>
            </a:r>
            <a:r>
              <a:rPr sz="1000" spc="4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is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ano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anterio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nest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cas</a:t>
            </a:r>
            <a:r>
              <a:rPr sz="1000" spc="5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4646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ano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2014.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acordo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m </a:t>
            </a:r>
            <a:r>
              <a:rPr sz="1000" spc="4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g</a:t>
            </a:r>
            <a:r>
              <a:rPr sz="1000" spc="-45" dirty="0">
                <a:solidFill>
                  <a:srgbClr val="646464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-45" dirty="0">
                <a:solidFill>
                  <a:srgbClr val="646464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ação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vigente,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as </a:t>
            </a:r>
            <a:r>
              <a:rPr sz="1000" spc="3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mpresas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ê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é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2D2D2D"/>
                </a:solidFill>
                <a:latin typeface="Arial"/>
                <a:cs typeface="Arial"/>
              </a:rPr>
              <a:t>30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2D2D2D"/>
                </a:solidFill>
                <a:latin typeface="Arial"/>
                <a:cs typeface="Arial"/>
              </a:rPr>
              <a:t>abr</a:t>
            </a:r>
            <a:r>
              <a:rPr sz="1000" spc="2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1000" spc="114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2015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p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ra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fe</a:t>
            </a:r>
            <a:r>
              <a:rPr sz="1000" spc="6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har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bala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ço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spc="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ano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3B3B3B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io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r</a:t>
            </a:r>
            <a:r>
              <a:rPr sz="1000" spc="110" dirty="0">
                <a:solidFill>
                  <a:srgbClr val="646464"/>
                </a:solidFill>
                <a:latin typeface="Arial"/>
                <a:cs typeface="Arial"/>
              </a:rPr>
              <a:t>.</a:t>
            </a:r>
            <a:r>
              <a:rPr sz="1000" spc="-30" dirty="0">
                <a:solidFill>
                  <a:srgbClr val="64646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Caso</a:t>
            </a:r>
            <a:r>
              <a:rPr sz="1000" spc="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empresa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não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enha</a:t>
            </a:r>
            <a:r>
              <a:rPr sz="1000" spc="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fechado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545454"/>
                </a:solidFill>
                <a:latin typeface="Arial"/>
                <a:cs typeface="Arial"/>
              </a:rPr>
              <a:t>i</a:t>
            </a:r>
            <a:r>
              <a:rPr sz="1000" spc="-5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da</a:t>
            </a:r>
            <a:r>
              <a:rPr sz="1000" spc="5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bala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201</a:t>
            </a:r>
            <a:r>
              <a:rPr sz="1000" spc="70" dirty="0">
                <a:solidFill>
                  <a:srgbClr val="2D2D2D"/>
                </a:solidFill>
                <a:latin typeface="Arial"/>
                <a:cs typeface="Arial"/>
              </a:rPr>
              <a:t>4</a:t>
            </a:r>
            <a:r>
              <a:rPr sz="1000" spc="-5" dirty="0">
                <a:solidFill>
                  <a:srgbClr val="545454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m</a:t>
            </a:r>
            <a:r>
              <a:rPr sz="1000" spc="-60" dirty="0">
                <a:solidFill>
                  <a:srgbClr val="1C1C1C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sma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C1C1C"/>
                </a:solidFill>
                <a:latin typeface="Arial"/>
                <a:cs typeface="Arial"/>
              </a:rPr>
              <a:t>apre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entar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ba</a:t>
            </a:r>
            <a:r>
              <a:rPr sz="1000" spc="-45" dirty="0">
                <a:solidFill>
                  <a:srgbClr val="2D2D2D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2D2D2D"/>
                </a:solidFill>
                <a:latin typeface="Arial"/>
                <a:cs typeface="Arial"/>
              </a:rPr>
              <a:t>anço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patr</a:t>
            </a:r>
            <a:r>
              <a:rPr sz="1000" spc="-3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monia</a:t>
            </a:r>
            <a:r>
              <a:rPr sz="1000" spc="1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000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demonstr</a:t>
            </a:r>
            <a:r>
              <a:rPr sz="1000" spc="5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ções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ntábeis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2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ano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 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2D2D2D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1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2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013</a:t>
            </a:r>
            <a:r>
              <a:rPr sz="1000" spc="-19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3B3B3B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sem  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prejuízo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 </a:t>
            </a:r>
            <a:r>
              <a:rPr sz="100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para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habilit</a:t>
            </a:r>
            <a:r>
              <a:rPr sz="1000" spc="-40" dirty="0">
                <a:solidFill>
                  <a:srgbClr val="1C1C1C"/>
                </a:solidFill>
                <a:latin typeface="Arial"/>
                <a:cs typeface="Arial"/>
              </a:rPr>
              <a:t>a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spc="13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1C1C1C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1C1C1C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3B3B3B"/>
                </a:solidFill>
                <a:latin typeface="Arial"/>
                <a:cs typeface="Arial"/>
              </a:rPr>
              <a:t>ábil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C1C1C"/>
                </a:solidFill>
                <a:latin typeface="Arial"/>
                <a:cs typeface="Arial"/>
              </a:rPr>
              <a:t>referente</a:t>
            </a:r>
            <a:r>
              <a:rPr sz="1000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C1C1C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processo</a:t>
            </a:r>
            <a:r>
              <a:rPr sz="100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C1C1C"/>
                </a:solidFill>
                <a:latin typeface="Arial"/>
                <a:cs typeface="Arial"/>
              </a:rPr>
              <a:t>d</a:t>
            </a:r>
            <a:r>
              <a:rPr sz="1000" spc="-25" dirty="0">
                <a:solidFill>
                  <a:srgbClr val="3B3B3B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aq</a:t>
            </a:r>
            <a:r>
              <a:rPr sz="1000" spc="25" dirty="0">
                <a:solidFill>
                  <a:srgbClr val="3B3B3B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1C1C1C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3B3B3B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3B3B3B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B3B3B"/>
                </a:solidFill>
                <a:latin typeface="Arial"/>
                <a:cs typeface="Arial"/>
              </a:rPr>
              <a:t>ção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545454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2D2D2D"/>
                </a:solidFill>
                <a:latin typeface="Arial"/>
                <a:cs typeface="Arial"/>
              </a:rPr>
              <a:t>d</a:t>
            </a:r>
            <a:r>
              <a:rPr sz="1000" spc="-9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2D2D2D"/>
                </a:solidFill>
                <a:latin typeface="Arial"/>
                <a:cs typeface="Arial"/>
              </a:rPr>
              <a:t>t</a:t>
            </a:r>
            <a:r>
              <a:rPr sz="1000" spc="75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545454"/>
                </a:solidFill>
                <a:latin typeface="Arial"/>
                <a:cs typeface="Arial"/>
              </a:rPr>
              <a:t>l</a:t>
            </a:r>
            <a:r>
              <a:rPr sz="1000" spc="65" dirty="0">
                <a:solidFill>
                  <a:srgbClr val="54545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B3B3B"/>
                </a:solidFill>
                <a:latin typeface="Arial"/>
                <a:cs typeface="Arial"/>
              </a:rPr>
              <a:t>02-</a:t>
            </a:r>
            <a:r>
              <a:rPr sz="1000" spc="-10" dirty="0">
                <a:solidFill>
                  <a:srgbClr val="3B3B3B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2D2D2D"/>
                </a:solidFill>
                <a:latin typeface="Arial"/>
                <a:cs typeface="Arial"/>
              </a:rPr>
              <a:t>2015.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9575" y="438912"/>
            <a:ext cx="713232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190412" y="564384"/>
            <a:ext cx="1804035" cy="561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55"/>
              </a:lnSpc>
            </a:pPr>
            <a:r>
              <a:rPr sz="2300" b="1" spc="15" dirty="0">
                <a:solidFill>
                  <a:srgbClr val="0F0F0F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1914"/>
              </a:lnSpc>
            </a:pPr>
            <a:r>
              <a:rPr sz="1600" b="1" spc="2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1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29993" y="1553664"/>
            <a:ext cx="5443220" cy="8091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8895" indent="4445" algn="just">
              <a:lnSpc>
                <a:spcPct val="102600"/>
              </a:lnSpc>
            </a:pPr>
            <a:r>
              <a:rPr sz="950" b="1" u="heavy" spc="5" dirty="0">
                <a:solidFill>
                  <a:srgbClr val="0F0F0F"/>
                </a:solidFill>
                <a:latin typeface="Arial"/>
                <a:cs typeface="Arial"/>
              </a:rPr>
              <a:t>OBS:</a:t>
            </a:r>
            <a:r>
              <a:rPr sz="95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Outros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poderão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ser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apresentados,</a:t>
            </a:r>
            <a:r>
              <a:rPr sz="95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desde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que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atendam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demanda</a:t>
            </a:r>
            <a:r>
              <a:rPr sz="95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edital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2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/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2015,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prejuízo 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processo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aquisição,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serão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ava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ados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pela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Comissão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Compra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 marL="12700" marR="50800" indent="8890" algn="just">
              <a:lnSpc>
                <a:spcPts val="1120"/>
              </a:lnSpc>
              <a:spcBef>
                <a:spcPts val="100"/>
              </a:spcBef>
            </a:pP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c) </a:t>
            </a:r>
            <a:r>
              <a:rPr sz="950" spc="-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Capital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mínimo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950" spc="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patr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môn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líquido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mínim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spc="-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9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ser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ex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gido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em</a:t>
            </a:r>
            <a:r>
              <a:rPr sz="950" spc="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950" spc="-8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%</a:t>
            </a:r>
            <a:r>
              <a:rPr sz="950" spc="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(dez</a:t>
            </a:r>
            <a:r>
              <a:rPr sz="950" spc="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cento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valor</a:t>
            </a:r>
            <a:r>
              <a:rPr sz="95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est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mado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contratação</a:t>
            </a:r>
            <a:r>
              <a:rPr sz="950" spc="-1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25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95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950" b="1" spc="15" dirty="0">
                <a:solidFill>
                  <a:srgbClr val="0F0F0F"/>
                </a:solidFill>
                <a:latin typeface="Arial"/>
                <a:cs typeface="Arial"/>
              </a:rPr>
              <a:t>REGULARIDADE</a:t>
            </a:r>
            <a:r>
              <a:rPr sz="950" b="1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FISCA</a:t>
            </a:r>
            <a:r>
              <a:rPr sz="950" b="1" spc="114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b="1" spc="-65" dirty="0">
                <a:solidFill>
                  <a:srgbClr val="363636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39370" indent="-8890" algn="just">
              <a:lnSpc>
                <a:spcPct val="101000"/>
              </a:lnSpc>
              <a:buClr>
                <a:srgbClr val="242424"/>
              </a:buClr>
              <a:buFont typeface="Arial"/>
              <a:buAutoNum type="alphaLcParenR"/>
              <a:tabLst>
                <a:tab pos="195580" algn="l"/>
              </a:tabLst>
            </a:pP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inscr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Cadastro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essoas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Físicas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CPF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Cadastro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Nacional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Pessoas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Juríd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cas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CNPJ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)</a:t>
            </a:r>
            <a:r>
              <a:rPr sz="950" spc="-1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464646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242424"/>
              </a:buClr>
              <a:buFont typeface="Arial"/>
              <a:buAutoNum type="alphaLcParenR"/>
            </a:pPr>
            <a:endParaRPr sz="900">
              <a:latin typeface="Times New Roman"/>
              <a:cs typeface="Times New Roman"/>
            </a:endParaRPr>
          </a:p>
          <a:p>
            <a:pPr marL="21590" marR="40640" indent="8890" algn="just">
              <a:lnSpc>
                <a:spcPct val="104200"/>
              </a:lnSpc>
              <a:buClr>
                <a:srgbClr val="242424"/>
              </a:buClr>
              <a:buFont typeface="Arial"/>
              <a:buAutoNum type="alphaLcParenR"/>
              <a:tabLst>
                <a:tab pos="195580" algn="l"/>
              </a:tabLst>
            </a:pP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prova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regular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Fazenda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Nac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ona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d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trital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Municipal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domicílio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sede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part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pante,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9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forma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le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05" dirty="0">
                <a:solidFill>
                  <a:srgbClr val="464646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  <a:buClr>
                <a:srgbClr val="242424"/>
              </a:buClr>
              <a:buFont typeface="Arial"/>
              <a:buAutoNum type="alphaLcParenR"/>
            </a:pPr>
            <a:endParaRPr sz="900">
              <a:latin typeface="Times New Roman"/>
              <a:cs typeface="Times New Roman"/>
            </a:endParaRPr>
          </a:p>
          <a:p>
            <a:pPr marL="30480" marR="40640" indent="-4445" algn="just">
              <a:lnSpc>
                <a:spcPct val="100000"/>
              </a:lnSpc>
              <a:buClr>
                <a:srgbClr val="242424"/>
              </a:buClr>
              <a:buFont typeface="Arial"/>
              <a:buAutoNum type="alphaLcParenR"/>
              <a:tabLst>
                <a:tab pos="186690" algn="l"/>
              </a:tabLst>
            </a:pP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prova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regu</a:t>
            </a:r>
            <a:r>
              <a:rPr sz="950" spc="-5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aridade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relativa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42424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050" spc="-1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Seguridade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Social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ao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Fundo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Garantia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Tempo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Servi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ço</a:t>
            </a:r>
            <a:r>
              <a:rPr sz="950" spc="-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FGT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no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cumprimento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dos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encargos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nstituídos</a:t>
            </a:r>
            <a:r>
              <a:rPr sz="9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por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le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05" dirty="0">
                <a:solidFill>
                  <a:srgbClr val="363636"/>
                </a:solidFill>
                <a:latin typeface="Arial"/>
                <a:cs typeface="Arial"/>
              </a:rPr>
              <a:t>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  <a:buClr>
                <a:srgbClr val="242424"/>
              </a:buClr>
              <a:buFont typeface="Arial"/>
              <a:buAutoNum type="alphaLcParenR"/>
            </a:pPr>
            <a:endParaRPr sz="1000">
              <a:latin typeface="Times New Roman"/>
              <a:cs typeface="Times New Roman"/>
            </a:endParaRPr>
          </a:p>
          <a:p>
            <a:pPr marL="30480" marR="45085" indent="-8890" algn="just">
              <a:lnSpc>
                <a:spcPct val="101000"/>
              </a:lnSpc>
              <a:buClr>
                <a:srgbClr val="242424"/>
              </a:buClr>
              <a:buFont typeface="Arial"/>
              <a:buAutoNum type="alphaLcParenR"/>
              <a:tabLst>
                <a:tab pos="186690" algn="l"/>
              </a:tabLst>
            </a:pP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Certidão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Negativa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Déb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Traba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histas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(CNDT)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mprovando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inex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ê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ncia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débitos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inadimp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dos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perante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Just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ça</a:t>
            </a:r>
            <a:r>
              <a:rPr sz="950" spc="-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Trabalho.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43180" indent="-9525" algn="just">
              <a:lnSpc>
                <a:spcPct val="100000"/>
              </a:lnSpc>
            </a:pP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*Para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as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certi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dões,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in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istindo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va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dade,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as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mesmas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são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vá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das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242424"/>
                </a:solidFill>
                <a:latin typeface="Times New Roman"/>
                <a:cs typeface="Times New Roman"/>
              </a:rPr>
              <a:t>90</a:t>
            </a:r>
            <a:r>
              <a:rPr sz="1050" spc="10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(noventa)</a:t>
            </a:r>
            <a:r>
              <a:rPr sz="950" spc="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dias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tados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expedição.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1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b="1" spc="15" dirty="0">
                <a:solidFill>
                  <a:srgbClr val="0F0F0F"/>
                </a:solidFill>
                <a:latin typeface="Arial"/>
                <a:cs typeface="Arial"/>
              </a:rPr>
              <a:t>DECLARAÇÕES: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marR="35560" algn="just">
              <a:lnSpc>
                <a:spcPct val="104200"/>
              </a:lnSpc>
              <a:buClr>
                <a:srgbClr val="242424"/>
              </a:buClr>
              <a:buFont typeface="Arial"/>
              <a:buAutoNum type="alphaLcParenR"/>
              <a:tabLst>
                <a:tab pos="213995" algn="l"/>
              </a:tabLst>
            </a:pP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Declaração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seu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eno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conhecimento,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ace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tação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atend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mento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às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ex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gênc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95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it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ção,</a:t>
            </a:r>
            <a:r>
              <a:rPr sz="950" spc="-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nforme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Ane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x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V.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242424"/>
              </a:buClr>
              <a:buFont typeface="Arial"/>
              <a:buAutoNum type="alphaLcParenR"/>
            </a:pPr>
            <a:endParaRPr sz="1050">
              <a:latin typeface="Times New Roman"/>
              <a:cs typeface="Times New Roman"/>
            </a:endParaRPr>
          </a:p>
          <a:p>
            <a:pPr marL="30480" marR="26034" indent="9525" algn="just">
              <a:lnSpc>
                <a:spcPts val="1120"/>
              </a:lnSpc>
              <a:buClr>
                <a:srgbClr val="242424"/>
              </a:buClr>
              <a:buFont typeface="Arial"/>
              <a:buAutoNum type="alphaLcParenR"/>
              <a:tabLst>
                <a:tab pos="218440" algn="l"/>
              </a:tabLst>
            </a:pP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Dec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aração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x</a:t>
            </a:r>
            <a:r>
              <a:rPr sz="950" spc="-1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is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ê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ncia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fatos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imped</a:t>
            </a:r>
            <a:r>
              <a:rPr sz="950" spc="-3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t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vos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050" spc="70" dirty="0">
                <a:solidFill>
                  <a:srgbClr val="242424"/>
                </a:solidFill>
                <a:latin typeface="Times New Roman"/>
                <a:cs typeface="Times New Roman"/>
              </a:rPr>
              <a:t>à</a:t>
            </a:r>
            <a:r>
              <a:rPr sz="105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050" spc="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sua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habilit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çã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assinada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8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42424"/>
                </a:solidFill>
                <a:latin typeface="Arial"/>
                <a:cs typeface="Arial"/>
              </a:rPr>
              <a:t>soc1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0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 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rigente,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proprie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á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r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io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procurador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proponent</a:t>
            </a:r>
            <a:r>
              <a:rPr sz="950" spc="50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105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devidamente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den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-8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950" spc="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Anexo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65" dirty="0">
                <a:solidFill>
                  <a:srgbClr val="363636"/>
                </a:solidFill>
                <a:latin typeface="Arial"/>
                <a:cs typeface="Arial"/>
              </a:rPr>
              <a:t>)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33655" indent="4445" algn="just">
              <a:lnSpc>
                <a:spcPct val="102099"/>
              </a:lnSpc>
            </a:pP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)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laração</a:t>
            </a:r>
            <a:r>
              <a:rPr sz="95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fornecedor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Anexo</a:t>
            </a:r>
            <a:r>
              <a:rPr sz="950" spc="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V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I)</a:t>
            </a:r>
            <a:r>
              <a:rPr sz="95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não</a:t>
            </a:r>
            <a:r>
              <a:rPr sz="9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possui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m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7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quadro</a:t>
            </a:r>
            <a:r>
              <a:rPr sz="95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func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onal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nhum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 menor</a:t>
            </a:r>
            <a:r>
              <a:rPr sz="95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dezoito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anos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desempenhando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trabalho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noturn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per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goso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insalub</a:t>
            </a:r>
            <a:r>
              <a:rPr sz="950" spc="10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9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qualquer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traba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ho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menor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dezesseis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anos,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forma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artigo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7</a:t>
            </a:r>
            <a:r>
              <a:rPr sz="950" spc="80" dirty="0">
                <a:solidFill>
                  <a:srgbClr val="363636"/>
                </a:solidFill>
                <a:latin typeface="Arial"/>
                <a:cs typeface="Arial"/>
              </a:rPr>
              <a:t>°</a:t>
            </a:r>
            <a:r>
              <a:rPr sz="950" spc="105" dirty="0">
                <a:solidFill>
                  <a:srgbClr val="363636"/>
                </a:solidFill>
                <a:latin typeface="Arial"/>
                <a:cs typeface="Arial"/>
              </a:rPr>
              <a:t>,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inciso</a:t>
            </a:r>
            <a:r>
              <a:rPr sz="95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XXXlll</a:t>
            </a:r>
            <a:r>
              <a:rPr sz="950" spc="-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950" spc="7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Const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tuição Federal;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ordem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 de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aber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t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ura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dos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enve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lopes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ser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á</a:t>
            </a:r>
            <a:r>
              <a:rPr sz="950" spc="125" dirty="0">
                <a:solidFill>
                  <a:srgbClr val="595959"/>
                </a:solidFill>
                <a:latin typeface="Arial"/>
                <a:cs typeface="Arial"/>
              </a:rPr>
              <a:t>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950">
              <a:latin typeface="Times New Roman"/>
              <a:cs typeface="Times New Roman"/>
            </a:endParaRPr>
          </a:p>
          <a:p>
            <a:pPr marL="40005" algn="just">
              <a:lnSpc>
                <a:spcPct val="100000"/>
              </a:lnSpc>
            </a:pPr>
            <a:r>
              <a:rPr sz="950" b="1" spc="5" dirty="0">
                <a:solidFill>
                  <a:srgbClr val="0F0F0F"/>
                </a:solidFill>
                <a:latin typeface="Arial"/>
                <a:cs typeface="Arial"/>
              </a:rPr>
              <a:t>1°</a:t>
            </a:r>
            <a:r>
              <a:rPr sz="950" b="1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F0F0F"/>
                </a:solidFill>
                <a:latin typeface="Arial"/>
                <a:cs typeface="Arial"/>
              </a:rPr>
              <a:t>Envelope</a:t>
            </a:r>
            <a:r>
              <a:rPr sz="950" b="1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95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Documentos</a:t>
            </a:r>
            <a:r>
              <a:rPr sz="95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950" b="1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0F0F0F"/>
                </a:solidFill>
                <a:latin typeface="Arial"/>
                <a:cs typeface="Arial"/>
              </a:rPr>
              <a:t>Hab</a:t>
            </a:r>
            <a:r>
              <a:rPr sz="950" b="1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litação;</a:t>
            </a:r>
            <a:endParaRPr sz="950">
              <a:latin typeface="Arial"/>
              <a:cs typeface="Arial"/>
            </a:endParaRPr>
          </a:p>
          <a:p>
            <a:pPr marL="34925" algn="just">
              <a:lnSpc>
                <a:spcPct val="100000"/>
              </a:lnSpc>
              <a:spcBef>
                <a:spcPts val="45"/>
              </a:spcBef>
            </a:pPr>
            <a:r>
              <a:rPr sz="950" b="1" dirty="0">
                <a:solidFill>
                  <a:srgbClr val="0F0F0F"/>
                </a:solidFill>
                <a:latin typeface="Arial"/>
                <a:cs typeface="Arial"/>
              </a:rPr>
              <a:t>2°</a:t>
            </a:r>
            <a:r>
              <a:rPr sz="950" b="1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25" dirty="0">
                <a:solidFill>
                  <a:srgbClr val="0F0F0F"/>
                </a:solidFill>
                <a:latin typeface="Arial"/>
                <a:cs typeface="Arial"/>
              </a:rPr>
              <a:t>Enve</a:t>
            </a:r>
            <a:r>
              <a:rPr sz="950" b="1" spc="-1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b="1" spc="20" dirty="0">
                <a:solidFill>
                  <a:srgbClr val="0F0F0F"/>
                </a:solidFill>
                <a:latin typeface="Arial"/>
                <a:cs typeface="Arial"/>
              </a:rPr>
              <a:t>ope</a:t>
            </a:r>
            <a:r>
              <a:rPr sz="950" b="1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35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950" b="1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Orçamentos</a:t>
            </a:r>
            <a:r>
              <a:rPr sz="950" b="1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950" b="1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950" b="1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habilitadas.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000">
              <a:latin typeface="Times New Roman"/>
              <a:cs typeface="Times New Roman"/>
            </a:endParaRPr>
          </a:p>
          <a:p>
            <a:pPr marL="40005" marR="24765" indent="447675" algn="just">
              <a:lnSpc>
                <a:spcPts val="1120"/>
              </a:lnSpc>
            </a:pP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Se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sua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for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inabilitadas </a:t>
            </a:r>
            <a:r>
              <a:rPr sz="950" spc="-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perante</a:t>
            </a:r>
            <a:r>
              <a:rPr sz="950" spc="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document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apresentados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En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lope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1,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En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2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6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á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ão</a:t>
            </a:r>
            <a:r>
              <a:rPr sz="950" spc="-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aberto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rá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devolvido.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900">
              <a:latin typeface="Times New Roman"/>
              <a:cs typeface="Times New Roman"/>
            </a:endParaRPr>
          </a:p>
          <a:p>
            <a:pPr marL="40005" marR="20955" indent="447675" algn="just">
              <a:lnSpc>
                <a:spcPct val="101000"/>
              </a:lnSpc>
            </a:pP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Os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resp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onsáv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is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pe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exame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dos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envelopes,</a:t>
            </a:r>
            <a:r>
              <a:rPr sz="950" spc="114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Com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ss</a:t>
            </a:r>
            <a:r>
              <a:rPr sz="950" spc="-20" dirty="0">
                <a:solidFill>
                  <a:srgbClr val="464646"/>
                </a:solidFill>
                <a:latin typeface="Arial"/>
                <a:cs typeface="Arial"/>
              </a:rPr>
              <a:t>ã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Compras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reg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strará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todos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pr</a:t>
            </a:r>
            <a:r>
              <a:rPr sz="950" spc="-1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ce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d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7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70" dirty="0">
                <a:solidFill>
                  <a:srgbClr val="363636"/>
                </a:solidFill>
                <a:latin typeface="Arial"/>
                <a:cs typeface="Arial"/>
              </a:rPr>
              <a:t>n</a:t>
            </a:r>
            <a:r>
              <a:rPr sz="950" spc="9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na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At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podendo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sp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70" dirty="0">
                <a:solidFill>
                  <a:srgbClr val="363636"/>
                </a:solidFill>
                <a:latin typeface="Arial"/>
                <a:cs typeface="Arial"/>
              </a:rPr>
              <a:t>u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-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ão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bus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ndo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melhores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cond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ç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õ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es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anal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sar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1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documentos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apresentados</a:t>
            </a:r>
            <a:r>
              <a:rPr sz="950" spc="-9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remarcando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nova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oportu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n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dade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-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para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ntinuar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950" spc="-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processo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compra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 e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abr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r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os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orçamentos</a:t>
            </a:r>
            <a:r>
              <a:rPr sz="950" spc="-1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000">
              <a:latin typeface="Times New Roman"/>
              <a:cs typeface="Times New Roman"/>
            </a:endParaRPr>
          </a:p>
          <a:p>
            <a:pPr marL="446405" algn="ctr">
              <a:lnSpc>
                <a:spcPct val="100000"/>
              </a:lnSpc>
            </a:pPr>
            <a:r>
              <a:rPr sz="950" b="1" spc="4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b="1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b="1" spc="10" dirty="0">
                <a:solidFill>
                  <a:srgbClr val="0F0F0F"/>
                </a:solidFill>
                <a:latin typeface="Arial"/>
                <a:cs typeface="Arial"/>
              </a:rPr>
              <a:t>ORÇAMENTO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050">
              <a:latin typeface="Times New Roman"/>
              <a:cs typeface="Times New Roman"/>
            </a:endParaRPr>
          </a:p>
          <a:p>
            <a:pPr marL="40005" marR="5080" indent="447675" algn="just">
              <a:lnSpc>
                <a:spcPct val="101000"/>
              </a:lnSpc>
            </a:pPr>
            <a:r>
              <a:rPr sz="950" spc="-10" dirty="0">
                <a:solidFill>
                  <a:srgbClr val="0F0F0F"/>
                </a:solidFill>
                <a:latin typeface="Arial"/>
                <a:cs typeface="Arial"/>
              </a:rPr>
              <a:t>A </a:t>
            </a:r>
            <a:r>
              <a:rPr sz="95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prop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8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v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á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ser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nt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egue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m</a:t>
            </a:r>
            <a:r>
              <a:rPr sz="950" spc="8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pa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p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timbrado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empres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0" dirty="0">
                <a:solidFill>
                  <a:srgbClr val="595959"/>
                </a:solidFill>
                <a:latin typeface="Arial"/>
                <a:cs typeface="Arial"/>
              </a:rPr>
              <a:t>,</a:t>
            </a:r>
            <a:r>
              <a:rPr sz="950" spc="-5" dirty="0">
                <a:solidFill>
                  <a:srgbClr val="59595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conforme</a:t>
            </a:r>
            <a:r>
              <a:rPr sz="950" spc="7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Anexo</a:t>
            </a:r>
            <a:r>
              <a:rPr sz="950" spc="10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V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-2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co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ten</a:t>
            </a:r>
            <a:r>
              <a:rPr sz="950" spc="4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95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mínim</a:t>
            </a:r>
            <a:r>
              <a:rPr sz="950" spc="55" dirty="0">
                <a:solidFill>
                  <a:srgbClr val="242424"/>
                </a:solidFill>
                <a:latin typeface="Arial"/>
                <a:cs typeface="Arial"/>
              </a:rPr>
              <a:t>o</a:t>
            </a:r>
            <a:r>
              <a:rPr sz="950" spc="125" dirty="0">
                <a:solidFill>
                  <a:srgbClr val="464646"/>
                </a:solidFill>
                <a:latin typeface="Arial"/>
                <a:cs typeface="Arial"/>
              </a:rPr>
              <a:t>: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zão 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socia</a:t>
            </a:r>
            <a:r>
              <a:rPr sz="950" spc="1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da</a:t>
            </a:r>
            <a:r>
              <a:rPr sz="950" spc="10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m</a:t>
            </a:r>
            <a:r>
              <a:rPr sz="950" spc="3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950" spc="-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esa,</a:t>
            </a:r>
            <a:r>
              <a:rPr sz="950" spc="114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cada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tro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aci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nal</a:t>
            </a:r>
            <a:r>
              <a:rPr sz="95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pessoa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F0F0F"/>
                </a:solidFill>
                <a:latin typeface="Arial"/>
                <a:cs typeface="Arial"/>
              </a:rPr>
              <a:t>jurídica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425" dirty="0">
                <a:solidFill>
                  <a:srgbClr val="0F0F0F"/>
                </a:solidFill>
                <a:latin typeface="Arial"/>
                <a:cs typeface="Arial"/>
              </a:rPr>
              <a:t>-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CNP</a:t>
            </a:r>
            <a:r>
              <a:rPr sz="950" spc="75" dirty="0">
                <a:solidFill>
                  <a:srgbClr val="242424"/>
                </a:solidFill>
                <a:latin typeface="Arial"/>
                <a:cs typeface="Arial"/>
              </a:rPr>
              <a:t>J</a:t>
            </a:r>
            <a:r>
              <a:rPr sz="950" spc="105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363636"/>
                </a:solidFill>
                <a:latin typeface="Arial"/>
                <a:cs typeface="Arial"/>
              </a:rPr>
              <a:t>n</a:t>
            </a:r>
            <a:r>
              <a:rPr sz="950" spc="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reço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  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com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eto,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8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ef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-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95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x;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especificação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8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do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)</a:t>
            </a:r>
            <a:r>
              <a:rPr sz="95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 produt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950" spc="-30" dirty="0">
                <a:solidFill>
                  <a:srgbClr val="242424"/>
                </a:solidFill>
                <a:latin typeface="Arial"/>
                <a:cs typeface="Arial"/>
              </a:rPr>
              <a:t>(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s)</a:t>
            </a:r>
            <a:r>
              <a:rPr sz="950" spc="10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42424"/>
                </a:solidFill>
                <a:latin typeface="Arial"/>
                <a:cs typeface="Arial"/>
              </a:rPr>
              <a:t>pr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25" dirty="0">
                <a:solidFill>
                  <a:srgbClr val="595959"/>
                </a:solidFill>
                <a:latin typeface="Arial"/>
                <a:cs typeface="Arial"/>
              </a:rPr>
              <a:t>z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0" dirty="0">
                <a:solidFill>
                  <a:srgbClr val="242424"/>
                </a:solidFill>
                <a:latin typeface="Arial"/>
                <a:cs typeface="Arial"/>
              </a:rPr>
              <a:t>d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64646"/>
                </a:solidFill>
                <a:latin typeface="Arial"/>
                <a:cs typeface="Arial"/>
              </a:rPr>
              <a:t>  </a:t>
            </a:r>
            <a:r>
              <a:rPr sz="950" spc="-4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5" dirty="0">
                <a:solidFill>
                  <a:srgbClr val="242424"/>
                </a:solidFill>
                <a:latin typeface="Arial"/>
                <a:cs typeface="Arial"/>
              </a:rPr>
              <a:t>nt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595959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g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05" dirty="0">
                <a:solidFill>
                  <a:srgbClr val="595959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garantia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,</a:t>
            </a:r>
            <a:r>
              <a:rPr sz="950" spc="30" dirty="0">
                <a:solidFill>
                  <a:srgbClr val="242424"/>
                </a:solidFill>
                <a:latin typeface="Arial"/>
                <a:cs typeface="Arial"/>
              </a:rPr>
              <a:t>va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-10" dirty="0">
                <a:solidFill>
                  <a:srgbClr val="242424"/>
                </a:solidFill>
                <a:latin typeface="Arial"/>
                <a:cs typeface="Arial"/>
              </a:rPr>
              <a:t>or</a:t>
            </a:r>
            <a:r>
              <a:rPr sz="950" spc="6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uni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ário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to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950" spc="250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45" dirty="0">
                <a:solidFill>
                  <a:srgbClr val="242424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ga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r</a:t>
            </a:r>
            <a:r>
              <a:rPr sz="950" spc="-3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smo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42424"/>
                </a:solidFill>
                <a:latin typeface="Arial"/>
                <a:cs typeface="Arial"/>
              </a:rPr>
              <a:t>por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-20" dirty="0">
                <a:solidFill>
                  <a:srgbClr val="464646"/>
                </a:solidFill>
                <a:latin typeface="Arial"/>
                <a:cs typeface="Arial"/>
              </a:rPr>
              <a:t>x</a:t>
            </a:r>
            <a:r>
              <a:rPr sz="950" spc="20" dirty="0">
                <a:solidFill>
                  <a:srgbClr val="242424"/>
                </a:solidFill>
                <a:latin typeface="Arial"/>
                <a:cs typeface="Arial"/>
              </a:rPr>
              <a:t>t</a:t>
            </a:r>
            <a:r>
              <a:rPr sz="950" spc="4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950" spc="25" dirty="0">
                <a:solidFill>
                  <a:srgbClr val="464646"/>
                </a:solidFill>
                <a:latin typeface="Arial"/>
                <a:cs typeface="Arial"/>
              </a:rPr>
              <a:t>so</a:t>
            </a:r>
            <a:r>
              <a:rPr sz="950" spc="5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42424"/>
                </a:solidFill>
                <a:latin typeface="Arial"/>
                <a:cs typeface="Arial"/>
              </a:rPr>
              <a:t>pr</a:t>
            </a:r>
            <a:r>
              <a:rPr sz="950" spc="-15" dirty="0">
                <a:solidFill>
                  <a:srgbClr val="242424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464646"/>
                </a:solidFill>
                <a:latin typeface="Arial"/>
                <a:cs typeface="Arial"/>
              </a:rPr>
              <a:t>zo</a:t>
            </a:r>
            <a:r>
              <a:rPr sz="950" spc="-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42424"/>
                </a:solidFill>
                <a:latin typeface="Arial"/>
                <a:cs typeface="Arial"/>
              </a:rPr>
              <a:t>de</a:t>
            </a:r>
            <a:r>
              <a:rPr sz="950" spc="-40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42424"/>
                </a:solidFill>
                <a:latin typeface="Arial"/>
                <a:cs typeface="Arial"/>
              </a:rPr>
              <a:t>validade.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16152" y="461772"/>
            <a:ext cx="699516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06565" y="572473"/>
            <a:ext cx="1802764" cy="570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80808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spc="3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9338" y="1554359"/>
            <a:ext cx="5418455" cy="79603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2860" indent="450850" algn="just">
              <a:lnSpc>
                <a:spcPct val="102200"/>
              </a:lnSpc>
            </a:pPr>
            <a:r>
              <a:rPr sz="1100" spc="-7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10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preço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item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deve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conter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embuti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dos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os</a:t>
            </a:r>
            <a:r>
              <a:rPr sz="950" spc="114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mpostos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mun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pais,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estadu</a:t>
            </a:r>
            <a:r>
              <a:rPr sz="950" spc="80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-7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9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federai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taxas</a:t>
            </a:r>
            <a:r>
              <a:rPr sz="95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emolumentos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dema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encargos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inc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dente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com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frete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referente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ao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transporte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entrega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do(s) 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produto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(s)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Nenhuma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reiv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ndicação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pagamento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adicional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reajustamento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valor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/</a:t>
            </a:r>
            <a:r>
              <a:rPr sz="950" spc="9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usto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será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consi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derada.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950">
              <a:latin typeface="Times New Roman"/>
              <a:cs typeface="Times New Roman"/>
            </a:endParaRPr>
          </a:p>
          <a:p>
            <a:pPr marR="20955" algn="ctr">
              <a:lnSpc>
                <a:spcPct val="100000"/>
              </a:lnSpc>
            </a:pPr>
            <a:r>
              <a:rPr sz="950" b="1" spc="75" dirty="0">
                <a:solidFill>
                  <a:srgbClr val="232323"/>
                </a:solidFill>
                <a:latin typeface="Arial"/>
                <a:cs typeface="Arial"/>
              </a:rPr>
              <a:t>J</a:t>
            </a:r>
            <a:r>
              <a:rPr sz="950" b="1" spc="-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950" b="1" spc="2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b="1" spc="20" dirty="0">
                <a:solidFill>
                  <a:srgbClr val="080808"/>
                </a:solidFill>
                <a:latin typeface="Arial"/>
                <a:cs typeface="Arial"/>
              </a:rPr>
              <a:t>GA</a:t>
            </a:r>
            <a:r>
              <a:rPr sz="950" b="1" spc="4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50" b="1" spc="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b="1" spc="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b="1" spc="2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b="1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35560" indent="436880" algn="just">
              <a:lnSpc>
                <a:spcPts val="1110"/>
              </a:lnSpc>
            </a:pP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A </a:t>
            </a:r>
            <a:r>
              <a:rPr sz="95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vencedora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que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atender 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ao</a:t>
            </a:r>
            <a:r>
              <a:rPr sz="950" spc="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espec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ficado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apresentar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menor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preço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por l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ot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25" dirty="0">
                <a:solidFill>
                  <a:srgbClr val="5E5E5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26670" indent="441959" algn="just">
              <a:lnSpc>
                <a:spcPct val="102000"/>
              </a:lnSpc>
            </a:pP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Até 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assinatura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contrato,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qualquer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proposta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pode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descl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assificad</a:t>
            </a:r>
            <a:r>
              <a:rPr sz="950" spc="70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sem</a:t>
            </a:r>
            <a:r>
              <a:rPr sz="950" spc="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494949"/>
                </a:solidFill>
                <a:latin typeface="Arial"/>
                <a:cs typeface="Arial"/>
              </a:rPr>
              <a:t>re</a:t>
            </a:r>
            <a:r>
              <a:rPr sz="950" spc="-7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to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ndenização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ou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ressarcimento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sem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prejuízo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outras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pena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dades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cabíveis,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na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ocorrência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qualquer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fato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ou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rcunstância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desabonadora</a:t>
            </a:r>
            <a:r>
              <a:rPr sz="95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anter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ores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ou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posteri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ores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ao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ju</a:t>
            </a:r>
            <a:r>
              <a:rPr sz="950" spc="35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gamento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Processo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de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Compra.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13970" indent="436880" algn="just">
              <a:lnSpc>
                <a:spcPct val="96200"/>
              </a:lnSpc>
            </a:pP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À </a:t>
            </a:r>
            <a:r>
              <a:rPr sz="950" spc="-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m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croempresa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950" spc="10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segundo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Ane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x</a:t>
            </a:r>
            <a:r>
              <a:rPr sz="950" spc="7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X</a:t>
            </a:r>
            <a:r>
              <a:rPr sz="950" spc="-1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4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assegurada</a:t>
            </a:r>
            <a:r>
              <a:rPr sz="950" spc="-1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como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crité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desempat</a:t>
            </a:r>
            <a:r>
              <a:rPr sz="950" spc="12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preferência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con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t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ataçã</a:t>
            </a:r>
            <a:r>
              <a:rPr sz="950" spc="10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3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entendido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como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empate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aquelas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situações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em</a:t>
            </a:r>
            <a:r>
              <a:rPr sz="950" spc="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q</a:t>
            </a:r>
            <a:r>
              <a:rPr sz="950" spc="55" dirty="0">
                <a:solidFill>
                  <a:srgbClr val="494949"/>
                </a:solidFill>
                <a:latin typeface="Arial"/>
                <a:cs typeface="Arial"/>
              </a:rPr>
              <a:t>ue</a:t>
            </a:r>
            <a:r>
              <a:rPr sz="950" spc="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propostas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apresentadas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pelas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microempresas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empresas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pequeno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porte 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sejam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gua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ou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1</a:t>
            </a:r>
            <a:r>
              <a:rPr sz="950" spc="-70" dirty="0">
                <a:solidFill>
                  <a:srgbClr val="363636"/>
                </a:solidFill>
                <a:latin typeface="Arial"/>
                <a:cs typeface="Arial"/>
              </a:rPr>
              <a:t>0</a:t>
            </a:r>
            <a:r>
              <a:rPr sz="950" spc="50" dirty="0">
                <a:solidFill>
                  <a:srgbClr val="5E5E5E"/>
                </a:solidFill>
                <a:latin typeface="Arial"/>
                <a:cs typeface="Arial"/>
              </a:rPr>
              <a:t>%</a:t>
            </a:r>
            <a:r>
              <a:rPr sz="950" spc="1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(dez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cento)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super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ores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63636"/>
                </a:solidFill>
                <a:latin typeface="Times New Roman"/>
                <a:cs typeface="Times New Roman"/>
              </a:rPr>
              <a:t>à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proposta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ma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bem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class</a:t>
            </a: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f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cada,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acordo</a:t>
            </a:r>
            <a:r>
              <a:rPr sz="950" spc="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com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Reg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amento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 Com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Contratações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Confederação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Brasileira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ubes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35" dirty="0">
                <a:solidFill>
                  <a:srgbClr val="494949"/>
                </a:solidFill>
                <a:latin typeface="Arial"/>
                <a:cs typeface="Arial"/>
              </a:rPr>
              <a:t>-</a:t>
            </a:r>
            <a:r>
              <a:rPr sz="95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CB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C</a:t>
            </a:r>
            <a:r>
              <a:rPr sz="950" spc="125" dirty="0">
                <a:solidFill>
                  <a:srgbClr val="5E5E5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100">
              <a:latin typeface="Times New Roman"/>
              <a:cs typeface="Times New Roman"/>
            </a:endParaRPr>
          </a:p>
          <a:p>
            <a:pPr marL="472440">
              <a:lnSpc>
                <a:spcPct val="100000"/>
              </a:lnSpc>
            </a:pP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julgamento </a:t>
            </a:r>
            <a:r>
              <a:rPr sz="950" spc="-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cab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á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ecurso</a:t>
            </a:r>
            <a:r>
              <a:rPr sz="950" spc="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na</a:t>
            </a:r>
            <a:r>
              <a:rPr sz="950" spc="-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forma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abaixo: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33020" indent="450850" algn="just">
              <a:lnSpc>
                <a:spcPts val="1150"/>
              </a:lnSpc>
            </a:pP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Dos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Res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tados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fase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ju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gamento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das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propostas</a:t>
            </a:r>
            <a:r>
              <a:rPr sz="950" spc="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pr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ço</a:t>
            </a:r>
            <a:r>
              <a:rPr sz="950" spc="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ha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b</a:t>
            </a:r>
            <a:r>
              <a:rPr sz="95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litaçã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caberá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ao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f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inal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sessão</a:t>
            </a:r>
            <a:r>
              <a:rPr sz="950" spc="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manifestação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nteresse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fundamentado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em</a:t>
            </a:r>
            <a:r>
              <a:rPr sz="950" spc="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nterpor 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urs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7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qual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deverá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ser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dir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gido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63636"/>
                </a:solidFill>
                <a:latin typeface="Times New Roman"/>
                <a:cs typeface="Times New Roman"/>
              </a:rPr>
              <a:t>à</a:t>
            </a:r>
            <a:r>
              <a:rPr sz="1100" spc="1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autoridade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competente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me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-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Com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ssão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Aq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950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ção.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endParaRPr sz="1050">
              <a:latin typeface="Times New Roman"/>
              <a:cs typeface="Times New Roman"/>
            </a:endParaRPr>
          </a:p>
          <a:p>
            <a:pPr marL="481965" marR="26670" indent="-227965" algn="just">
              <a:lnSpc>
                <a:spcPct val="94500"/>
              </a:lnSpc>
              <a:buClr>
                <a:srgbClr val="080808"/>
              </a:buClr>
              <a:buFont typeface="Arial"/>
              <a:buChar char="•"/>
              <a:tabLst>
                <a:tab pos="477520" algn="l"/>
              </a:tabLst>
            </a:pP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impugnações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serão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consignadas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Ata 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spc="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resu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tad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9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494949"/>
                </a:solidFill>
                <a:latin typeface="Arial"/>
                <a:cs typeface="Arial"/>
              </a:rPr>
              <a:t>cab</a:t>
            </a:r>
            <a:r>
              <a:rPr sz="950" spc="4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rá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re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rso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por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escr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to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02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(do</a:t>
            </a: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s)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dias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úteis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após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este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reg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stro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363636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100" spc="-1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Com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issão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Compra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25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  <a:buClr>
                <a:srgbClr val="080808"/>
              </a:buClr>
              <a:buFont typeface="Arial"/>
              <a:buChar char="•"/>
            </a:pPr>
            <a:endParaRPr sz="1150">
              <a:latin typeface="Times New Roman"/>
              <a:cs typeface="Times New Roman"/>
            </a:endParaRPr>
          </a:p>
          <a:p>
            <a:pPr marL="481965" marR="43180" indent="-227965" algn="just">
              <a:lnSpc>
                <a:spcPts val="1110"/>
              </a:lnSpc>
              <a:buClr>
                <a:srgbClr val="080808"/>
              </a:buClr>
              <a:buFont typeface="Arial"/>
              <a:buChar char="•"/>
              <a:tabLst>
                <a:tab pos="491490" algn="l"/>
              </a:tabLst>
            </a:pP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Uma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vez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interposto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recurs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1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mesmo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comun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cado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aos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dem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fornecedores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que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poderão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mpugná-l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dentro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02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(dois)</a:t>
            </a:r>
            <a:r>
              <a:rPr sz="950" spc="8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-70" dirty="0">
                <a:solidFill>
                  <a:srgbClr val="5E5E5E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as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úte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s.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80808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481965" marR="24130" indent="-227965" algn="just">
              <a:lnSpc>
                <a:spcPct val="100899"/>
              </a:lnSpc>
              <a:buClr>
                <a:srgbClr val="080808"/>
              </a:buClr>
              <a:buFont typeface="Arial"/>
              <a:buChar char="•"/>
              <a:tabLst>
                <a:tab pos="482600" algn="l"/>
              </a:tabLst>
            </a:pP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recursos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serão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julgados </a:t>
            </a:r>
            <a:r>
              <a:rPr sz="950" spc="-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até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05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(c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nco)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contados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data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f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nal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sua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interpos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ção,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-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autor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dade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comp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ente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Clube.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  <a:buClr>
                <a:srgbClr val="080808"/>
              </a:buClr>
              <a:buFont typeface="Arial"/>
              <a:buChar char="•"/>
            </a:pPr>
            <a:endParaRPr sz="1000">
              <a:latin typeface="Times New Roman"/>
              <a:cs typeface="Times New Roman"/>
            </a:endParaRPr>
          </a:p>
          <a:p>
            <a:pPr marL="481965" marR="24765" indent="-223520" algn="just">
              <a:lnSpc>
                <a:spcPct val="100899"/>
              </a:lnSpc>
              <a:buClr>
                <a:srgbClr val="080808"/>
              </a:buClr>
              <a:buFont typeface="Arial"/>
              <a:buChar char="•"/>
              <a:tabLst>
                <a:tab pos="491490" algn="l"/>
              </a:tabLst>
            </a:pP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Deca</a:t>
            </a:r>
            <a:r>
              <a:rPr sz="950" spc="-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rá o</a:t>
            </a:r>
            <a:r>
              <a:rPr sz="95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reito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10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950" spc="5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erpor </a:t>
            </a:r>
            <a:r>
              <a:rPr sz="950" spc="-8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recurso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o</a:t>
            </a:r>
            <a:r>
              <a:rPr sz="950" spc="1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participante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processo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aquis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ção</a:t>
            </a:r>
            <a:r>
              <a:rPr sz="95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que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não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se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fizer</a:t>
            </a:r>
            <a:r>
              <a:rPr sz="950" spc="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ega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mente</a:t>
            </a:r>
            <a:r>
              <a:rPr sz="950" spc="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representada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durante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a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(s)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sessão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494949"/>
                </a:solidFill>
                <a:latin typeface="Arial"/>
                <a:cs typeface="Arial"/>
              </a:rPr>
              <a:t>(es)</a:t>
            </a:r>
            <a:r>
              <a:rPr sz="95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5080" indent="450850" algn="just">
              <a:lnSpc>
                <a:spcPct val="99300"/>
              </a:lnSpc>
            </a:pP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O 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recurso 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deve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ser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apresentado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dentro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legal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02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(dois)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as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úteis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da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divulgação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9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resultado,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114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escr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to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</a:t>
            </a:r>
            <a:r>
              <a:rPr sz="950" spc="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papel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mbrado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  </a:t>
            </a:r>
            <a:r>
              <a:rPr sz="950" spc="-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sem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950" spc="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rasura</a:t>
            </a:r>
            <a:r>
              <a:rPr sz="950" spc="75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fundamentado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-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assinado 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por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representante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lega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l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3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observados</a:t>
            </a:r>
            <a:r>
              <a:rPr sz="950" spc="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os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prazos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lega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125" dirty="0">
                <a:solidFill>
                  <a:srgbClr val="5E5E5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900">
              <a:latin typeface="Times New Roman"/>
              <a:cs typeface="Times New Roman"/>
            </a:endParaRPr>
          </a:p>
          <a:p>
            <a:pPr marR="19050" algn="ctr">
              <a:lnSpc>
                <a:spcPct val="100000"/>
              </a:lnSpc>
            </a:pPr>
            <a:r>
              <a:rPr sz="950" b="1" spc="-1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950" b="1" spc="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080808"/>
                </a:solidFill>
                <a:latin typeface="Arial"/>
                <a:cs typeface="Arial"/>
              </a:rPr>
              <a:t>ADJUDICAÇÃO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950">
              <a:latin typeface="Times New Roman"/>
              <a:cs typeface="Times New Roman"/>
            </a:endParaRPr>
          </a:p>
          <a:p>
            <a:pPr marL="30480" marR="23495" indent="441959" algn="just">
              <a:lnSpc>
                <a:spcPct val="107200"/>
              </a:lnSpc>
            </a:pP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A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empresa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que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houver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1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sido</a:t>
            </a:r>
            <a:r>
              <a:rPr sz="950" spc="1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class</a:t>
            </a:r>
            <a:r>
              <a:rPr sz="950" spc="-4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f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cada</a:t>
            </a:r>
            <a:r>
              <a:rPr sz="950" spc="12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em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9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pr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meiro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l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uga</a:t>
            </a:r>
            <a:r>
              <a:rPr sz="950" spc="55" dirty="0">
                <a:solidFill>
                  <a:srgbClr val="363636"/>
                </a:solidFill>
                <a:latin typeface="Arial"/>
                <a:cs typeface="Arial"/>
              </a:rPr>
              <a:t>r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65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tendo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363636"/>
                </a:solidFill>
                <a:latin typeface="Arial"/>
                <a:cs typeface="Arial"/>
              </a:rPr>
              <a:t>apresentado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3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menor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valor</a:t>
            </a:r>
            <a:r>
              <a:rPr sz="950" spc="-1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5" dirty="0">
                <a:solidFill>
                  <a:srgbClr val="5E5E5E"/>
                </a:solidFill>
                <a:latin typeface="Arial"/>
                <a:cs typeface="Arial"/>
              </a:rPr>
              <a:t>,</a:t>
            </a:r>
            <a:r>
              <a:rPr sz="950" spc="-17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adjud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cad</a:t>
            </a:r>
            <a:r>
              <a:rPr sz="950" spc="85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125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000">
              <a:latin typeface="Times New Roman"/>
              <a:cs typeface="Times New Roman"/>
            </a:endParaRPr>
          </a:p>
          <a:p>
            <a:pPr marL="481965">
              <a:lnSpc>
                <a:spcPct val="100000"/>
              </a:lnSpc>
            </a:pPr>
            <a:r>
              <a:rPr sz="950" spc="5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resu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tado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será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homologado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via</a:t>
            </a:r>
            <a:r>
              <a:rPr sz="950" spc="25" dirty="0">
                <a:solidFill>
                  <a:srgbClr val="363636"/>
                </a:solidFill>
                <a:latin typeface="Arial"/>
                <a:cs typeface="Arial"/>
              </a:rPr>
              <a:t> e-mai</a:t>
            </a:r>
            <a:r>
              <a:rPr sz="950" spc="1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no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até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07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(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sete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)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dias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úte</a:t>
            </a:r>
            <a:r>
              <a:rPr sz="950" spc="-2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90" dirty="0">
                <a:solidFill>
                  <a:srgbClr val="363636"/>
                </a:solidFill>
                <a:latin typeface="Arial"/>
                <a:cs typeface="Arial"/>
              </a:rPr>
              <a:t>s</a:t>
            </a:r>
            <a:r>
              <a:rPr sz="950" spc="25" dirty="0">
                <a:solidFill>
                  <a:srgbClr val="5E5E5E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950">
              <a:latin typeface="Times New Roman"/>
              <a:cs typeface="Times New Roman"/>
            </a:endParaRPr>
          </a:p>
          <a:p>
            <a:pPr marL="34925" marR="19685" indent="446405" algn="just">
              <a:lnSpc>
                <a:spcPct val="104099"/>
              </a:lnSpc>
            </a:pP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Ao 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vencedor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será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env</a:t>
            </a:r>
            <a:r>
              <a:rPr sz="950" spc="-3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contrato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1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específico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-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visando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a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execução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63636"/>
                </a:solidFill>
                <a:latin typeface="Arial"/>
                <a:cs typeface="Arial"/>
              </a:rPr>
              <a:t>objeto</a:t>
            </a:r>
            <a:r>
              <a:rPr sz="95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deste Ed</a:t>
            </a:r>
            <a:r>
              <a:rPr sz="950" spc="-9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a</a:t>
            </a:r>
            <a:r>
              <a:rPr sz="950" spc="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nos</a:t>
            </a:r>
            <a:r>
              <a:rPr sz="950" spc="-1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9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363636"/>
                </a:solidFill>
                <a:latin typeface="Arial"/>
                <a:cs typeface="Arial"/>
              </a:rPr>
              <a:t>ermos</a:t>
            </a:r>
            <a:r>
              <a:rPr sz="950" spc="6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da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m</a:t>
            </a:r>
            <a:r>
              <a:rPr sz="950" spc="-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nuta</a:t>
            </a:r>
            <a:r>
              <a:rPr sz="950" spc="-2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do</a:t>
            </a:r>
            <a:r>
              <a:rPr sz="950" spc="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contrato</a:t>
            </a:r>
            <a:r>
              <a:rPr sz="950" spc="-14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95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Anexo</a:t>
            </a:r>
            <a:r>
              <a:rPr sz="950" spc="1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X</a:t>
            </a:r>
            <a:r>
              <a:rPr sz="950" spc="5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45" dirty="0">
                <a:solidFill>
                  <a:srgbClr val="363636"/>
                </a:solidFill>
                <a:latin typeface="Arial"/>
                <a:cs typeface="Arial"/>
              </a:rPr>
              <a:t>e</a:t>
            </a:r>
            <a:r>
              <a:rPr sz="95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mesmo</a:t>
            </a:r>
            <a:r>
              <a:rPr sz="950" spc="-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232323"/>
                </a:solidFill>
                <a:latin typeface="Arial"/>
                <a:cs typeface="Arial"/>
              </a:rPr>
              <a:t>terá</a:t>
            </a:r>
            <a:r>
              <a:rPr sz="950" spc="6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prazo</a:t>
            </a:r>
            <a:r>
              <a:rPr sz="95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de</a:t>
            </a:r>
            <a:r>
              <a:rPr sz="950" spc="4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60" dirty="0">
                <a:solidFill>
                  <a:srgbClr val="232323"/>
                </a:solidFill>
                <a:latin typeface="Arial"/>
                <a:cs typeface="Arial"/>
              </a:rPr>
              <a:t>7</a:t>
            </a:r>
            <a:r>
              <a:rPr sz="950" spc="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50" dirty="0">
                <a:solidFill>
                  <a:srgbClr val="363636"/>
                </a:solidFill>
                <a:latin typeface="Arial"/>
                <a:cs typeface="Arial"/>
              </a:rPr>
              <a:t>d</a:t>
            </a:r>
            <a:r>
              <a:rPr sz="950" spc="-5" dirty="0">
                <a:solidFill>
                  <a:srgbClr val="363636"/>
                </a:solidFill>
                <a:latin typeface="Arial"/>
                <a:cs typeface="Arial"/>
              </a:rPr>
              <a:t>i</a:t>
            </a:r>
            <a:r>
              <a:rPr sz="950" spc="30" dirty="0">
                <a:solidFill>
                  <a:srgbClr val="363636"/>
                </a:solidFill>
                <a:latin typeface="Arial"/>
                <a:cs typeface="Arial"/>
              </a:rPr>
              <a:t>as</a:t>
            </a:r>
            <a:r>
              <a:rPr sz="950" spc="35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úteis</a:t>
            </a:r>
            <a:r>
              <a:rPr sz="95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15" dirty="0">
                <a:solidFill>
                  <a:srgbClr val="232323"/>
                </a:solidFill>
                <a:latin typeface="Arial"/>
                <a:cs typeface="Arial"/>
              </a:rPr>
              <a:t>para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 devolvê-</a:t>
            </a:r>
            <a:r>
              <a:rPr sz="950" spc="-16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950" spc="3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50" spc="-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32323"/>
                </a:solidFill>
                <a:latin typeface="Arial"/>
                <a:cs typeface="Arial"/>
              </a:rPr>
              <a:t>assi</a:t>
            </a:r>
            <a:r>
              <a:rPr sz="950" spc="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950" spc="10" dirty="0">
                <a:solidFill>
                  <a:srgbClr val="232323"/>
                </a:solidFill>
                <a:latin typeface="Arial"/>
                <a:cs typeface="Arial"/>
              </a:rPr>
              <a:t>ado.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475487"/>
            <a:ext cx="708660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02008" y="586171"/>
            <a:ext cx="1807845" cy="570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70707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600" b="1" spc="30" dirty="0">
                <a:solidFill>
                  <a:srgbClr val="070707"/>
                </a:solidFill>
                <a:latin typeface="Arial"/>
                <a:cs typeface="Arial"/>
              </a:rPr>
              <a:t>ESPORTE</a:t>
            </a:r>
            <a:r>
              <a:rPr sz="1600" b="1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70707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53895" y="1578349"/>
            <a:ext cx="5408295" cy="8197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5240" indent="450850" algn="just">
              <a:lnSpc>
                <a:spcPct val="94400"/>
              </a:lnSpc>
            </a:pP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Não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ass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nar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tal </a:t>
            </a:r>
            <a:r>
              <a:rPr sz="100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contrato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implica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umprimento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obri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gações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assumida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spc="110" dirty="0">
                <a:solidFill>
                  <a:srgbClr val="626262"/>
                </a:solidFill>
                <a:latin typeface="Arial"/>
                <a:cs typeface="Arial"/>
              </a:rPr>
              <a:t>.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sujeitando-se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as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penalidades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pre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sz="1000" spc="-20" dirty="0">
                <a:solidFill>
                  <a:srgbClr val="494949"/>
                </a:solidFill>
                <a:latin typeface="Arial"/>
                <a:cs typeface="Arial"/>
              </a:rPr>
              <a:t>istas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spc="-55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Edital.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Caso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documento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seja </a:t>
            </a:r>
            <a:r>
              <a:rPr sz="100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ass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nado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dentro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prazo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processo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compra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po</a:t>
            </a:r>
            <a:r>
              <a:rPr sz="1000" spc="-6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rá</a:t>
            </a:r>
            <a:r>
              <a:rPr sz="1000" spc="-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revogad</a:t>
            </a:r>
            <a:r>
              <a:rPr sz="1000" spc="2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800">
              <a:latin typeface="Times New Roman"/>
              <a:cs typeface="Times New Roman"/>
            </a:endParaRPr>
          </a:p>
          <a:p>
            <a:pPr marR="31115" algn="ctr">
              <a:lnSpc>
                <a:spcPct val="100000"/>
              </a:lnSpc>
            </a:pPr>
            <a:r>
              <a:rPr sz="1150" b="1" spc="-25" dirty="0">
                <a:solidFill>
                  <a:srgbClr val="1F1F1F"/>
                </a:solidFill>
                <a:latin typeface="Courier New"/>
                <a:cs typeface="Courier New"/>
              </a:rPr>
              <a:t>ENTREGA</a:t>
            </a:r>
            <a:endParaRPr sz="115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29845" indent="436880" algn="just">
              <a:lnSpc>
                <a:spcPts val="1150"/>
              </a:lnSpc>
            </a:pP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Apesar</a:t>
            </a:r>
            <a:r>
              <a:rPr sz="100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prazo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entrega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informado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pelas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empresas</a:t>
            </a:r>
            <a:r>
              <a:rPr sz="100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orçamento,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kenzie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ube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estabelece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prazo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máximo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entrega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b="1" dirty="0">
                <a:solidFill>
                  <a:srgbClr val="070707"/>
                </a:solidFill>
                <a:latin typeface="Arial"/>
                <a:cs typeface="Arial"/>
              </a:rPr>
              <a:t>20</a:t>
            </a:r>
            <a:r>
              <a:rPr sz="950" b="1" spc="4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70707"/>
                </a:solidFill>
                <a:latin typeface="Arial"/>
                <a:cs typeface="Arial"/>
              </a:rPr>
              <a:t>(</a:t>
            </a:r>
            <a:r>
              <a:rPr sz="950" b="1" spc="25" dirty="0">
                <a:solidFill>
                  <a:srgbClr val="070707"/>
                </a:solidFill>
                <a:latin typeface="Arial"/>
                <a:cs typeface="Arial"/>
              </a:rPr>
              <a:t>v</a:t>
            </a:r>
            <a:r>
              <a:rPr sz="950" b="1" spc="-20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950" b="1" spc="10" dirty="0">
                <a:solidFill>
                  <a:srgbClr val="070707"/>
                </a:solidFill>
                <a:latin typeface="Arial"/>
                <a:cs typeface="Arial"/>
              </a:rPr>
              <a:t>nte)</a:t>
            </a:r>
            <a:r>
              <a:rPr sz="950" b="1" spc="5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950" b="1" spc="5" dirty="0">
                <a:solidFill>
                  <a:srgbClr val="1F1F1F"/>
                </a:solidFill>
                <a:latin typeface="Arial"/>
                <a:cs typeface="Arial"/>
              </a:rPr>
              <a:t>dias</a:t>
            </a:r>
            <a:r>
              <a:rPr sz="950" b="1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950" b="1" spc="20" dirty="0">
                <a:solidFill>
                  <a:srgbClr val="1F1F1F"/>
                </a:solidFill>
                <a:latin typeface="Arial"/>
                <a:cs typeface="Arial"/>
              </a:rPr>
              <a:t>úte</a:t>
            </a:r>
            <a:r>
              <a:rPr sz="950" b="1" spc="-6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950" b="1" spc="114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950" b="1" spc="-55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35560" indent="446405" algn="just">
              <a:lnSpc>
                <a:spcPts val="1080"/>
              </a:lnSpc>
            </a:pP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Os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tens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deverão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entregues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conforme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desse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Edital,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atendendo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às 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suas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especificações.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000">
              <a:latin typeface="Times New Roman"/>
              <a:cs typeface="Times New Roman"/>
            </a:endParaRPr>
          </a:p>
          <a:p>
            <a:pPr marL="21590" marR="33020" indent="446405" algn="just">
              <a:lnSpc>
                <a:spcPts val="1150"/>
              </a:lnSpc>
            </a:pP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caso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entrega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não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atender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ao</a:t>
            </a:r>
            <a:r>
              <a:rPr sz="100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adqu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00" spc="-8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haverá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prazo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7</a:t>
            </a:r>
            <a:r>
              <a:rPr sz="1000" spc="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(</a:t>
            </a:r>
            <a:r>
              <a:rPr sz="1000" spc="-25" dirty="0">
                <a:solidFill>
                  <a:srgbClr val="494949"/>
                </a:solidFill>
                <a:latin typeface="Arial"/>
                <a:cs typeface="Arial"/>
              </a:rPr>
              <a:t>sete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dias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úte</a:t>
            </a:r>
            <a:r>
              <a:rPr sz="1000" spc="-7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para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entregar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novamente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mesmo,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sem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qualquer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ônus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à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contratante.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850">
              <a:latin typeface="Times New Roman"/>
              <a:cs typeface="Times New Roman"/>
            </a:endParaRPr>
          </a:p>
          <a:p>
            <a:pPr marL="21590" marR="20955" indent="446405" algn="just">
              <a:lnSpc>
                <a:spcPct val="96000"/>
              </a:lnSpc>
            </a:pP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Será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f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ixado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0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esta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enti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um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Pe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-70" dirty="0">
                <a:solidFill>
                  <a:srgbClr val="626262"/>
                </a:solidFill>
                <a:latin typeface="Arial"/>
                <a:cs typeface="Arial"/>
              </a:rPr>
              <a:t>í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odo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Adic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onal</a:t>
            </a:r>
            <a:r>
              <a:rPr sz="100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Entrega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1050" spc="-215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105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7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494949"/>
                </a:solidFill>
                <a:latin typeface="Arial"/>
                <a:cs typeface="Arial"/>
              </a:rPr>
              <a:t>(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dez)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corr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partir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data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limite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entreg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4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incidência</a:t>
            </a:r>
            <a:r>
              <a:rPr sz="100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mu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ta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050" spc="-35" dirty="0">
                <a:solidFill>
                  <a:srgbClr val="494949"/>
                </a:solidFill>
                <a:latin typeface="Times New Roman"/>
                <a:cs typeface="Times New Roman"/>
              </a:rPr>
              <a:t>%</a:t>
            </a:r>
            <a:r>
              <a:rPr sz="1050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050" spc="-75" dirty="0">
                <a:solidFill>
                  <a:srgbClr val="494949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(um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nt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)</a:t>
            </a:r>
            <a:r>
              <a:rPr sz="1000" spc="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ao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dia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sobre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valor</a:t>
            </a:r>
            <a:r>
              <a:rPr sz="10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total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contratado.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Não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havendo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concret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zação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entrega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produto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após</a:t>
            </a:r>
            <a:r>
              <a:rPr sz="10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Período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Ad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onal</a:t>
            </a:r>
            <a:r>
              <a:rPr sz="1000" spc="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070707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ntrega,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será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mputada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mu</a:t>
            </a:r>
            <a:r>
              <a:rPr sz="1000" spc="-10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ta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3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0</a:t>
            </a:r>
            <a:r>
              <a:rPr sz="1000" spc="40" dirty="0">
                <a:solidFill>
                  <a:srgbClr val="494949"/>
                </a:solidFill>
                <a:latin typeface="Arial"/>
                <a:cs typeface="Arial"/>
              </a:rPr>
              <a:t>%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(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trinta</a:t>
            </a:r>
            <a:r>
              <a:rPr sz="10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cento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sobre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va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or contratado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contrato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será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resolvido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pleno</a:t>
            </a:r>
            <a:r>
              <a:rPr sz="1000" spc="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re</a:t>
            </a:r>
            <a:r>
              <a:rPr sz="1000" spc="-8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sem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necess</a:t>
            </a:r>
            <a:r>
              <a:rPr sz="1000" spc="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dade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-4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494949"/>
                </a:solidFill>
                <a:latin typeface="Arial"/>
                <a:cs typeface="Arial"/>
              </a:rPr>
              <a:t>f</a:t>
            </a:r>
            <a:r>
              <a:rPr sz="1000" spc="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94949"/>
                </a:solidFill>
                <a:latin typeface="Arial"/>
                <a:cs typeface="Arial"/>
              </a:rPr>
              <a:t>cação</a:t>
            </a:r>
            <a:r>
              <a:rPr sz="1000" spc="2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94949"/>
                </a:solidFill>
                <a:latin typeface="Arial"/>
                <a:cs typeface="Arial"/>
              </a:rPr>
              <a:t>j</a:t>
            </a:r>
            <a:r>
              <a:rPr sz="1000" spc="25" dirty="0">
                <a:solidFill>
                  <a:srgbClr val="494949"/>
                </a:solidFill>
                <a:latin typeface="Arial"/>
                <a:cs typeface="Arial"/>
              </a:rPr>
              <a:t>u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al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extrajud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000" spc="-6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900">
              <a:latin typeface="Times New Roman"/>
              <a:cs typeface="Times New Roman"/>
            </a:endParaRPr>
          </a:p>
          <a:p>
            <a:pPr marL="476884">
              <a:lnSpc>
                <a:spcPts val="1250"/>
              </a:lnSpc>
            </a:pPr>
            <a:r>
              <a:rPr sz="1100" spc="-85" dirty="0">
                <a:solidFill>
                  <a:srgbClr val="1F1F1F"/>
                </a:solidFill>
                <a:latin typeface="Arial"/>
                <a:cs typeface="Arial"/>
              </a:rPr>
              <a:t>É</a:t>
            </a:r>
            <a:r>
              <a:rPr sz="110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vedado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empresa</a:t>
            </a:r>
            <a:r>
              <a:rPr sz="10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vencedora</a:t>
            </a:r>
            <a:r>
              <a:rPr sz="100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transferir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suas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obrigações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terceiros,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todo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endParaRPr sz="1000">
              <a:latin typeface="Arial"/>
              <a:cs typeface="Arial"/>
            </a:endParaRPr>
          </a:p>
          <a:p>
            <a:pPr marL="26034">
              <a:lnSpc>
                <a:spcPts val="1130"/>
              </a:lnSpc>
            </a:pP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parte</a:t>
            </a:r>
            <a:r>
              <a:rPr sz="1000" spc="11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17780" indent="441959" algn="just">
              <a:lnSpc>
                <a:spcPts val="1150"/>
              </a:lnSpc>
            </a:pP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A 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entrega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materiais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será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endereço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Rua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Benvi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nda</a:t>
            </a:r>
            <a:r>
              <a:rPr sz="100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Carva</a:t>
            </a:r>
            <a:r>
              <a:rPr sz="1000" spc="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h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9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f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na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10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Ba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rro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Santo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Antôni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11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800">
              <a:latin typeface="Times New Roman"/>
              <a:cs typeface="Times New Roman"/>
            </a:endParaRPr>
          </a:p>
          <a:p>
            <a:pPr marR="2540" algn="ctr">
              <a:lnSpc>
                <a:spcPct val="100000"/>
              </a:lnSpc>
            </a:pPr>
            <a:r>
              <a:rPr sz="1150" b="1" dirty="0">
                <a:solidFill>
                  <a:srgbClr val="070707"/>
                </a:solidFill>
                <a:latin typeface="Courier New"/>
                <a:cs typeface="Courier New"/>
              </a:rPr>
              <a:t>PAG</a:t>
            </a:r>
            <a:r>
              <a:rPr sz="1150" b="1" spc="70" dirty="0">
                <a:solidFill>
                  <a:srgbClr val="070707"/>
                </a:solidFill>
                <a:latin typeface="Courier New"/>
                <a:cs typeface="Courier New"/>
              </a:rPr>
              <a:t>A</a:t>
            </a:r>
            <a:r>
              <a:rPr sz="1150" b="1" spc="-50" dirty="0">
                <a:solidFill>
                  <a:srgbClr val="070707"/>
                </a:solidFill>
                <a:latin typeface="Courier New"/>
                <a:cs typeface="Courier New"/>
              </a:rPr>
              <a:t>M</a:t>
            </a:r>
            <a:r>
              <a:rPr sz="1150" b="1" spc="-475" dirty="0">
                <a:solidFill>
                  <a:srgbClr val="070707"/>
                </a:solidFill>
                <a:latin typeface="Courier New"/>
                <a:cs typeface="Courier New"/>
              </a:rPr>
              <a:t> </a:t>
            </a:r>
            <a:r>
              <a:rPr sz="1150" b="1" spc="-30" dirty="0">
                <a:solidFill>
                  <a:srgbClr val="070707"/>
                </a:solidFill>
                <a:latin typeface="Courier New"/>
                <a:cs typeface="Courier New"/>
              </a:rPr>
              <a:t>ENTO</a:t>
            </a:r>
            <a:endParaRPr sz="115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marR="23495" indent="441959" algn="just">
              <a:lnSpc>
                <a:spcPts val="1110"/>
              </a:lnSpc>
            </a:pP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O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pagamento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á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vencimento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após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1050" spc="-215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105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7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dias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úte</a:t>
            </a:r>
            <a:r>
              <a:rPr sz="1000" spc="-7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1000" spc="-7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tar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data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494949"/>
                </a:solidFill>
                <a:latin typeface="Arial"/>
                <a:cs typeface="Arial"/>
              </a:rPr>
              <a:t>en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rega </a:t>
            </a:r>
            <a:r>
              <a:rPr sz="100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prod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to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aceite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materia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90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após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apresentação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Nota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Fiscal.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800">
              <a:latin typeface="Times New Roman"/>
              <a:cs typeface="Times New Roman"/>
            </a:endParaRPr>
          </a:p>
          <a:p>
            <a:pPr marR="3810" algn="ctr">
              <a:lnSpc>
                <a:spcPct val="100000"/>
              </a:lnSpc>
            </a:pPr>
            <a:r>
              <a:rPr sz="1150" b="1" spc="-60" dirty="0">
                <a:solidFill>
                  <a:srgbClr val="070707"/>
                </a:solidFill>
                <a:latin typeface="Courier New"/>
                <a:cs typeface="Courier New"/>
              </a:rPr>
              <a:t>PENALIDADES</a:t>
            </a:r>
            <a:endParaRPr sz="1150">
              <a:latin typeface="Courier New"/>
              <a:cs typeface="Courier New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900">
              <a:latin typeface="Times New Roman"/>
              <a:cs typeface="Times New Roman"/>
            </a:endParaRPr>
          </a:p>
          <a:p>
            <a:pPr marL="30480" marR="13335" indent="446405" algn="just">
              <a:lnSpc>
                <a:spcPct val="95900"/>
              </a:lnSpc>
            </a:pP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não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000" spc="-15" dirty="0">
                <a:solidFill>
                  <a:srgbClr val="070707"/>
                </a:solidFill>
                <a:latin typeface="Arial"/>
                <a:cs typeface="Arial"/>
              </a:rPr>
              <a:t>ump</a:t>
            </a:r>
            <a:r>
              <a:rPr sz="1000" spc="50" dirty="0">
                <a:solidFill>
                  <a:srgbClr val="070707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mento</a:t>
            </a:r>
            <a:r>
              <a:rPr sz="10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das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condições</a:t>
            </a:r>
            <a:r>
              <a:rPr sz="10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técnica</a:t>
            </a:r>
            <a:r>
              <a:rPr sz="1000" spc="8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comerciais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jurídicas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94949"/>
                </a:solidFill>
                <a:latin typeface="Arial"/>
                <a:cs typeface="Arial"/>
              </a:rPr>
              <a:t>est</a:t>
            </a:r>
            <a:r>
              <a:rPr sz="1000" spc="5" dirty="0">
                <a:solidFill>
                  <a:srgbClr val="494949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elec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idas</a:t>
            </a:r>
            <a:r>
              <a:rPr sz="1000" spc="114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nos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nstrumentos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convocatór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contratu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4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caracterizará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descumprimento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obri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gações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assum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poderá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acarretar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ao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participante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as  </a:t>
            </a:r>
            <a:r>
              <a:rPr sz="100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seg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1000" spc="-20" dirty="0">
                <a:solidFill>
                  <a:srgbClr val="070707"/>
                </a:solidFill>
                <a:latin typeface="Arial"/>
                <a:cs typeface="Arial"/>
              </a:rPr>
              <a:t>in</a:t>
            </a:r>
            <a:r>
              <a:rPr sz="1000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penal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dade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instrumento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convocatór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050">
              <a:latin typeface="Times New Roman"/>
              <a:cs typeface="Times New Roman"/>
            </a:endParaRPr>
          </a:p>
          <a:p>
            <a:pPr marL="486409" marR="4037329">
              <a:lnSpc>
                <a:spcPts val="1150"/>
              </a:lnSpc>
            </a:pPr>
            <a:r>
              <a:rPr sz="700" spc="-95" dirty="0">
                <a:solidFill>
                  <a:srgbClr val="1F1F1F"/>
                </a:solidFill>
                <a:latin typeface="Arial"/>
                <a:cs typeface="Arial"/>
              </a:rPr>
              <a:t>1</a:t>
            </a:r>
            <a:r>
              <a:rPr sz="7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700" spc="465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70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advertênci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; </a:t>
            </a:r>
            <a:r>
              <a:rPr sz="1000" spc="80" dirty="0">
                <a:solidFill>
                  <a:srgbClr val="1F1F1F"/>
                </a:solidFill>
                <a:latin typeface="Arial"/>
                <a:cs typeface="Arial"/>
              </a:rPr>
              <a:t>li</a:t>
            </a:r>
            <a:r>
              <a:rPr sz="1000" spc="-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313131"/>
                </a:solidFill>
                <a:latin typeface="Arial"/>
                <a:cs typeface="Arial"/>
              </a:rPr>
              <a:t>-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mu</a:t>
            </a:r>
            <a:r>
              <a:rPr sz="1000" spc="-7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;</a:t>
            </a:r>
            <a:endParaRPr sz="1000">
              <a:latin typeface="Arial"/>
              <a:cs typeface="Arial"/>
            </a:endParaRPr>
          </a:p>
          <a:p>
            <a:pPr marL="481965" marR="13335" indent="4445" algn="just">
              <a:lnSpc>
                <a:spcPct val="91900"/>
              </a:lnSpc>
              <a:spcBef>
                <a:spcPts val="15"/>
              </a:spcBef>
            </a:pPr>
            <a:r>
              <a:rPr sz="1000" spc="45" dirty="0">
                <a:solidFill>
                  <a:srgbClr val="313131"/>
                </a:solidFill>
                <a:latin typeface="Arial"/>
                <a:cs typeface="Arial"/>
              </a:rPr>
              <a:t>Ili </a:t>
            </a:r>
            <a:r>
              <a:rPr sz="10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360" dirty="0">
                <a:solidFill>
                  <a:srgbClr val="1F1F1F"/>
                </a:solidFill>
                <a:latin typeface="Arial"/>
                <a:cs typeface="Arial"/>
              </a:rPr>
              <a:t>-</a:t>
            </a:r>
            <a:r>
              <a:rPr sz="100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suspensão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temporária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para </a:t>
            </a:r>
            <a:r>
              <a:rPr sz="10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part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par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processos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se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etivos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CBC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Mackenz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ub</a:t>
            </a:r>
            <a:r>
              <a:rPr sz="1000" spc="2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por</a:t>
            </a:r>
            <a:r>
              <a:rPr sz="100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94949"/>
                </a:solidFill>
                <a:latin typeface="Arial"/>
                <a:cs typeface="Arial"/>
              </a:rPr>
              <a:t>conse</a:t>
            </a:r>
            <a:r>
              <a:rPr sz="1000" spc="25" dirty="0">
                <a:solidFill>
                  <a:srgbClr val="494949"/>
                </a:solidFill>
                <a:latin typeface="Arial"/>
                <a:cs typeface="Arial"/>
              </a:rPr>
              <a:t>q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üê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-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494949"/>
                </a:solidFill>
                <a:latin typeface="Arial"/>
                <a:cs typeface="Arial"/>
              </a:rPr>
              <a:t>a,</a:t>
            </a:r>
            <a:r>
              <a:rPr sz="1000" spc="114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contratar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mesm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3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pelo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prazo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mín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mo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6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(seis)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mes</a:t>
            </a:r>
            <a:r>
              <a:rPr sz="1000" spc="-4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máx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imo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24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494949"/>
                </a:solidFill>
                <a:latin typeface="Arial"/>
                <a:cs typeface="Arial"/>
              </a:rPr>
              <a:t>(vi</a:t>
            </a:r>
            <a:r>
              <a:rPr sz="1000" spc="-9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quatr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)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mese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10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nas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con</a:t>
            </a:r>
            <a:r>
              <a:rPr sz="1000" spc="10" dirty="0">
                <a:solidFill>
                  <a:srgbClr val="494949"/>
                </a:solidFill>
                <a:latin typeface="Arial"/>
                <a:cs typeface="Arial"/>
              </a:rPr>
              <a:t>d</a:t>
            </a:r>
            <a:r>
              <a:rPr sz="1000" spc="-45" dirty="0">
                <a:solidFill>
                  <a:srgbClr val="626262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ções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estabelec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1000" spc="-9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trumento</a:t>
            </a:r>
            <a:r>
              <a:rPr sz="100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convocatório</a:t>
            </a:r>
            <a:r>
              <a:rPr sz="10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626262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850">
              <a:latin typeface="Times New Roman"/>
              <a:cs typeface="Times New Roman"/>
            </a:endParaRPr>
          </a:p>
          <a:p>
            <a:pPr marL="30480" marR="12065" indent="455295" algn="just">
              <a:lnSpc>
                <a:spcPct val="101400"/>
              </a:lnSpc>
            </a:pP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Parágrafo 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único.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penas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incisos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313131"/>
                </a:solidFill>
                <a:latin typeface="Times New Roman"/>
                <a:cs typeface="Times New Roman"/>
              </a:rPr>
              <a:t>1,</a:t>
            </a:r>
            <a:r>
              <a:rPr sz="105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1000" spc="60" dirty="0">
                <a:solidFill>
                  <a:srgbClr val="494949"/>
                </a:solidFill>
                <a:latin typeface="Arial"/>
                <a:cs typeface="Arial"/>
              </a:rPr>
              <a:t>l</a:t>
            </a:r>
            <a:r>
              <a:rPr sz="1000" spc="135" dirty="0">
                <a:solidFill>
                  <a:srgbClr val="070707"/>
                </a:solidFill>
                <a:latin typeface="Arial"/>
                <a:cs typeface="Arial"/>
              </a:rPr>
              <a:t>i</a:t>
            </a:r>
            <a:r>
              <a:rPr sz="1000" spc="80" dirty="0">
                <a:solidFill>
                  <a:srgbClr val="070707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40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deste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artigo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poderão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ser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ap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li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cadas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cum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1000" spc="-10" dirty="0">
                <a:solidFill>
                  <a:srgbClr val="070707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sz="1000" spc="-6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vamente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nã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sem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prejuízo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resc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são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un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ral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CBC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Mackenz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Club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110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000">
              <a:latin typeface="Times New Roman"/>
              <a:cs typeface="Times New Roman"/>
            </a:endParaRPr>
          </a:p>
          <a:p>
            <a:pPr marL="34925" marR="5080" indent="450850" algn="just">
              <a:lnSpc>
                <a:spcPct val="94400"/>
              </a:lnSpc>
            </a:pP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Caso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haja </a:t>
            </a:r>
            <a:r>
              <a:rPr sz="1000" spc="-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recusa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material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serv</a:t>
            </a:r>
            <a:r>
              <a:rPr sz="1000" spc="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ç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contratada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dever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á</a:t>
            </a:r>
            <a:r>
              <a:rPr sz="1000" spc="85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1000" spc="7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dentro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prazo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or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nalmente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contr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070707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070707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do,</a:t>
            </a:r>
            <a:r>
              <a:rPr sz="10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repara</a:t>
            </a:r>
            <a:r>
              <a:rPr sz="1000" spc="7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94949"/>
                </a:solidFill>
                <a:latin typeface="Arial"/>
                <a:cs typeface="Arial"/>
              </a:rPr>
              <a:t>c</a:t>
            </a:r>
            <a:r>
              <a:rPr sz="1000" spc="-5" dirty="0">
                <a:solidFill>
                  <a:srgbClr val="494949"/>
                </a:solidFill>
                <a:latin typeface="Arial"/>
                <a:cs typeface="Arial"/>
              </a:rPr>
              <a:t>o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rrigir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mover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às</a:t>
            </a:r>
            <a:r>
              <a:rPr sz="1000" spc="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suas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custas,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todo</a:t>
            </a:r>
            <a:r>
              <a:rPr sz="1000" spc="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spc="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parte,</a:t>
            </a:r>
            <a:r>
              <a:rPr sz="10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objeto</a:t>
            </a:r>
            <a:r>
              <a:rPr sz="10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13131"/>
                </a:solidFill>
                <a:latin typeface="Arial"/>
                <a:cs typeface="Arial"/>
              </a:rPr>
              <a:t>viciado</a:t>
            </a:r>
            <a:r>
              <a:rPr sz="1000" spc="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defeitos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incorreções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na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execução,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sob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pena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restar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caracter</a:t>
            </a:r>
            <a:r>
              <a:rPr sz="1000" spc="-1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zada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inexecução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total</a:t>
            </a:r>
            <a:r>
              <a:rPr sz="1000" spc="1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parcial</a:t>
            </a:r>
            <a:r>
              <a:rPr sz="1000" spc="1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objeto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co</a:t>
            </a:r>
            <a:r>
              <a:rPr sz="1000" spc="-20" dirty="0">
                <a:solidFill>
                  <a:srgbClr val="494949"/>
                </a:solidFill>
                <a:latin typeface="Arial"/>
                <a:cs typeface="Arial"/>
              </a:rPr>
              <a:t>n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tratad</a:t>
            </a:r>
            <a:r>
              <a:rPr sz="1000" spc="8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26262"/>
                </a:solidFill>
                <a:latin typeface="Arial"/>
                <a:cs typeface="Arial"/>
              </a:rPr>
              <a:t>,</a:t>
            </a:r>
            <a:r>
              <a:rPr sz="1000" spc="-5" dirty="0">
                <a:solidFill>
                  <a:srgbClr val="62626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13131"/>
                </a:solidFill>
                <a:latin typeface="Arial"/>
                <a:cs typeface="Arial"/>
              </a:rPr>
              <a:t>conseqüente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13131"/>
                </a:solidFill>
                <a:latin typeface="Arial"/>
                <a:cs typeface="Arial"/>
              </a:rPr>
              <a:t>ap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licação</a:t>
            </a:r>
            <a:r>
              <a:rPr sz="1000" spc="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10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13131"/>
                </a:solidFill>
                <a:latin typeface="Arial"/>
                <a:cs typeface="Arial"/>
              </a:rPr>
              <a:t>sanções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494949"/>
                </a:solidFill>
                <a:latin typeface="Arial"/>
                <a:cs typeface="Arial"/>
              </a:rPr>
              <a:t>v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stas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13131"/>
                </a:solidFill>
                <a:latin typeface="Arial"/>
                <a:cs typeface="Arial"/>
              </a:rPr>
              <a:t>no</a:t>
            </a:r>
            <a:r>
              <a:rPr sz="10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13131"/>
                </a:solidFill>
                <a:latin typeface="Arial"/>
                <a:cs typeface="Arial"/>
              </a:rPr>
              <a:t>artigo</a:t>
            </a:r>
            <a:r>
              <a:rPr sz="10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13131"/>
                </a:solidFill>
                <a:latin typeface="Arial"/>
                <a:cs typeface="Arial"/>
              </a:rPr>
              <a:t>anterior.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07008" y="461772"/>
            <a:ext cx="708660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49324" y="5705855"/>
            <a:ext cx="1124712" cy="5760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02008" y="572473"/>
            <a:ext cx="1797050" cy="5784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35"/>
              </a:lnSpc>
            </a:pPr>
            <a:r>
              <a:rPr sz="2300" b="1" spc="15" dirty="0">
                <a:solidFill>
                  <a:srgbClr val="050505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ts val="2075"/>
              </a:lnSpc>
            </a:pPr>
            <a:r>
              <a:rPr sz="1750" b="1" spc="-75" dirty="0">
                <a:solidFill>
                  <a:srgbClr val="050505"/>
                </a:solidFill>
                <a:latin typeface="Arial"/>
                <a:cs typeface="Arial"/>
              </a:rPr>
              <a:t>ESPORTE</a:t>
            </a:r>
            <a:r>
              <a:rPr sz="1750" b="1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750" b="1" spc="-125" dirty="0">
                <a:solidFill>
                  <a:srgbClr val="050505"/>
                </a:solidFill>
                <a:latin typeface="Arial"/>
                <a:cs typeface="Arial"/>
              </a:rPr>
              <a:t>CLUBE</a:t>
            </a:r>
            <a:endParaRPr sz="17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53895" y="1715326"/>
            <a:ext cx="5412105" cy="2787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24130" indent="446405" algn="just">
              <a:lnSpc>
                <a:spcPct val="94000"/>
              </a:lnSpc>
            </a:pP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pena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sz="1000" spc="-8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ta</a:t>
            </a:r>
            <a:r>
              <a:rPr sz="1000" spc="3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pe</a:t>
            </a:r>
            <a:r>
              <a:rPr sz="1000" spc="-4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inexecução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total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ou</a:t>
            </a:r>
            <a:r>
              <a:rPr sz="1000" spc="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parcial</a:t>
            </a:r>
            <a:r>
              <a:rPr sz="1000" spc="-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ajuste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ce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lebrado</a:t>
            </a:r>
            <a:r>
              <a:rPr sz="1000" spc="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33333"/>
                </a:solidFill>
                <a:latin typeface="Arial"/>
                <a:cs typeface="Arial"/>
              </a:rPr>
              <a:t>CBC</a:t>
            </a:r>
            <a:r>
              <a:rPr sz="1000" spc="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000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00" spc="-4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k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nzi</a:t>
            </a:r>
            <a:r>
              <a:rPr sz="1000" spc="-2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30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porte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b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s</a:t>
            </a:r>
            <a:r>
              <a:rPr sz="1000" spc="2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rá</a:t>
            </a:r>
            <a:r>
              <a:rPr sz="100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ca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culada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33333"/>
                </a:solidFill>
                <a:latin typeface="Arial"/>
                <a:cs typeface="Arial"/>
              </a:rPr>
              <a:t>em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até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33333"/>
                </a:solidFill>
                <a:latin typeface="Arial"/>
                <a:cs typeface="Arial"/>
              </a:rPr>
              <a:t>50%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(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cinqüenta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spc="50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nt</a:t>
            </a:r>
            <a:r>
              <a:rPr sz="1000" spc="-90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65" dirty="0">
                <a:solidFill>
                  <a:srgbClr val="464646"/>
                </a:solidFill>
                <a:latin typeface="Arial"/>
                <a:cs typeface="Arial"/>
              </a:rPr>
              <a:t>)</a:t>
            </a:r>
            <a:r>
              <a:rPr sz="1000" spc="1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spc="9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valor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total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ajuste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1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atu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-15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izado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sobre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 </a:t>
            </a:r>
            <a:r>
              <a:rPr sz="1000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valor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 </a:t>
            </a:r>
            <a:r>
              <a:rPr sz="1000" spc="-7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correspondente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 </a:t>
            </a:r>
            <a:r>
              <a:rPr sz="10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33333"/>
                </a:solidFill>
                <a:latin typeface="Times New Roman"/>
                <a:cs typeface="Times New Roman"/>
              </a:rPr>
              <a:t>à</a:t>
            </a:r>
            <a:r>
              <a:rPr sz="110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100" spc="95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obrigação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umpr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-5" dirty="0">
                <a:solidFill>
                  <a:srgbClr val="666666"/>
                </a:solidFill>
                <a:latin typeface="Arial"/>
                <a:cs typeface="Arial"/>
              </a:rPr>
              <a:t>,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excetuand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-50" dirty="0">
                <a:solidFill>
                  <a:srgbClr val="464646"/>
                </a:solidFill>
                <a:latin typeface="Arial"/>
                <a:cs typeface="Arial"/>
              </a:rPr>
              <a:t>-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se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aquelas</a:t>
            </a:r>
            <a:r>
              <a:rPr sz="1000" spc="9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grande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vulto</a:t>
            </a:r>
            <a:r>
              <a:rPr sz="1000" spc="7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ou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</a:t>
            </a:r>
            <a:r>
              <a:rPr sz="1000" spc="9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repercussões</a:t>
            </a:r>
            <a:r>
              <a:rPr sz="1000" spc="8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ign</a:t>
            </a:r>
            <a:r>
              <a:rPr sz="1000" spc="-5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f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cativas,</a:t>
            </a:r>
            <a:r>
              <a:rPr sz="1000" spc="9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h</a:t>
            </a:r>
            <a:r>
              <a:rPr sz="1000" spc="-5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pótese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em</a:t>
            </a:r>
            <a:r>
              <a:rPr sz="1000" spc="8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que</a:t>
            </a:r>
            <a:r>
              <a:rPr sz="1000" spc="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graduação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9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u</a:t>
            </a:r>
            <a:r>
              <a:rPr sz="1000" spc="-5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deverá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33333"/>
                </a:solidFill>
                <a:latin typeface="Arial"/>
                <a:cs typeface="Arial"/>
              </a:rPr>
              <a:t>estar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 </a:t>
            </a:r>
            <a:r>
              <a:rPr sz="1000" spc="-13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prev</a:t>
            </a:r>
            <a:r>
              <a:rPr sz="1000" spc="-3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sta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instrumento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convocatór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no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competente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 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nstrumento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contrato,</a:t>
            </a:r>
            <a:r>
              <a:rPr sz="1000" spc="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sendo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esta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dev</a:t>
            </a:r>
            <a:r>
              <a:rPr sz="1000" spc="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damente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justificada</a:t>
            </a:r>
            <a:r>
              <a:rPr sz="1000" spc="-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050">
              <a:latin typeface="Times New Roman"/>
              <a:cs typeface="Times New Roman"/>
            </a:endParaRPr>
          </a:p>
          <a:p>
            <a:pPr marL="21590" marR="29845" indent="436880" algn="just">
              <a:lnSpc>
                <a:spcPts val="1150"/>
              </a:lnSpc>
            </a:pP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A </a:t>
            </a:r>
            <a:r>
              <a:rPr sz="10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not</a:t>
            </a:r>
            <a:r>
              <a:rPr sz="1000" spc="-7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ficação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para</a:t>
            </a:r>
            <a:r>
              <a:rPr sz="1000" spc="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ap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li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cação</a:t>
            </a:r>
            <a:r>
              <a:rPr sz="1000" spc="1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das </a:t>
            </a:r>
            <a:r>
              <a:rPr sz="1000" spc="-9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penalidades,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re</a:t>
            </a:r>
            <a:r>
              <a:rPr sz="1000" spc="-85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at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vas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333333"/>
                </a:solidFill>
                <a:latin typeface="Arial"/>
                <a:cs typeface="Arial"/>
              </a:rPr>
              <a:t>à</a:t>
            </a:r>
            <a:r>
              <a:rPr sz="1050" spc="14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nexecução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total 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ou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parcial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previstas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neste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Capítulo,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será </a:t>
            </a:r>
            <a:r>
              <a:rPr sz="1000" spc="-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efetuada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comun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cação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encaminhada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via </a:t>
            </a:r>
            <a:r>
              <a:rPr sz="1000" spc="-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e-ma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464646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333333"/>
                </a:solidFill>
                <a:latin typeface="Times New Roman"/>
                <a:cs typeface="Times New Roman"/>
              </a:rPr>
              <a:t>à </a:t>
            </a:r>
            <a:r>
              <a:rPr sz="1000" spc="-15" dirty="0">
                <a:solidFill>
                  <a:srgbClr val="464646"/>
                </a:solidFill>
                <a:latin typeface="Arial"/>
                <a:cs typeface="Arial"/>
              </a:rPr>
              <a:t>co</a:t>
            </a:r>
            <a:r>
              <a:rPr sz="1000" spc="-90" dirty="0">
                <a:solidFill>
                  <a:srgbClr val="464646"/>
                </a:solidFill>
                <a:latin typeface="Arial"/>
                <a:cs typeface="Arial"/>
              </a:rPr>
              <a:t>n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tratad</a:t>
            </a:r>
            <a:r>
              <a:rPr sz="1000" spc="10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onde</a:t>
            </a:r>
            <a:r>
              <a:rPr sz="1000" spc="4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deverá</a:t>
            </a:r>
            <a:r>
              <a:rPr sz="100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ser</a:t>
            </a:r>
            <a:r>
              <a:rPr sz="1000" spc="6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assegurado</a:t>
            </a:r>
            <a:r>
              <a:rPr sz="1000" spc="9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reito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33333"/>
                </a:solidFill>
                <a:latin typeface="Times New Roman"/>
                <a:cs typeface="Times New Roman"/>
              </a:rPr>
              <a:t>à</a:t>
            </a:r>
            <a:r>
              <a:rPr sz="1100" spc="50" dirty="0">
                <a:solidFill>
                  <a:srgbClr val="333333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defesa</a:t>
            </a:r>
            <a:r>
              <a:rPr sz="1000" spc="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pré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v</a:t>
            </a:r>
            <a:r>
              <a:rPr sz="1000" spc="-45" dirty="0">
                <a:solidFill>
                  <a:srgbClr val="464646"/>
                </a:solidFill>
                <a:latin typeface="Arial"/>
                <a:cs typeface="Arial"/>
              </a:rPr>
              <a:t>i</a:t>
            </a:r>
            <a:r>
              <a:rPr sz="1000" spc="50" dirty="0">
                <a:solidFill>
                  <a:srgbClr val="464646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666666"/>
                </a:solidFill>
                <a:latin typeface="Arial"/>
                <a:cs typeface="Arial"/>
              </a:rPr>
              <a:t>,</a:t>
            </a:r>
            <a:r>
              <a:rPr sz="1000" spc="-75" dirty="0">
                <a:solidFill>
                  <a:srgbClr val="66666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respeitando-se</a:t>
            </a:r>
            <a:r>
              <a:rPr sz="1000" spc="5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prazo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464646"/>
                </a:solidFill>
                <a:latin typeface="Arial"/>
                <a:cs typeface="Arial"/>
              </a:rPr>
              <a:t>5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(c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33333"/>
                </a:solidFill>
                <a:latin typeface="Arial"/>
                <a:cs typeface="Arial"/>
              </a:rPr>
              <a:t>nco)</a:t>
            </a:r>
            <a:r>
              <a:rPr sz="1000" spc="2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as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úte</a:t>
            </a:r>
            <a:r>
              <a:rPr sz="1000" spc="-6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s.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900">
              <a:latin typeface="Times New Roman"/>
              <a:cs typeface="Times New Roman"/>
            </a:endParaRPr>
          </a:p>
          <a:p>
            <a:pPr marR="12700" algn="ctr">
              <a:lnSpc>
                <a:spcPct val="100000"/>
              </a:lnSpc>
            </a:pPr>
            <a:r>
              <a:rPr sz="950" b="1" spc="10" dirty="0">
                <a:solidFill>
                  <a:srgbClr val="050505"/>
                </a:solidFill>
                <a:latin typeface="Arial"/>
                <a:cs typeface="Arial"/>
              </a:rPr>
              <a:t>DISPOS</a:t>
            </a:r>
            <a:r>
              <a:rPr sz="950" b="1" spc="20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950" b="1" spc="5" dirty="0">
                <a:solidFill>
                  <a:srgbClr val="1F1F1F"/>
                </a:solidFill>
                <a:latin typeface="Arial"/>
                <a:cs typeface="Arial"/>
              </a:rPr>
              <a:t>Ç</a:t>
            </a:r>
            <a:r>
              <a:rPr sz="950" b="1" spc="55" dirty="0">
                <a:solidFill>
                  <a:srgbClr val="1F1F1F"/>
                </a:solidFill>
                <a:latin typeface="Arial"/>
                <a:cs typeface="Arial"/>
              </a:rPr>
              <a:t>Õ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ES</a:t>
            </a:r>
            <a:r>
              <a:rPr sz="950" b="1" spc="-4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950" b="1" spc="15" dirty="0">
                <a:solidFill>
                  <a:srgbClr val="050505"/>
                </a:solidFill>
                <a:latin typeface="Arial"/>
                <a:cs typeface="Arial"/>
              </a:rPr>
              <a:t>GERAIS</a:t>
            </a:r>
            <a:endParaRPr sz="9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12700" indent="441959" algn="just">
              <a:lnSpc>
                <a:spcPts val="1190"/>
              </a:lnSpc>
            </a:pP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7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Mackenzie</a:t>
            </a:r>
            <a:r>
              <a:rPr sz="100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Esporte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C</a:t>
            </a:r>
            <a:r>
              <a:rPr sz="1000" spc="-3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ube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rmina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que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-3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qua</a:t>
            </a:r>
            <a:r>
              <a:rPr sz="1000" spc="-4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quer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tempo</a:t>
            </a:r>
            <a:r>
              <a:rPr sz="1000" spc="8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-7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seu</a:t>
            </a:r>
            <a:r>
              <a:rPr sz="1000" spc="4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64646"/>
                </a:solidFill>
                <a:latin typeface="Arial"/>
                <a:cs typeface="Arial"/>
              </a:rPr>
              <a:t>exclusivo</a:t>
            </a:r>
            <a:r>
              <a:rPr sz="1000" spc="6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c</a:t>
            </a:r>
            <a:r>
              <a:rPr sz="1000" spc="25" dirty="0">
                <a:solidFill>
                  <a:srgbClr val="464646"/>
                </a:solidFill>
                <a:latin typeface="Arial"/>
                <a:cs typeface="Arial"/>
              </a:rPr>
              <a:t>r</a:t>
            </a:r>
            <a:r>
              <a:rPr sz="1000" spc="-4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é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66666"/>
                </a:solidFill>
                <a:latin typeface="Arial"/>
                <a:cs typeface="Arial"/>
              </a:rPr>
              <a:t>,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por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despacho</a:t>
            </a:r>
            <a:r>
              <a:rPr sz="1000" spc="6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motivad</a:t>
            </a:r>
            <a:r>
              <a:rPr sz="1000" spc="9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85" dirty="0">
                <a:solidFill>
                  <a:srgbClr val="666666"/>
                </a:solidFill>
                <a:latin typeface="Arial"/>
                <a:cs typeface="Arial"/>
              </a:rPr>
              <a:t>,</a:t>
            </a:r>
            <a:r>
              <a:rPr sz="1000" spc="-180" dirty="0">
                <a:solidFill>
                  <a:srgbClr val="666666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ad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85" dirty="0">
                <a:solidFill>
                  <a:srgbClr val="666666"/>
                </a:solidFill>
                <a:latin typeface="Arial"/>
                <a:cs typeface="Arial"/>
              </a:rPr>
              <a:t>,</a:t>
            </a:r>
            <a:r>
              <a:rPr sz="1000" spc="-180" dirty="0">
                <a:solidFill>
                  <a:srgbClr val="666666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desist</a:t>
            </a:r>
            <a:r>
              <a:rPr sz="1000" spc="25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r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revogar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33333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presente</a:t>
            </a:r>
            <a:r>
              <a:rPr sz="1000" spc="3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Processo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1F1F1F"/>
                </a:solidFill>
                <a:latin typeface="Arial"/>
                <a:cs typeface="Arial"/>
              </a:rPr>
              <a:t>C</a:t>
            </a:r>
            <a:r>
              <a:rPr sz="1000" spc="10" dirty="0">
                <a:solidFill>
                  <a:srgbClr val="464646"/>
                </a:solidFill>
                <a:latin typeface="Arial"/>
                <a:cs typeface="Arial"/>
              </a:rPr>
              <a:t>om</a:t>
            </a:r>
            <a:r>
              <a:rPr sz="1000" spc="35" dirty="0">
                <a:solidFill>
                  <a:srgbClr val="464646"/>
                </a:solidFill>
                <a:latin typeface="Arial"/>
                <a:cs typeface="Arial"/>
              </a:rPr>
              <a:t>p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ra</a:t>
            </a:r>
            <a:r>
              <a:rPr sz="1000" spc="2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spc="11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850">
              <a:latin typeface="Times New Roman"/>
              <a:cs typeface="Times New Roman"/>
            </a:endParaRPr>
          </a:p>
          <a:p>
            <a:pPr marL="472440">
              <a:lnSpc>
                <a:spcPts val="1195"/>
              </a:lnSpc>
              <a:tabLst>
                <a:tab pos="1210945" algn="l"/>
                <a:tab pos="2040255" algn="l"/>
                <a:tab pos="2755900" algn="l"/>
                <a:tab pos="3293110" algn="l"/>
                <a:tab pos="3616960" algn="l"/>
                <a:tab pos="4172585" algn="l"/>
                <a:tab pos="4742815" algn="l"/>
                <a:tab pos="5034280" algn="l"/>
              </a:tabLst>
            </a:pP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Quaisquer	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informações	ad</a:t>
            </a:r>
            <a:r>
              <a:rPr sz="1000" spc="-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5" dirty="0">
                <a:solidFill>
                  <a:srgbClr val="333333"/>
                </a:solidFill>
                <a:latin typeface="Arial"/>
                <a:cs typeface="Arial"/>
              </a:rPr>
              <a:t>cionais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	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p</a:t>
            </a:r>
            <a:r>
              <a:rPr sz="1000" spc="-20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m	</a:t>
            </a:r>
            <a:r>
              <a:rPr sz="1000" spc="-25" dirty="0">
                <a:solidFill>
                  <a:srgbClr val="333333"/>
                </a:solidFill>
                <a:latin typeface="Arial"/>
                <a:cs typeface="Arial"/>
              </a:rPr>
              <a:t>ser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	</a:t>
            </a:r>
            <a:r>
              <a:rPr sz="1000" spc="15" dirty="0">
                <a:solidFill>
                  <a:srgbClr val="464646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bti</a:t>
            </a:r>
            <a:r>
              <a:rPr sz="1000" spc="-60" dirty="0">
                <a:solidFill>
                  <a:srgbClr val="1F1F1F"/>
                </a:solidFill>
                <a:latin typeface="Arial"/>
                <a:cs typeface="Arial"/>
              </a:rPr>
              <a:t>d</a:t>
            </a:r>
            <a:r>
              <a:rPr sz="1000" dirty="0">
                <a:solidFill>
                  <a:srgbClr val="464646"/>
                </a:solidFill>
                <a:latin typeface="Arial"/>
                <a:cs typeface="Arial"/>
              </a:rPr>
              <a:t>as	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através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	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	e-ma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endParaRPr sz="1000">
              <a:latin typeface="Arial"/>
              <a:cs typeface="Arial"/>
            </a:endParaRPr>
          </a:p>
          <a:p>
            <a:pPr marL="26034">
              <a:lnSpc>
                <a:spcPts val="1195"/>
              </a:lnSpc>
            </a:pPr>
            <a:r>
              <a:rPr sz="850" u="sng" spc="55" dirty="0">
                <a:solidFill>
                  <a:srgbClr val="464646"/>
                </a:solidFill>
                <a:latin typeface="Arial"/>
                <a:cs typeface="Arial"/>
              </a:rPr>
              <a:t>nro</a:t>
            </a:r>
            <a:r>
              <a:rPr sz="850" u="sng" spc="20" dirty="0">
                <a:solidFill>
                  <a:srgbClr val="464646"/>
                </a:solidFill>
                <a:latin typeface="Arial"/>
                <a:cs typeface="Arial"/>
              </a:rPr>
              <a:t>j</a:t>
            </a:r>
            <a:r>
              <a:rPr sz="850" u="sng" spc="5" dirty="0">
                <a:solidFill>
                  <a:srgbClr val="666666"/>
                </a:solidFill>
                <a:latin typeface="Arial"/>
                <a:cs typeface="Arial"/>
              </a:rPr>
              <a:t>cto(</a:t>
            </a:r>
            <a:r>
              <a:rPr sz="850" u="sng" spc="-60" dirty="0">
                <a:solidFill>
                  <a:srgbClr val="666666"/>
                </a:solidFill>
                <a:latin typeface="Arial"/>
                <a:cs typeface="Arial"/>
              </a:rPr>
              <a:t>(</a:t>
            </a:r>
            <a:r>
              <a:rPr sz="850" u="sng" spc="-150" dirty="0">
                <a:solidFill>
                  <a:srgbClr val="8E8EA0"/>
                </a:solidFill>
                <a:latin typeface="Arial"/>
                <a:cs typeface="Arial"/>
              </a:rPr>
              <a:t>D</a:t>
            </a:r>
            <a:r>
              <a:rPr sz="850" u="sng" spc="20" dirty="0">
                <a:solidFill>
                  <a:srgbClr val="333333"/>
                </a:solidFill>
                <a:latin typeface="Arial"/>
                <a:cs typeface="Arial"/>
              </a:rPr>
              <a:t>mac</a:t>
            </a:r>
            <a:r>
              <a:rPr sz="850" u="sng" spc="-20" dirty="0">
                <a:solidFill>
                  <a:srgbClr val="333333"/>
                </a:solidFill>
                <a:latin typeface="Arial"/>
                <a:cs typeface="Arial"/>
              </a:rPr>
              <a:t>k</a:t>
            </a:r>
            <a:r>
              <a:rPr sz="850" u="sng" dirty="0">
                <a:solidFill>
                  <a:srgbClr val="666666"/>
                </a:solidFill>
                <a:latin typeface="Arial"/>
                <a:cs typeface="Arial"/>
              </a:rPr>
              <a:t>c</a:t>
            </a:r>
            <a:r>
              <a:rPr sz="850" u="sng" spc="-170" dirty="0">
                <a:solidFill>
                  <a:srgbClr val="666666"/>
                </a:solidFill>
                <a:latin typeface="Arial"/>
                <a:cs typeface="Arial"/>
              </a:rPr>
              <a:t> </a:t>
            </a:r>
            <a:r>
              <a:rPr sz="850" u="sng" spc="-45" dirty="0">
                <a:solidFill>
                  <a:srgbClr val="333333"/>
                </a:solidFill>
                <a:latin typeface="Arial"/>
                <a:cs typeface="Arial"/>
              </a:rPr>
              <a:t>n</a:t>
            </a:r>
            <a:r>
              <a:rPr sz="850" u="sng" spc="70" dirty="0">
                <a:solidFill>
                  <a:srgbClr val="666666"/>
                </a:solidFill>
                <a:latin typeface="Arial"/>
                <a:cs typeface="Arial"/>
              </a:rPr>
              <a:t>z</a:t>
            </a:r>
            <a:r>
              <a:rPr sz="850" u="sng" spc="-11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850" u="sng" spc="-114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850" u="sng" spc="70" dirty="0">
                <a:solidFill>
                  <a:srgbClr val="666666"/>
                </a:solidFill>
                <a:latin typeface="Arial"/>
                <a:cs typeface="Arial"/>
              </a:rPr>
              <a:t>c</a:t>
            </a:r>
            <a:r>
              <a:rPr sz="850" u="sng" spc="25" dirty="0">
                <a:solidFill>
                  <a:srgbClr val="464646"/>
                </a:solidFill>
                <a:latin typeface="Arial"/>
                <a:cs typeface="Arial"/>
              </a:rPr>
              <a:t>bh</a:t>
            </a:r>
            <a:r>
              <a:rPr sz="850" u="sng" spc="5" dirty="0">
                <a:solidFill>
                  <a:srgbClr val="666666"/>
                </a:solidFill>
                <a:latin typeface="Arial"/>
                <a:cs typeface="Arial"/>
              </a:rPr>
              <a:t>.c</a:t>
            </a:r>
            <a:r>
              <a:rPr sz="850" u="sng" spc="20" dirty="0">
                <a:solidFill>
                  <a:srgbClr val="666666"/>
                </a:solidFill>
                <a:latin typeface="Arial"/>
                <a:cs typeface="Arial"/>
              </a:rPr>
              <a:t>o</a:t>
            </a:r>
            <a:r>
              <a:rPr sz="850" u="sng" spc="45" dirty="0">
                <a:solidFill>
                  <a:srgbClr val="333333"/>
                </a:solidFill>
                <a:latin typeface="Arial"/>
                <a:cs typeface="Arial"/>
              </a:rPr>
              <a:t>m</a:t>
            </a:r>
            <a:r>
              <a:rPr sz="850" u="sng" spc="-145" dirty="0">
                <a:solidFill>
                  <a:srgbClr val="666666"/>
                </a:solidFill>
                <a:latin typeface="Arial"/>
                <a:cs typeface="Arial"/>
              </a:rPr>
              <a:t>.</a:t>
            </a:r>
            <a:r>
              <a:rPr sz="850" u="sng" spc="-125" dirty="0">
                <a:solidFill>
                  <a:srgbClr val="666666"/>
                </a:solidFill>
                <a:latin typeface="Arial"/>
                <a:cs typeface="Arial"/>
              </a:rPr>
              <a:t> </a:t>
            </a:r>
            <a:r>
              <a:rPr sz="850" u="sng" spc="30" dirty="0">
                <a:solidFill>
                  <a:srgbClr val="464646"/>
                </a:solidFill>
                <a:latin typeface="Arial"/>
                <a:cs typeface="Arial"/>
              </a:rPr>
              <a:t>br</a:t>
            </a:r>
            <a:r>
              <a:rPr sz="850" spc="1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ou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pelo</a:t>
            </a:r>
            <a:r>
              <a:rPr sz="1000" spc="-8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telefone</a:t>
            </a:r>
            <a:r>
              <a:rPr sz="1000" spc="11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1F1F1F"/>
                </a:solidFill>
                <a:latin typeface="Arial"/>
                <a:cs typeface="Arial"/>
              </a:rPr>
              <a:t>(31)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8658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6108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33333"/>
                </a:solidFill>
                <a:latin typeface="Arial"/>
                <a:cs typeface="Arial"/>
              </a:rPr>
              <a:t>-</a:t>
            </a:r>
            <a:r>
              <a:rPr sz="1000" spc="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M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ilen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11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76680" y="5080414"/>
            <a:ext cx="205613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0" dirty="0">
                <a:solidFill>
                  <a:srgbClr val="1F1F1F"/>
                </a:solidFill>
                <a:latin typeface="Arial"/>
                <a:cs typeface="Arial"/>
              </a:rPr>
              <a:t>Be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2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Horizont</a:t>
            </a:r>
            <a:r>
              <a:rPr sz="1000" spc="5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spc="85" dirty="0">
                <a:solidFill>
                  <a:srgbClr val="464646"/>
                </a:solidFill>
                <a:latin typeface="Arial"/>
                <a:cs typeface="Arial"/>
              </a:rPr>
              <a:t>,</a:t>
            </a:r>
            <a:r>
              <a:rPr sz="1000" spc="-14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25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Ma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o</a:t>
            </a:r>
            <a:r>
              <a:rPr sz="1000" spc="-5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33333"/>
                </a:solidFill>
                <a:latin typeface="Arial"/>
                <a:cs typeface="Arial"/>
              </a:rPr>
              <a:t>2015.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48341" y="6026000"/>
            <a:ext cx="622935" cy="247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750" spc="-125" dirty="0">
                <a:solidFill>
                  <a:srgbClr val="727293"/>
                </a:solidFill>
                <a:latin typeface="Arial"/>
                <a:cs typeface="Arial"/>
              </a:rPr>
              <a:t>c</a:t>
            </a:r>
            <a:r>
              <a:rPr sz="1750" spc="-55" dirty="0">
                <a:solidFill>
                  <a:srgbClr val="727293"/>
                </a:solidFill>
                <a:latin typeface="Arial"/>
                <a:cs typeface="Arial"/>
              </a:rPr>
              <a:t>k</a:t>
            </a:r>
            <a:r>
              <a:rPr sz="1750" spc="-380" dirty="0">
                <a:solidFill>
                  <a:srgbClr val="8E8EA0"/>
                </a:solidFill>
                <a:latin typeface="Arial"/>
                <a:cs typeface="Arial"/>
              </a:rPr>
              <a:t>\GvC?</a:t>
            </a:r>
            <a:endParaRPr sz="17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330133" y="6000073"/>
            <a:ext cx="316865" cy="298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spc="80" dirty="0">
                <a:solidFill>
                  <a:srgbClr val="727293"/>
                </a:solidFill>
                <a:latin typeface="Times New Roman"/>
                <a:cs typeface="Times New Roman"/>
              </a:rPr>
              <a:t>{d</a:t>
            </a:r>
            <a:endParaRPr sz="21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647110" y="5989853"/>
            <a:ext cx="780415" cy="311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150" spc="-180" dirty="0">
                <a:solidFill>
                  <a:srgbClr val="8E8EA0"/>
                </a:solidFill>
                <a:latin typeface="Times New Roman"/>
                <a:cs typeface="Times New Roman"/>
              </a:rPr>
              <a:t>'</a:t>
            </a:r>
            <a:r>
              <a:rPr sz="2150" spc="-285" dirty="0">
                <a:solidFill>
                  <a:srgbClr val="8E8EA0"/>
                </a:solidFill>
                <a:latin typeface="Times New Roman"/>
                <a:cs typeface="Times New Roman"/>
              </a:rPr>
              <a:t>\</a:t>
            </a:r>
            <a:r>
              <a:rPr sz="2150" spc="80" dirty="0">
                <a:solidFill>
                  <a:srgbClr val="8E8EA0"/>
                </a:solidFill>
                <a:latin typeface="Times New Roman"/>
                <a:cs typeface="Times New Roman"/>
              </a:rPr>
              <a:t> </a:t>
            </a:r>
            <a:r>
              <a:rPr sz="2250" i="1" spc="-300" dirty="0">
                <a:solidFill>
                  <a:srgbClr val="727293"/>
                </a:solidFill>
                <a:latin typeface="Times New Roman"/>
                <a:cs typeface="Times New Roman"/>
              </a:rPr>
              <a:t>Jo</a:t>
            </a:r>
            <a:r>
              <a:rPr sz="2250" i="1" spc="-175" dirty="0">
                <a:solidFill>
                  <a:srgbClr val="727293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727293"/>
                </a:solidFill>
                <a:latin typeface="Times New Roman"/>
                <a:cs typeface="Times New Roman"/>
              </a:rPr>
              <a:t>i</a:t>
            </a:r>
            <a:r>
              <a:rPr sz="1800" spc="-150" dirty="0">
                <a:solidFill>
                  <a:srgbClr val="727293"/>
                </a:solidFill>
                <a:latin typeface="Times New Roman"/>
                <a:cs typeface="Times New Roman"/>
              </a:rPr>
              <a:t>l</a:t>
            </a:r>
            <a:r>
              <a:rPr sz="1800" spc="-345" dirty="0">
                <a:solidFill>
                  <a:srgbClr val="8E8EA0"/>
                </a:solidFill>
                <a:latin typeface="Times New Roman"/>
                <a:cs typeface="Times New Roman"/>
              </a:rPr>
              <a:t>c</a:t>
            </a:r>
            <a:r>
              <a:rPr sz="1800" spc="630" dirty="0">
                <a:solidFill>
                  <a:srgbClr val="8E8EA0"/>
                </a:solidFill>
                <a:latin typeface="Times New Roman"/>
                <a:cs typeface="Times New Roman"/>
              </a:rPr>
              <a:t>k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98234" y="6249292"/>
            <a:ext cx="158877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Edvânia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1F1F1F"/>
                </a:solidFill>
                <a:latin typeface="Arial"/>
                <a:cs typeface="Arial"/>
              </a:rPr>
              <a:t>GonÇíVe</a:t>
            </a:r>
            <a:r>
              <a:rPr sz="1000" spc="85" dirty="0">
                <a:solidFill>
                  <a:srgbClr val="1F1F1F"/>
                </a:solidFill>
                <a:latin typeface="Arial"/>
                <a:cs typeface="Arial"/>
              </a:rPr>
              <a:t>S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33333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45" dirty="0">
                <a:solidFill>
                  <a:srgbClr val="333333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33333"/>
                </a:solidFill>
                <a:latin typeface="Arial"/>
                <a:cs typeface="Arial"/>
              </a:rPr>
              <a:t>va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98234" y="6390835"/>
            <a:ext cx="215709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5" dirty="0">
                <a:solidFill>
                  <a:srgbClr val="1F1F1F"/>
                </a:solidFill>
                <a:latin typeface="Arial"/>
                <a:cs typeface="Arial"/>
              </a:rPr>
              <a:t>Representante</a:t>
            </a:r>
            <a:r>
              <a:rPr sz="100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</a:t>
            </a:r>
            <a:r>
              <a:rPr sz="1000" spc="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33333"/>
                </a:solidFill>
                <a:latin typeface="Arial"/>
                <a:cs typeface="Arial"/>
              </a:rPr>
              <a:t>ssão</a:t>
            </a:r>
            <a:r>
              <a:rPr sz="1000" spc="-25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81237" y="6258423"/>
            <a:ext cx="152908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32130" algn="l"/>
              </a:tabLst>
            </a:pP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Mari</a:t>
            </a:r>
            <a:r>
              <a:rPr sz="1000" spc="-30" dirty="0">
                <a:solidFill>
                  <a:srgbClr val="1F1F1F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1F1F1F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	</a:t>
            </a: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Rodrigues</a:t>
            </a:r>
            <a:r>
              <a:rPr sz="1000" spc="10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Fre</a:t>
            </a:r>
            <a:r>
              <a:rPr sz="1000" spc="-114" dirty="0">
                <a:solidFill>
                  <a:srgbClr val="1F1F1F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1F1F1F"/>
                </a:solidFill>
                <a:latin typeface="Arial"/>
                <a:cs typeface="Arial"/>
              </a:rPr>
              <a:t>tas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81237" y="6395400"/>
            <a:ext cx="21526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1F1F1F"/>
                </a:solidFill>
                <a:latin typeface="Arial"/>
                <a:cs typeface="Arial"/>
              </a:rPr>
              <a:t>Representante</a:t>
            </a:r>
            <a:r>
              <a:rPr sz="1000" spc="4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Comissão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5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81237" y="7399904"/>
            <a:ext cx="24898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Super</a:t>
            </a:r>
            <a:r>
              <a:rPr sz="1000" spc="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ntendênc</a:t>
            </a:r>
            <a:r>
              <a:rPr sz="1000" spc="0" dirty="0">
                <a:solidFill>
                  <a:srgbClr val="333333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33333"/>
                </a:solidFill>
                <a:latin typeface="Arial"/>
                <a:cs typeface="Arial"/>
              </a:rPr>
              <a:t>a</a:t>
            </a:r>
            <a:r>
              <a:rPr sz="1000" spc="-30" dirty="0">
                <a:solidFill>
                  <a:srgbClr val="333333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1F1F1F"/>
                </a:solidFill>
                <a:latin typeface="Arial"/>
                <a:cs typeface="Arial"/>
              </a:rPr>
              <a:t>da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 Comissão</a:t>
            </a:r>
            <a:r>
              <a:rPr sz="1000" spc="30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1F1F1F"/>
                </a:solidFill>
                <a:latin typeface="Arial"/>
                <a:cs typeface="Arial"/>
              </a:rPr>
              <a:t>de</a:t>
            </a:r>
            <a:r>
              <a:rPr sz="1000" spc="-5" dirty="0">
                <a:solidFill>
                  <a:srgbClr val="1F1F1F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33333"/>
                </a:solidFill>
                <a:latin typeface="Arial"/>
                <a:cs typeface="Arial"/>
              </a:rPr>
              <a:t>Compras</a:t>
            </a:r>
            <a:endParaRPr sz="1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0432" y="448055"/>
            <a:ext cx="708659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31880" y="1801282"/>
            <a:ext cx="5983605" cy="0"/>
          </a:xfrm>
          <a:custGeom>
            <a:avLst/>
            <a:gdLst/>
            <a:ahLst/>
            <a:cxnLst/>
            <a:rect l="l" t="t" r="r" b="b"/>
            <a:pathLst>
              <a:path w="5983605">
                <a:moveTo>
                  <a:pt x="0" y="0"/>
                </a:moveTo>
                <a:lnTo>
                  <a:pt x="5983141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8446" y="2013870"/>
            <a:ext cx="873125" cy="0"/>
          </a:xfrm>
          <a:custGeom>
            <a:avLst/>
            <a:gdLst/>
            <a:ahLst/>
            <a:cxnLst/>
            <a:rect l="l" t="t" r="r" b="b"/>
            <a:pathLst>
              <a:path w="873125">
                <a:moveTo>
                  <a:pt x="0" y="0"/>
                </a:moveTo>
                <a:lnTo>
                  <a:pt x="873017" y="0"/>
                </a:lnTo>
              </a:path>
            </a:pathLst>
          </a:custGeom>
          <a:ln w="4570">
            <a:solidFill>
              <a:srgbClr val="5454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1880" y="1801282"/>
            <a:ext cx="0" cy="7895590"/>
          </a:xfrm>
          <a:custGeom>
            <a:avLst/>
            <a:gdLst/>
            <a:ahLst/>
            <a:cxnLst/>
            <a:rect l="l" t="t" r="r" b="b"/>
            <a:pathLst>
              <a:path h="7895590">
                <a:moveTo>
                  <a:pt x="0" y="7895468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746035" y="1993296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5">
                <a:moveTo>
                  <a:pt x="0" y="0"/>
                </a:moveTo>
                <a:lnTo>
                  <a:pt x="681045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427080" y="1993296"/>
            <a:ext cx="2994025" cy="0"/>
          </a:xfrm>
          <a:custGeom>
            <a:avLst/>
            <a:gdLst/>
            <a:ahLst/>
            <a:cxnLst/>
            <a:rect l="l" t="t" r="r" b="b"/>
            <a:pathLst>
              <a:path w="2994025">
                <a:moveTo>
                  <a:pt x="0" y="0"/>
                </a:moveTo>
                <a:lnTo>
                  <a:pt x="2993856" y="0"/>
                </a:lnTo>
              </a:path>
            </a:pathLst>
          </a:custGeom>
          <a:ln w="9141">
            <a:solidFill>
              <a:srgbClr val="48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402653" y="2011584"/>
            <a:ext cx="1362710" cy="0"/>
          </a:xfrm>
          <a:custGeom>
            <a:avLst/>
            <a:gdLst/>
            <a:ahLst/>
            <a:cxnLst/>
            <a:rect l="l" t="t" r="r" b="b"/>
            <a:pathLst>
              <a:path w="1362709">
                <a:moveTo>
                  <a:pt x="0" y="0"/>
                </a:moveTo>
                <a:lnTo>
                  <a:pt x="1362090" y="0"/>
                </a:lnTo>
              </a:path>
            </a:pathLst>
          </a:custGeom>
          <a:ln w="914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810450" y="1801282"/>
            <a:ext cx="0" cy="6295390"/>
          </a:xfrm>
          <a:custGeom>
            <a:avLst/>
            <a:gdLst/>
            <a:ahLst/>
            <a:cxnLst/>
            <a:rect l="l" t="t" r="r" b="b"/>
            <a:pathLst>
              <a:path h="6295390">
                <a:moveTo>
                  <a:pt x="0" y="629534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68446" y="2315607"/>
            <a:ext cx="895985" cy="0"/>
          </a:xfrm>
          <a:custGeom>
            <a:avLst/>
            <a:gdLst/>
            <a:ahLst/>
            <a:cxnLst/>
            <a:rect l="l" t="t" r="r" b="b"/>
            <a:pathLst>
              <a:path w="895985">
                <a:moveTo>
                  <a:pt x="0" y="0"/>
                </a:moveTo>
                <a:lnTo>
                  <a:pt x="895871" y="0"/>
                </a:lnTo>
              </a:path>
            </a:pathLst>
          </a:custGeom>
          <a:ln w="457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391800" y="2016156"/>
            <a:ext cx="0" cy="302260"/>
          </a:xfrm>
          <a:custGeom>
            <a:avLst/>
            <a:gdLst/>
            <a:ahLst/>
            <a:cxnLst/>
            <a:rect l="l" t="t" r="r" b="b"/>
            <a:pathLst>
              <a:path h="302260">
                <a:moveTo>
                  <a:pt x="0" y="301736"/>
                </a:moveTo>
                <a:lnTo>
                  <a:pt x="0" y="0"/>
                </a:lnTo>
              </a:path>
            </a:pathLst>
          </a:custGeom>
          <a:ln w="4570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746035" y="2295034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5">
                <a:moveTo>
                  <a:pt x="0" y="0"/>
                </a:moveTo>
                <a:lnTo>
                  <a:pt x="681045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603055" y="2016156"/>
            <a:ext cx="0" cy="2761615"/>
          </a:xfrm>
          <a:custGeom>
            <a:avLst/>
            <a:gdLst/>
            <a:ahLst/>
            <a:cxnLst/>
            <a:rect l="l" t="t" r="r" b="b"/>
            <a:pathLst>
              <a:path h="2761615">
                <a:moveTo>
                  <a:pt x="0" y="2761355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907012" y="2295034"/>
            <a:ext cx="978535" cy="0"/>
          </a:xfrm>
          <a:custGeom>
            <a:avLst/>
            <a:gdLst/>
            <a:ahLst/>
            <a:cxnLst/>
            <a:rect l="l" t="t" r="r" b="b"/>
            <a:pathLst>
              <a:path w="978535">
                <a:moveTo>
                  <a:pt x="0" y="0"/>
                </a:moveTo>
                <a:lnTo>
                  <a:pt x="978145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333092" y="2011584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4">
                <a:moveTo>
                  <a:pt x="0" y="169155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861016" y="2011584"/>
            <a:ext cx="0" cy="306705"/>
          </a:xfrm>
          <a:custGeom>
            <a:avLst/>
            <a:gdLst/>
            <a:ahLst/>
            <a:cxnLst/>
            <a:rect l="l" t="t" r="r" b="b"/>
            <a:pathLst>
              <a:path h="306705">
                <a:moveTo>
                  <a:pt x="0" y="306308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5423222" y="2011584"/>
            <a:ext cx="0" cy="5015865"/>
          </a:xfrm>
          <a:custGeom>
            <a:avLst/>
            <a:gdLst/>
            <a:ahLst/>
            <a:cxnLst/>
            <a:rect l="l" t="t" r="r" b="b"/>
            <a:pathLst>
              <a:path h="5015865">
                <a:moveTo>
                  <a:pt x="0" y="5015245"/>
                </a:moveTo>
                <a:lnTo>
                  <a:pt x="0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6053988" y="2007012"/>
            <a:ext cx="0" cy="173990"/>
          </a:xfrm>
          <a:custGeom>
            <a:avLst/>
            <a:gdLst/>
            <a:ahLst/>
            <a:cxnLst/>
            <a:rect l="l" t="t" r="r" b="b"/>
            <a:pathLst>
              <a:path h="173989">
                <a:moveTo>
                  <a:pt x="0" y="173727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427080" y="2295034"/>
            <a:ext cx="480059" cy="0"/>
          </a:xfrm>
          <a:custGeom>
            <a:avLst/>
            <a:gdLst/>
            <a:ahLst/>
            <a:cxnLst/>
            <a:rect l="l" t="t" r="r" b="b"/>
            <a:pathLst>
              <a:path w="480060">
                <a:moveTo>
                  <a:pt x="0" y="0"/>
                </a:moveTo>
                <a:lnTo>
                  <a:pt x="479931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605340" y="2144166"/>
            <a:ext cx="0" cy="525780"/>
          </a:xfrm>
          <a:custGeom>
            <a:avLst/>
            <a:gdLst/>
            <a:ahLst/>
            <a:cxnLst/>
            <a:rect l="l" t="t" r="r" b="b"/>
            <a:pathLst>
              <a:path h="525780">
                <a:moveTo>
                  <a:pt x="0" y="525754"/>
                </a:moveTo>
                <a:lnTo>
                  <a:pt x="0" y="0"/>
                </a:lnTo>
              </a:path>
            </a:pathLst>
          </a:custGeom>
          <a:ln w="914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3866874" y="2315607"/>
            <a:ext cx="1577340" cy="0"/>
          </a:xfrm>
          <a:custGeom>
            <a:avLst/>
            <a:gdLst/>
            <a:ahLst/>
            <a:cxnLst/>
            <a:rect l="l" t="t" r="r" b="b"/>
            <a:pathLst>
              <a:path w="1577339">
                <a:moveTo>
                  <a:pt x="0" y="0"/>
                </a:moveTo>
                <a:lnTo>
                  <a:pt x="1576915" y="0"/>
                </a:lnTo>
              </a:path>
            </a:pathLst>
          </a:custGeom>
          <a:ln w="457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335378" y="2144166"/>
            <a:ext cx="0" cy="173990"/>
          </a:xfrm>
          <a:custGeom>
            <a:avLst/>
            <a:gdLst/>
            <a:ahLst/>
            <a:cxnLst/>
            <a:rect l="l" t="t" r="r" b="b"/>
            <a:pathLst>
              <a:path h="173989">
                <a:moveTo>
                  <a:pt x="0" y="173727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398082" y="2315607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615" y="0"/>
                </a:lnTo>
              </a:path>
            </a:pathLst>
          </a:custGeom>
          <a:ln w="457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056274" y="2144166"/>
            <a:ext cx="0" cy="173990"/>
          </a:xfrm>
          <a:custGeom>
            <a:avLst/>
            <a:gdLst/>
            <a:ahLst/>
            <a:cxnLst/>
            <a:rect l="l" t="t" r="r" b="b"/>
            <a:pathLst>
              <a:path h="173989">
                <a:moveTo>
                  <a:pt x="0" y="173727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6037991" y="2313321"/>
            <a:ext cx="731520" cy="0"/>
          </a:xfrm>
          <a:custGeom>
            <a:avLst/>
            <a:gdLst/>
            <a:ahLst/>
            <a:cxnLst/>
            <a:rect l="l" t="t" r="r" b="b"/>
            <a:pathLst>
              <a:path w="731520">
                <a:moveTo>
                  <a:pt x="0" y="0"/>
                </a:moveTo>
                <a:lnTo>
                  <a:pt x="731323" y="0"/>
                </a:lnTo>
              </a:path>
            </a:pathLst>
          </a:custGeom>
          <a:ln w="9141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396371" y="2011584"/>
            <a:ext cx="0" cy="5742305"/>
          </a:xfrm>
          <a:custGeom>
            <a:avLst/>
            <a:gdLst/>
            <a:ahLst/>
            <a:cxnLst/>
            <a:rect l="l" t="t" r="r" b="b"/>
            <a:pathLst>
              <a:path h="5742305">
                <a:moveTo>
                  <a:pt x="0" y="5742158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335378" y="2272176"/>
            <a:ext cx="0" cy="288290"/>
          </a:xfrm>
          <a:custGeom>
            <a:avLst/>
            <a:gdLst/>
            <a:ahLst/>
            <a:cxnLst/>
            <a:rect l="l" t="t" r="r" b="b"/>
            <a:pathLst>
              <a:path h="288289">
                <a:moveTo>
                  <a:pt x="0" y="288022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863302" y="2272176"/>
            <a:ext cx="0" cy="617220"/>
          </a:xfrm>
          <a:custGeom>
            <a:avLst/>
            <a:gdLst/>
            <a:ahLst/>
            <a:cxnLst/>
            <a:rect l="l" t="t" r="r" b="b"/>
            <a:pathLst>
              <a:path h="617219">
                <a:moveTo>
                  <a:pt x="0" y="617190"/>
                </a:moveTo>
                <a:lnTo>
                  <a:pt x="0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6056274" y="2272176"/>
            <a:ext cx="0" cy="508000"/>
          </a:xfrm>
          <a:custGeom>
            <a:avLst/>
            <a:gdLst/>
            <a:ahLst/>
            <a:cxnLst/>
            <a:rect l="l" t="t" r="r" b="b"/>
            <a:pathLst>
              <a:path h="508000">
                <a:moveTo>
                  <a:pt x="0" y="507467"/>
                </a:moveTo>
                <a:lnTo>
                  <a:pt x="0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394085" y="2368182"/>
            <a:ext cx="0" cy="416559"/>
          </a:xfrm>
          <a:custGeom>
            <a:avLst/>
            <a:gdLst/>
            <a:ahLst/>
            <a:cxnLst/>
            <a:rect l="l" t="t" r="r" b="b"/>
            <a:pathLst>
              <a:path h="416560">
                <a:moveTo>
                  <a:pt x="0" y="416032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420936" y="2386470"/>
            <a:ext cx="0" cy="502920"/>
          </a:xfrm>
          <a:custGeom>
            <a:avLst/>
            <a:gdLst/>
            <a:ahLst/>
            <a:cxnLst/>
            <a:rect l="l" t="t" r="r" b="b"/>
            <a:pathLst>
              <a:path h="502919">
                <a:moveTo>
                  <a:pt x="0" y="502895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4337663" y="2523624"/>
            <a:ext cx="0" cy="754380"/>
          </a:xfrm>
          <a:custGeom>
            <a:avLst/>
            <a:gdLst/>
            <a:ahLst/>
            <a:cxnLst/>
            <a:rect l="l" t="t" r="r" b="b"/>
            <a:pathLst>
              <a:path h="754379">
                <a:moveTo>
                  <a:pt x="0" y="754343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396371" y="2743069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5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2607626" y="2743069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5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6058559" y="2743069"/>
            <a:ext cx="0" cy="594360"/>
          </a:xfrm>
          <a:custGeom>
            <a:avLst/>
            <a:gdLst/>
            <a:ahLst/>
            <a:cxnLst/>
            <a:rect l="l" t="t" r="r" b="b"/>
            <a:pathLst>
              <a:path h="594360">
                <a:moveTo>
                  <a:pt x="0" y="594332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873017" y="2983087"/>
            <a:ext cx="1650364" cy="0"/>
          </a:xfrm>
          <a:custGeom>
            <a:avLst/>
            <a:gdLst/>
            <a:ahLst/>
            <a:cxnLst/>
            <a:rect l="l" t="t" r="r" b="b"/>
            <a:pathLst>
              <a:path w="1650364">
                <a:moveTo>
                  <a:pt x="0" y="0"/>
                </a:moveTo>
                <a:lnTo>
                  <a:pt x="1650049" y="0"/>
                </a:lnTo>
              </a:path>
            </a:pathLst>
          </a:custGeom>
          <a:ln w="4570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612196" y="2016156"/>
            <a:ext cx="0" cy="4677410"/>
          </a:xfrm>
          <a:custGeom>
            <a:avLst/>
            <a:gdLst/>
            <a:ahLst/>
            <a:cxnLst/>
            <a:rect l="l" t="t" r="r" b="b"/>
            <a:pathLst>
              <a:path h="4677409">
                <a:moveTo>
                  <a:pt x="0" y="4676933"/>
                </a:moveTo>
                <a:lnTo>
                  <a:pt x="0" y="0"/>
                </a:lnTo>
              </a:path>
            </a:pathLst>
          </a:custGeom>
          <a:ln w="9141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2596198" y="2962515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30209" y="0"/>
                </a:lnTo>
              </a:path>
            </a:pathLst>
          </a:custGeom>
          <a:ln w="9141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3126408" y="2962515"/>
            <a:ext cx="288290" cy="0"/>
          </a:xfrm>
          <a:custGeom>
            <a:avLst/>
            <a:gdLst/>
            <a:ahLst/>
            <a:cxnLst/>
            <a:rect l="l" t="t" r="r" b="b"/>
            <a:pathLst>
              <a:path w="288289">
                <a:moveTo>
                  <a:pt x="0" y="0"/>
                </a:moveTo>
                <a:lnTo>
                  <a:pt x="287958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3588057" y="2983087"/>
            <a:ext cx="1856105" cy="0"/>
          </a:xfrm>
          <a:custGeom>
            <a:avLst/>
            <a:gdLst/>
            <a:ahLst/>
            <a:cxnLst/>
            <a:rect l="l" t="t" r="r" b="b"/>
            <a:pathLst>
              <a:path w="1856104">
                <a:moveTo>
                  <a:pt x="0" y="0"/>
                </a:moveTo>
                <a:lnTo>
                  <a:pt x="1855732" y="0"/>
                </a:lnTo>
              </a:path>
            </a:pathLst>
          </a:custGeom>
          <a:ln w="457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4865587" y="2852792"/>
            <a:ext cx="0" cy="800100"/>
          </a:xfrm>
          <a:custGeom>
            <a:avLst/>
            <a:gdLst/>
            <a:ahLst/>
            <a:cxnLst/>
            <a:rect l="l" t="t" r="r" b="b"/>
            <a:pathLst>
              <a:path h="800100">
                <a:moveTo>
                  <a:pt x="0" y="800061"/>
                </a:moveTo>
                <a:lnTo>
                  <a:pt x="0" y="0"/>
                </a:lnTo>
              </a:path>
            </a:pathLst>
          </a:custGeom>
          <a:ln w="4570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398082" y="2983087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615" y="0"/>
                </a:lnTo>
              </a:path>
            </a:pathLst>
          </a:custGeom>
          <a:ln w="4570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6037991" y="2980802"/>
            <a:ext cx="731520" cy="0"/>
          </a:xfrm>
          <a:custGeom>
            <a:avLst/>
            <a:gdLst/>
            <a:ahLst/>
            <a:cxnLst/>
            <a:rect l="l" t="t" r="r" b="b"/>
            <a:pathLst>
              <a:path w="731520">
                <a:moveTo>
                  <a:pt x="0" y="0"/>
                </a:moveTo>
                <a:lnTo>
                  <a:pt x="731323" y="0"/>
                </a:lnTo>
              </a:path>
            </a:pathLst>
          </a:custGeom>
          <a:ln w="9141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396371" y="3076809"/>
            <a:ext cx="0" cy="260985"/>
          </a:xfrm>
          <a:custGeom>
            <a:avLst/>
            <a:gdLst/>
            <a:ahLst/>
            <a:cxnLst/>
            <a:rect l="l" t="t" r="r" b="b"/>
            <a:pathLst>
              <a:path h="260985">
                <a:moveTo>
                  <a:pt x="0" y="260591"/>
                </a:moveTo>
                <a:lnTo>
                  <a:pt x="0" y="0"/>
                </a:lnTo>
              </a:path>
            </a:pathLst>
          </a:custGeom>
          <a:ln w="4570">
            <a:solidFill>
              <a:srgbClr val="08080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607626" y="3076809"/>
            <a:ext cx="0" cy="260985"/>
          </a:xfrm>
          <a:custGeom>
            <a:avLst/>
            <a:gdLst/>
            <a:ahLst/>
            <a:cxnLst/>
            <a:rect l="l" t="t" r="r" b="b"/>
            <a:pathLst>
              <a:path h="260985">
                <a:moveTo>
                  <a:pt x="0" y="260591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4337663" y="3186532"/>
            <a:ext cx="0" cy="151130"/>
          </a:xfrm>
          <a:custGeom>
            <a:avLst/>
            <a:gdLst/>
            <a:ahLst/>
            <a:cxnLst/>
            <a:rect l="l" t="t" r="r" b="b"/>
            <a:pathLst>
              <a:path h="151129">
                <a:moveTo>
                  <a:pt x="0" y="150868"/>
                </a:moveTo>
                <a:lnTo>
                  <a:pt x="0" y="0"/>
                </a:lnTo>
              </a:path>
            </a:pathLst>
          </a:custGeom>
          <a:ln w="9141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423222" y="3186532"/>
            <a:ext cx="0" cy="151130"/>
          </a:xfrm>
          <a:custGeom>
            <a:avLst/>
            <a:gdLst/>
            <a:ahLst/>
            <a:cxnLst/>
            <a:rect l="l" t="t" r="r" b="b"/>
            <a:pathLst>
              <a:path h="151129">
                <a:moveTo>
                  <a:pt x="0" y="150868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4339949" y="3300827"/>
            <a:ext cx="0" cy="594360"/>
          </a:xfrm>
          <a:custGeom>
            <a:avLst/>
            <a:gdLst/>
            <a:ahLst/>
            <a:cxnLst/>
            <a:rect l="l" t="t" r="r" b="b"/>
            <a:pathLst>
              <a:path h="594360">
                <a:moveTo>
                  <a:pt x="0" y="594330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73017" y="3428837"/>
            <a:ext cx="5896610" cy="0"/>
          </a:xfrm>
          <a:custGeom>
            <a:avLst/>
            <a:gdLst/>
            <a:ahLst/>
            <a:cxnLst/>
            <a:rect l="l" t="t" r="r" b="b"/>
            <a:pathLst>
              <a:path w="5896609">
                <a:moveTo>
                  <a:pt x="0" y="0"/>
                </a:moveTo>
                <a:lnTo>
                  <a:pt x="5896296" y="0"/>
                </a:lnTo>
              </a:path>
            </a:pathLst>
          </a:custGeom>
          <a:ln w="457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6058559" y="3300827"/>
            <a:ext cx="0" cy="352425"/>
          </a:xfrm>
          <a:custGeom>
            <a:avLst/>
            <a:gdLst/>
            <a:ahLst/>
            <a:cxnLst/>
            <a:rect l="l" t="t" r="r" b="b"/>
            <a:pathLst>
              <a:path h="352425">
                <a:moveTo>
                  <a:pt x="0" y="352026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873017" y="3650567"/>
            <a:ext cx="974090" cy="0"/>
          </a:xfrm>
          <a:custGeom>
            <a:avLst/>
            <a:gdLst/>
            <a:ahLst/>
            <a:cxnLst/>
            <a:rect l="l" t="t" r="r" b="b"/>
            <a:pathLst>
              <a:path w="974089">
                <a:moveTo>
                  <a:pt x="0" y="0"/>
                </a:moveTo>
                <a:lnTo>
                  <a:pt x="973575" y="0"/>
                </a:lnTo>
              </a:path>
            </a:pathLst>
          </a:custGeom>
          <a:ln w="457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596198" y="3629995"/>
            <a:ext cx="1289050" cy="0"/>
          </a:xfrm>
          <a:custGeom>
            <a:avLst/>
            <a:gdLst/>
            <a:ahLst/>
            <a:cxnLst/>
            <a:rect l="l" t="t" r="r" b="b"/>
            <a:pathLst>
              <a:path w="1289050">
                <a:moveTo>
                  <a:pt x="0" y="0"/>
                </a:moveTo>
                <a:lnTo>
                  <a:pt x="1288958" y="0"/>
                </a:lnTo>
              </a:path>
            </a:pathLst>
          </a:custGeom>
          <a:ln w="9141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5398082" y="3650567"/>
            <a:ext cx="1376045" cy="0"/>
          </a:xfrm>
          <a:custGeom>
            <a:avLst/>
            <a:gdLst/>
            <a:ahLst/>
            <a:cxnLst/>
            <a:rect l="l" t="t" r="r" b="b"/>
            <a:pathLst>
              <a:path w="1376045">
                <a:moveTo>
                  <a:pt x="0" y="0"/>
                </a:moveTo>
                <a:lnTo>
                  <a:pt x="1375802" y="0"/>
                </a:lnTo>
              </a:path>
            </a:pathLst>
          </a:custGeom>
          <a:ln w="45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2239679" y="3629995"/>
            <a:ext cx="187960" cy="0"/>
          </a:xfrm>
          <a:custGeom>
            <a:avLst/>
            <a:gdLst/>
            <a:ahLst/>
            <a:cxnLst/>
            <a:rect l="l" t="t" r="r" b="b"/>
            <a:pathLst>
              <a:path w="187960">
                <a:moveTo>
                  <a:pt x="0" y="0"/>
                </a:moveTo>
                <a:lnTo>
                  <a:pt x="187401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2427080" y="3629995"/>
            <a:ext cx="178435" cy="0"/>
          </a:xfrm>
          <a:custGeom>
            <a:avLst/>
            <a:gdLst/>
            <a:ahLst/>
            <a:cxnLst/>
            <a:rect l="l" t="t" r="r" b="b"/>
            <a:pathLst>
              <a:path w="178435">
                <a:moveTo>
                  <a:pt x="0" y="0"/>
                </a:moveTo>
                <a:lnTo>
                  <a:pt x="178259" y="0"/>
                </a:lnTo>
              </a:path>
            </a:pathLst>
          </a:custGeom>
          <a:ln w="9141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3885157" y="3629995"/>
            <a:ext cx="182880" cy="0"/>
          </a:xfrm>
          <a:custGeom>
            <a:avLst/>
            <a:gdLst/>
            <a:ahLst/>
            <a:cxnLst/>
            <a:rect l="l" t="t" r="r" b="b"/>
            <a:pathLst>
              <a:path w="182879">
                <a:moveTo>
                  <a:pt x="0" y="0"/>
                </a:moveTo>
                <a:lnTo>
                  <a:pt x="182830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4168545" y="3650567"/>
            <a:ext cx="1275715" cy="0"/>
          </a:xfrm>
          <a:custGeom>
            <a:avLst/>
            <a:gdLst/>
            <a:ahLst/>
            <a:cxnLst/>
            <a:rect l="l" t="t" r="r" b="b"/>
            <a:pathLst>
              <a:path w="1275714">
                <a:moveTo>
                  <a:pt x="0" y="0"/>
                </a:moveTo>
                <a:lnTo>
                  <a:pt x="1275245" y="0"/>
                </a:lnTo>
              </a:path>
            </a:pathLst>
          </a:custGeom>
          <a:ln w="4570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865587" y="3607136"/>
            <a:ext cx="0" cy="187960"/>
          </a:xfrm>
          <a:custGeom>
            <a:avLst/>
            <a:gdLst/>
            <a:ahLst/>
            <a:cxnLst/>
            <a:rect l="l" t="t" r="r" b="b"/>
            <a:pathLst>
              <a:path h="187960">
                <a:moveTo>
                  <a:pt x="0" y="187443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6060845" y="3607136"/>
            <a:ext cx="0" cy="736600"/>
          </a:xfrm>
          <a:custGeom>
            <a:avLst/>
            <a:gdLst/>
            <a:ahLst/>
            <a:cxnLst/>
            <a:rect l="l" t="t" r="r" b="b"/>
            <a:pathLst>
              <a:path h="736600">
                <a:moveTo>
                  <a:pt x="0" y="736057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4865587" y="3758005"/>
            <a:ext cx="0" cy="137160"/>
          </a:xfrm>
          <a:custGeom>
            <a:avLst/>
            <a:gdLst/>
            <a:ahLst/>
            <a:cxnLst/>
            <a:rect l="l" t="t" r="r" b="b"/>
            <a:pathLst>
              <a:path h="137160">
                <a:moveTo>
                  <a:pt x="0" y="137153"/>
                </a:moveTo>
                <a:lnTo>
                  <a:pt x="0" y="0"/>
                </a:lnTo>
              </a:path>
            </a:pathLst>
          </a:custGeom>
          <a:ln w="4570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398656" y="3858585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178"/>
                </a:moveTo>
                <a:lnTo>
                  <a:pt x="0" y="0"/>
                </a:lnTo>
              </a:path>
            </a:pathLst>
          </a:custGeom>
          <a:ln w="914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4339949" y="3858585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155440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4867873" y="3858585"/>
            <a:ext cx="0" cy="512445"/>
          </a:xfrm>
          <a:custGeom>
            <a:avLst/>
            <a:gdLst/>
            <a:ahLst/>
            <a:cxnLst/>
            <a:rect l="l" t="t" r="r" b="b"/>
            <a:pathLst>
              <a:path h="512445">
                <a:moveTo>
                  <a:pt x="0" y="512039"/>
                </a:moveTo>
                <a:lnTo>
                  <a:pt x="0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4342234" y="3977450"/>
            <a:ext cx="0" cy="589915"/>
          </a:xfrm>
          <a:custGeom>
            <a:avLst/>
            <a:gdLst/>
            <a:ahLst/>
            <a:cxnLst/>
            <a:rect l="l" t="t" r="r" b="b"/>
            <a:pathLst>
              <a:path h="589914">
                <a:moveTo>
                  <a:pt x="0" y="589760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5425507" y="3849441"/>
            <a:ext cx="0" cy="502920"/>
          </a:xfrm>
          <a:custGeom>
            <a:avLst/>
            <a:gdLst/>
            <a:ahLst/>
            <a:cxnLst/>
            <a:rect l="l" t="t" r="r" b="b"/>
            <a:pathLst>
              <a:path h="502920">
                <a:moveTo>
                  <a:pt x="0" y="502895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77588" y="4208326"/>
            <a:ext cx="530225" cy="0"/>
          </a:xfrm>
          <a:custGeom>
            <a:avLst/>
            <a:gdLst/>
            <a:ahLst/>
            <a:cxnLst/>
            <a:rect l="l" t="t" r="r" b="b"/>
            <a:pathLst>
              <a:path w="530225">
                <a:moveTo>
                  <a:pt x="0" y="0"/>
                </a:moveTo>
                <a:lnTo>
                  <a:pt x="530209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362090" y="4210611"/>
            <a:ext cx="3524250" cy="0"/>
          </a:xfrm>
          <a:custGeom>
            <a:avLst/>
            <a:gdLst/>
            <a:ahLst/>
            <a:cxnLst/>
            <a:rect l="l" t="t" r="r" b="b"/>
            <a:pathLst>
              <a:path w="3524250">
                <a:moveTo>
                  <a:pt x="0" y="0"/>
                </a:moveTo>
                <a:lnTo>
                  <a:pt x="3524065" y="0"/>
                </a:lnTo>
              </a:path>
            </a:pathLst>
          </a:custGeom>
          <a:ln w="9141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4840448" y="4208326"/>
            <a:ext cx="1243330" cy="0"/>
          </a:xfrm>
          <a:custGeom>
            <a:avLst/>
            <a:gdLst/>
            <a:ahLst/>
            <a:cxnLst/>
            <a:rect l="l" t="t" r="r" b="b"/>
            <a:pathLst>
              <a:path w="1243329">
                <a:moveTo>
                  <a:pt x="0" y="0"/>
                </a:moveTo>
                <a:lnTo>
                  <a:pt x="1243249" y="0"/>
                </a:lnTo>
              </a:path>
            </a:pathLst>
          </a:custGeom>
          <a:ln w="457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6037991" y="4206040"/>
            <a:ext cx="735965" cy="0"/>
          </a:xfrm>
          <a:custGeom>
            <a:avLst/>
            <a:gdLst/>
            <a:ahLst/>
            <a:cxnLst/>
            <a:rect l="l" t="t" r="r" b="b"/>
            <a:pathLst>
              <a:path w="735965">
                <a:moveTo>
                  <a:pt x="0" y="0"/>
                </a:moveTo>
                <a:lnTo>
                  <a:pt x="735893" y="0"/>
                </a:lnTo>
              </a:path>
            </a:pathLst>
          </a:custGeom>
          <a:ln w="45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2612196" y="4169466"/>
            <a:ext cx="0" cy="283845"/>
          </a:xfrm>
          <a:custGeom>
            <a:avLst/>
            <a:gdLst/>
            <a:ahLst/>
            <a:cxnLst/>
            <a:rect l="l" t="t" r="r" b="b"/>
            <a:pathLst>
              <a:path h="283845">
                <a:moveTo>
                  <a:pt x="0" y="283450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4870159" y="2011584"/>
            <a:ext cx="0" cy="7369809"/>
          </a:xfrm>
          <a:custGeom>
            <a:avLst/>
            <a:gdLst/>
            <a:ahLst/>
            <a:cxnLst/>
            <a:rect l="l" t="t" r="r" b="b"/>
            <a:pathLst>
              <a:path h="7369809">
                <a:moveTo>
                  <a:pt x="0" y="7369713"/>
                </a:moveTo>
                <a:lnTo>
                  <a:pt x="0" y="0"/>
                </a:lnTo>
              </a:path>
            </a:pathLst>
          </a:custGeom>
          <a:ln w="4570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063129" y="4306619"/>
            <a:ext cx="0" cy="260985"/>
          </a:xfrm>
          <a:custGeom>
            <a:avLst/>
            <a:gdLst/>
            <a:ahLst/>
            <a:cxnLst/>
            <a:rect l="l" t="t" r="r" b="b"/>
            <a:pathLst>
              <a:path h="260985">
                <a:moveTo>
                  <a:pt x="0" y="260591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1400942" y="4416342"/>
            <a:ext cx="0" cy="260985"/>
          </a:xfrm>
          <a:custGeom>
            <a:avLst/>
            <a:gdLst/>
            <a:ahLst/>
            <a:cxnLst/>
            <a:rect l="l" t="t" r="r" b="b"/>
            <a:pathLst>
              <a:path h="260985">
                <a:moveTo>
                  <a:pt x="0" y="260591"/>
                </a:moveTo>
                <a:lnTo>
                  <a:pt x="0" y="0"/>
                </a:lnTo>
              </a:path>
            </a:pathLst>
          </a:custGeom>
          <a:ln w="4570">
            <a:solidFill>
              <a:srgbClr val="0F0F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4870159" y="4416342"/>
            <a:ext cx="0" cy="260985"/>
          </a:xfrm>
          <a:custGeom>
            <a:avLst/>
            <a:gdLst/>
            <a:ahLst/>
            <a:cxnLst/>
            <a:rect l="l" t="t" r="r" b="b"/>
            <a:pathLst>
              <a:path h="260985">
                <a:moveTo>
                  <a:pt x="0" y="260591"/>
                </a:moveTo>
                <a:lnTo>
                  <a:pt x="0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5427793" y="4416342"/>
            <a:ext cx="0" cy="151130"/>
          </a:xfrm>
          <a:custGeom>
            <a:avLst/>
            <a:gdLst/>
            <a:ahLst/>
            <a:cxnLst/>
            <a:rect l="l" t="t" r="r" b="b"/>
            <a:pathLst>
              <a:path h="151129">
                <a:moveTo>
                  <a:pt x="0" y="150868"/>
                </a:moveTo>
                <a:lnTo>
                  <a:pt x="0" y="0"/>
                </a:lnTo>
              </a:path>
            </a:pathLst>
          </a:custGeom>
          <a:ln w="4570">
            <a:solidFill>
              <a:srgbClr val="1313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4344520" y="4530637"/>
            <a:ext cx="0" cy="242570"/>
          </a:xfrm>
          <a:custGeom>
            <a:avLst/>
            <a:gdLst/>
            <a:ahLst/>
            <a:cxnLst/>
            <a:rect l="l" t="t" r="r" b="b"/>
            <a:pathLst>
              <a:path h="242570">
                <a:moveTo>
                  <a:pt x="0" y="242303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5427793" y="4530637"/>
            <a:ext cx="0" cy="242570"/>
          </a:xfrm>
          <a:custGeom>
            <a:avLst/>
            <a:gdLst/>
            <a:ahLst/>
            <a:cxnLst/>
            <a:rect l="l" t="t" r="r" b="b"/>
            <a:pathLst>
              <a:path h="242570">
                <a:moveTo>
                  <a:pt x="0" y="242303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6065415" y="4530637"/>
            <a:ext cx="0" cy="485140"/>
          </a:xfrm>
          <a:custGeom>
            <a:avLst/>
            <a:gdLst/>
            <a:ahLst/>
            <a:cxnLst/>
            <a:rect l="l" t="t" r="r" b="b"/>
            <a:pathLst>
              <a:path h="485139">
                <a:moveTo>
                  <a:pt x="0" y="484607"/>
                </a:moveTo>
                <a:lnTo>
                  <a:pt x="0" y="0"/>
                </a:lnTo>
              </a:path>
            </a:pathLst>
          </a:custGeom>
          <a:ln w="914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877588" y="4768369"/>
            <a:ext cx="4008754" cy="0"/>
          </a:xfrm>
          <a:custGeom>
            <a:avLst/>
            <a:gdLst/>
            <a:ahLst/>
            <a:cxnLst/>
            <a:rect l="l" t="t" r="r" b="b"/>
            <a:pathLst>
              <a:path w="4008754">
                <a:moveTo>
                  <a:pt x="0" y="0"/>
                </a:moveTo>
                <a:lnTo>
                  <a:pt x="4008567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1403226" y="2011584"/>
            <a:ext cx="0" cy="7127875"/>
          </a:xfrm>
          <a:custGeom>
            <a:avLst/>
            <a:gdLst/>
            <a:ahLst/>
            <a:cxnLst/>
            <a:rect l="l" t="t" r="r" b="b"/>
            <a:pathLst>
              <a:path h="7127875">
                <a:moveTo>
                  <a:pt x="0" y="7127408"/>
                </a:moveTo>
                <a:lnTo>
                  <a:pt x="0" y="0"/>
                </a:lnTo>
              </a:path>
            </a:pathLst>
          </a:custGeom>
          <a:ln w="4570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4840448" y="4766083"/>
            <a:ext cx="1243330" cy="0"/>
          </a:xfrm>
          <a:custGeom>
            <a:avLst/>
            <a:gdLst/>
            <a:ahLst/>
            <a:cxnLst/>
            <a:rect l="l" t="t" r="r" b="b"/>
            <a:pathLst>
              <a:path w="1243329">
                <a:moveTo>
                  <a:pt x="0" y="0"/>
                </a:moveTo>
                <a:lnTo>
                  <a:pt x="1243249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6037991" y="4763797"/>
            <a:ext cx="741045" cy="0"/>
          </a:xfrm>
          <a:custGeom>
            <a:avLst/>
            <a:gdLst/>
            <a:ahLst/>
            <a:cxnLst/>
            <a:rect l="l" t="t" r="r" b="b"/>
            <a:pathLst>
              <a:path w="741045">
                <a:moveTo>
                  <a:pt x="0" y="0"/>
                </a:moveTo>
                <a:lnTo>
                  <a:pt x="740464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346804" y="4727223"/>
            <a:ext cx="0" cy="658495"/>
          </a:xfrm>
          <a:custGeom>
            <a:avLst/>
            <a:gdLst/>
            <a:ahLst/>
            <a:cxnLst/>
            <a:rect l="l" t="t" r="r" b="b"/>
            <a:pathLst>
              <a:path h="658495">
                <a:moveTo>
                  <a:pt x="0" y="658337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5430077" y="4727223"/>
            <a:ext cx="0" cy="402590"/>
          </a:xfrm>
          <a:custGeom>
            <a:avLst/>
            <a:gdLst/>
            <a:ahLst/>
            <a:cxnLst/>
            <a:rect l="l" t="t" r="r" b="b"/>
            <a:pathLst>
              <a:path h="402589">
                <a:moveTo>
                  <a:pt x="0" y="402316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1403226" y="4864376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228588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616767" y="4864376"/>
            <a:ext cx="0" cy="265430"/>
          </a:xfrm>
          <a:custGeom>
            <a:avLst/>
            <a:gdLst/>
            <a:ahLst/>
            <a:cxnLst/>
            <a:rect l="l" t="t" r="r" b="b"/>
            <a:pathLst>
              <a:path h="265429">
                <a:moveTo>
                  <a:pt x="0" y="265163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4872444" y="4864376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228588"/>
                </a:moveTo>
                <a:lnTo>
                  <a:pt x="0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882159" y="5106681"/>
            <a:ext cx="1376045" cy="0"/>
          </a:xfrm>
          <a:custGeom>
            <a:avLst/>
            <a:gdLst/>
            <a:ahLst/>
            <a:cxnLst/>
            <a:rect l="l" t="t" r="r" b="b"/>
            <a:pathLst>
              <a:path w="1376045">
                <a:moveTo>
                  <a:pt x="0" y="0"/>
                </a:moveTo>
                <a:lnTo>
                  <a:pt x="1375803" y="0"/>
                </a:lnTo>
              </a:path>
            </a:pathLst>
          </a:custGeom>
          <a:ln w="9141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2221395" y="5108967"/>
            <a:ext cx="1577340" cy="0"/>
          </a:xfrm>
          <a:custGeom>
            <a:avLst/>
            <a:gdLst/>
            <a:ahLst/>
            <a:cxnLst/>
            <a:rect l="l" t="t" r="r" b="b"/>
            <a:pathLst>
              <a:path w="1577339">
                <a:moveTo>
                  <a:pt x="0" y="0"/>
                </a:moveTo>
                <a:lnTo>
                  <a:pt x="1576917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3761746" y="5106681"/>
            <a:ext cx="1764664" cy="0"/>
          </a:xfrm>
          <a:custGeom>
            <a:avLst/>
            <a:gdLst/>
            <a:ahLst/>
            <a:cxnLst/>
            <a:rect l="l" t="t" r="r" b="b"/>
            <a:pathLst>
              <a:path w="1764664">
                <a:moveTo>
                  <a:pt x="0" y="0"/>
                </a:moveTo>
                <a:lnTo>
                  <a:pt x="1764318" y="0"/>
                </a:lnTo>
              </a:path>
            </a:pathLst>
          </a:custGeom>
          <a:ln w="9141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398082" y="5104395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615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067700" y="4978671"/>
            <a:ext cx="0" cy="480059"/>
          </a:xfrm>
          <a:custGeom>
            <a:avLst/>
            <a:gdLst/>
            <a:ahLst/>
            <a:cxnLst/>
            <a:rect l="l" t="t" r="r" b="b"/>
            <a:pathLst>
              <a:path h="480060">
                <a:moveTo>
                  <a:pt x="0" y="480037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6037991" y="5102109"/>
            <a:ext cx="741045" cy="0"/>
          </a:xfrm>
          <a:custGeom>
            <a:avLst/>
            <a:gdLst/>
            <a:ahLst/>
            <a:cxnLst/>
            <a:rect l="l" t="t" r="r" b="b"/>
            <a:pathLst>
              <a:path w="741045">
                <a:moveTo>
                  <a:pt x="0" y="0"/>
                </a:moveTo>
                <a:lnTo>
                  <a:pt x="740464" y="0"/>
                </a:lnTo>
              </a:path>
            </a:pathLst>
          </a:custGeom>
          <a:ln w="9141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405512" y="5083822"/>
            <a:ext cx="0" cy="375285"/>
          </a:xfrm>
          <a:custGeom>
            <a:avLst/>
            <a:gdLst/>
            <a:ahLst/>
            <a:cxnLst/>
            <a:rect l="l" t="t" r="r" b="b"/>
            <a:pathLst>
              <a:path h="375285">
                <a:moveTo>
                  <a:pt x="0" y="374886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616767" y="5083822"/>
            <a:ext cx="0" cy="160020"/>
          </a:xfrm>
          <a:custGeom>
            <a:avLst/>
            <a:gdLst/>
            <a:ahLst/>
            <a:cxnLst/>
            <a:rect l="l" t="t" r="r" b="b"/>
            <a:pathLst>
              <a:path h="160020">
                <a:moveTo>
                  <a:pt x="0" y="160012"/>
                </a:moveTo>
                <a:lnTo>
                  <a:pt x="0" y="0"/>
                </a:lnTo>
              </a:path>
            </a:pathLst>
          </a:custGeom>
          <a:ln w="4570">
            <a:solidFill>
              <a:srgbClr val="0F0F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4874729" y="2432188"/>
            <a:ext cx="0" cy="6949440"/>
          </a:xfrm>
          <a:custGeom>
            <a:avLst/>
            <a:gdLst/>
            <a:ahLst/>
            <a:cxnLst/>
            <a:rect l="l" t="t" r="r" b="b"/>
            <a:pathLst>
              <a:path h="6949440">
                <a:moveTo>
                  <a:pt x="0" y="6949109"/>
                </a:moveTo>
                <a:lnTo>
                  <a:pt x="0" y="0"/>
                </a:lnTo>
              </a:path>
            </a:pathLst>
          </a:custGeom>
          <a:ln w="4570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5432364" y="5083822"/>
            <a:ext cx="0" cy="375285"/>
          </a:xfrm>
          <a:custGeom>
            <a:avLst/>
            <a:gdLst/>
            <a:ahLst/>
            <a:cxnLst/>
            <a:rect l="l" t="t" r="r" b="b"/>
            <a:pathLst>
              <a:path h="375285">
                <a:moveTo>
                  <a:pt x="0" y="374886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2619052" y="5207260"/>
            <a:ext cx="0" cy="151130"/>
          </a:xfrm>
          <a:custGeom>
            <a:avLst/>
            <a:gdLst/>
            <a:ahLst/>
            <a:cxnLst/>
            <a:rect l="l" t="t" r="r" b="b"/>
            <a:pathLst>
              <a:path h="151129">
                <a:moveTo>
                  <a:pt x="0" y="150869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4874729" y="5207260"/>
            <a:ext cx="0" cy="361315"/>
          </a:xfrm>
          <a:custGeom>
            <a:avLst/>
            <a:gdLst/>
            <a:ahLst/>
            <a:cxnLst/>
            <a:rect l="l" t="t" r="r" b="b"/>
            <a:pathLst>
              <a:path h="361314">
                <a:moveTo>
                  <a:pt x="0" y="361171"/>
                </a:moveTo>
                <a:lnTo>
                  <a:pt x="0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2619052" y="5321555"/>
            <a:ext cx="0" cy="1367155"/>
          </a:xfrm>
          <a:custGeom>
            <a:avLst/>
            <a:gdLst/>
            <a:ahLst/>
            <a:cxnLst/>
            <a:rect l="l" t="t" r="r" b="b"/>
            <a:pathLst>
              <a:path h="1367154">
                <a:moveTo>
                  <a:pt x="0" y="1366963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4346804" y="5321555"/>
            <a:ext cx="0" cy="137160"/>
          </a:xfrm>
          <a:custGeom>
            <a:avLst/>
            <a:gdLst/>
            <a:ahLst/>
            <a:cxnLst/>
            <a:rect l="l" t="t" r="r" b="b"/>
            <a:pathLst>
              <a:path h="137160">
                <a:moveTo>
                  <a:pt x="0" y="137153"/>
                </a:moveTo>
                <a:lnTo>
                  <a:pt x="0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4349090" y="5422134"/>
            <a:ext cx="0" cy="923925"/>
          </a:xfrm>
          <a:custGeom>
            <a:avLst/>
            <a:gdLst/>
            <a:ahLst/>
            <a:cxnLst/>
            <a:rect l="l" t="t" r="r" b="b"/>
            <a:pathLst>
              <a:path h="923925">
                <a:moveTo>
                  <a:pt x="0" y="923500"/>
                </a:moveTo>
                <a:lnTo>
                  <a:pt x="0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5432364" y="5422134"/>
            <a:ext cx="0" cy="923925"/>
          </a:xfrm>
          <a:custGeom>
            <a:avLst/>
            <a:gdLst/>
            <a:ahLst/>
            <a:cxnLst/>
            <a:rect l="l" t="t" r="r" b="b"/>
            <a:pathLst>
              <a:path h="923925">
                <a:moveTo>
                  <a:pt x="0" y="923500"/>
                </a:moveTo>
                <a:lnTo>
                  <a:pt x="0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6067700" y="5422134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379458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882159" y="5662152"/>
            <a:ext cx="4004310" cy="0"/>
          </a:xfrm>
          <a:custGeom>
            <a:avLst/>
            <a:gdLst/>
            <a:ahLst/>
            <a:cxnLst/>
            <a:rect l="l" t="t" r="r" b="b"/>
            <a:pathLst>
              <a:path w="4004310">
                <a:moveTo>
                  <a:pt x="0" y="0"/>
                </a:moveTo>
                <a:lnTo>
                  <a:pt x="4003996" y="0"/>
                </a:lnTo>
              </a:path>
            </a:pathLst>
          </a:custGeom>
          <a:ln w="457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4840448" y="5662152"/>
            <a:ext cx="603885" cy="0"/>
          </a:xfrm>
          <a:custGeom>
            <a:avLst/>
            <a:gdLst/>
            <a:ahLst/>
            <a:cxnLst/>
            <a:rect l="l" t="t" r="r" b="b"/>
            <a:pathLst>
              <a:path w="603885">
                <a:moveTo>
                  <a:pt x="0" y="0"/>
                </a:moveTo>
                <a:lnTo>
                  <a:pt x="603341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398082" y="5659866"/>
            <a:ext cx="685800" cy="0"/>
          </a:xfrm>
          <a:custGeom>
            <a:avLst/>
            <a:gdLst/>
            <a:ahLst/>
            <a:cxnLst/>
            <a:rect l="l" t="t" r="r" b="b"/>
            <a:pathLst>
              <a:path w="685800">
                <a:moveTo>
                  <a:pt x="0" y="0"/>
                </a:moveTo>
                <a:lnTo>
                  <a:pt x="685615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900868" y="5659866"/>
            <a:ext cx="882650" cy="0"/>
          </a:xfrm>
          <a:custGeom>
            <a:avLst/>
            <a:gdLst/>
            <a:ahLst/>
            <a:cxnLst/>
            <a:rect l="l" t="t" r="r" b="b"/>
            <a:pathLst>
              <a:path w="882650">
                <a:moveTo>
                  <a:pt x="0" y="0"/>
                </a:moveTo>
                <a:lnTo>
                  <a:pt x="882158" y="0"/>
                </a:lnTo>
              </a:path>
            </a:pathLst>
          </a:custGeom>
          <a:ln w="9141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405512" y="5765017"/>
            <a:ext cx="0" cy="251460"/>
          </a:xfrm>
          <a:custGeom>
            <a:avLst/>
            <a:gdLst/>
            <a:ahLst/>
            <a:cxnLst/>
            <a:rect l="l" t="t" r="r" b="b"/>
            <a:pathLst>
              <a:path h="251460">
                <a:moveTo>
                  <a:pt x="0" y="251448"/>
                </a:moveTo>
                <a:lnTo>
                  <a:pt x="0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4874729" y="5765017"/>
            <a:ext cx="0" cy="471170"/>
          </a:xfrm>
          <a:custGeom>
            <a:avLst/>
            <a:gdLst/>
            <a:ahLst/>
            <a:cxnLst/>
            <a:rect l="l" t="t" r="r" b="b"/>
            <a:pathLst>
              <a:path h="471170">
                <a:moveTo>
                  <a:pt x="0" y="470894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6069986" y="5765017"/>
            <a:ext cx="0" cy="1143000"/>
          </a:xfrm>
          <a:custGeom>
            <a:avLst/>
            <a:gdLst/>
            <a:ahLst/>
            <a:cxnLst/>
            <a:rect l="l" t="t" r="r" b="b"/>
            <a:pathLst>
              <a:path h="1143000">
                <a:moveTo>
                  <a:pt x="0" y="1142946"/>
                </a:moveTo>
                <a:lnTo>
                  <a:pt x="0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1405512" y="5979891"/>
            <a:ext cx="0" cy="365760"/>
          </a:xfrm>
          <a:custGeom>
            <a:avLst/>
            <a:gdLst/>
            <a:ahLst/>
            <a:cxnLst/>
            <a:rect l="l" t="t" r="r" b="b"/>
            <a:pathLst>
              <a:path h="365760">
                <a:moveTo>
                  <a:pt x="0" y="365743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874729" y="6199337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5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405512" y="6309060"/>
            <a:ext cx="0" cy="708660"/>
          </a:xfrm>
          <a:custGeom>
            <a:avLst/>
            <a:gdLst/>
            <a:ahLst/>
            <a:cxnLst/>
            <a:rect l="l" t="t" r="r" b="b"/>
            <a:pathLst>
              <a:path h="708659">
                <a:moveTo>
                  <a:pt x="0" y="708625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4349090" y="6309060"/>
            <a:ext cx="0" cy="379730"/>
          </a:xfrm>
          <a:custGeom>
            <a:avLst/>
            <a:gdLst/>
            <a:ahLst/>
            <a:cxnLst/>
            <a:rect l="l" t="t" r="r" b="b"/>
            <a:pathLst>
              <a:path h="379729">
                <a:moveTo>
                  <a:pt x="0" y="379458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877014" y="6309060"/>
            <a:ext cx="0" cy="718185"/>
          </a:xfrm>
          <a:custGeom>
            <a:avLst/>
            <a:gdLst/>
            <a:ahLst/>
            <a:cxnLst/>
            <a:rect l="l" t="t" r="r" b="b"/>
            <a:pathLst>
              <a:path h="718184">
                <a:moveTo>
                  <a:pt x="0" y="717769"/>
                </a:moveTo>
                <a:lnTo>
                  <a:pt x="0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5434648" y="6309060"/>
            <a:ext cx="0" cy="718185"/>
          </a:xfrm>
          <a:custGeom>
            <a:avLst/>
            <a:gdLst/>
            <a:ahLst/>
            <a:cxnLst/>
            <a:rect l="l" t="t" r="r" b="b"/>
            <a:pathLst>
              <a:path h="718184">
                <a:moveTo>
                  <a:pt x="0" y="717769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882159" y="6555937"/>
            <a:ext cx="3474085" cy="0"/>
          </a:xfrm>
          <a:custGeom>
            <a:avLst/>
            <a:gdLst/>
            <a:ahLst/>
            <a:cxnLst/>
            <a:rect l="l" t="t" r="r" b="b"/>
            <a:pathLst>
              <a:path w="3474085">
                <a:moveTo>
                  <a:pt x="0" y="0"/>
                </a:moveTo>
                <a:lnTo>
                  <a:pt x="3473787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2619052" y="6651943"/>
            <a:ext cx="0" cy="137160"/>
          </a:xfrm>
          <a:custGeom>
            <a:avLst/>
            <a:gdLst/>
            <a:ahLst/>
            <a:cxnLst/>
            <a:rect l="l" t="t" r="r" b="b"/>
            <a:pathLst>
              <a:path h="137159">
                <a:moveTo>
                  <a:pt x="0" y="137153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4351375" y="6651943"/>
            <a:ext cx="0" cy="475615"/>
          </a:xfrm>
          <a:custGeom>
            <a:avLst/>
            <a:gdLst/>
            <a:ahLst/>
            <a:cxnLst/>
            <a:rect l="l" t="t" r="r" b="b"/>
            <a:pathLst>
              <a:path h="475615">
                <a:moveTo>
                  <a:pt x="0" y="475465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2621338" y="6752522"/>
            <a:ext cx="0" cy="265430"/>
          </a:xfrm>
          <a:custGeom>
            <a:avLst/>
            <a:gdLst/>
            <a:ahLst/>
            <a:cxnLst/>
            <a:rect l="l" t="t" r="r" b="b"/>
            <a:pathLst>
              <a:path h="265429">
                <a:moveTo>
                  <a:pt x="0" y="265163"/>
                </a:moveTo>
                <a:lnTo>
                  <a:pt x="0" y="0"/>
                </a:lnTo>
              </a:path>
            </a:pathLst>
          </a:custGeom>
          <a:ln w="4570">
            <a:solidFill>
              <a:srgbClr val="1313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6072271" y="6871389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1384943" y="6999399"/>
            <a:ext cx="0" cy="315595"/>
          </a:xfrm>
          <a:custGeom>
            <a:avLst/>
            <a:gdLst/>
            <a:ahLst/>
            <a:cxnLst/>
            <a:rect l="l" t="t" r="r" b="b"/>
            <a:pathLst>
              <a:path h="315595">
                <a:moveTo>
                  <a:pt x="0" y="315452"/>
                </a:moveTo>
                <a:lnTo>
                  <a:pt x="0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2621338" y="6981112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4877014" y="6981112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5434648" y="6981112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6072271" y="6981112"/>
            <a:ext cx="0" cy="256540"/>
          </a:xfrm>
          <a:custGeom>
            <a:avLst/>
            <a:gdLst/>
            <a:ahLst/>
            <a:cxnLst/>
            <a:rect l="l" t="t" r="r" b="b"/>
            <a:pathLst>
              <a:path h="256540">
                <a:moveTo>
                  <a:pt x="0" y="256019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2621338" y="7090835"/>
            <a:ext cx="0" cy="480059"/>
          </a:xfrm>
          <a:custGeom>
            <a:avLst/>
            <a:gdLst/>
            <a:ahLst/>
            <a:cxnLst/>
            <a:rect l="l" t="t" r="r" b="b"/>
            <a:pathLst>
              <a:path h="480059">
                <a:moveTo>
                  <a:pt x="0" y="480037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4353661" y="7090835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4879300" y="7090835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5436934" y="7090835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6"/>
                </a:moveTo>
                <a:lnTo>
                  <a:pt x="0" y="0"/>
                </a:lnTo>
              </a:path>
            </a:pathLst>
          </a:custGeom>
          <a:ln w="4570">
            <a:solidFill>
              <a:srgbClr val="0F0F0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2" name="object 132"/>
          <p:cNvSpPr/>
          <p:nvPr/>
        </p:nvSpPr>
        <p:spPr>
          <a:xfrm>
            <a:off x="886729" y="7326282"/>
            <a:ext cx="3199765" cy="0"/>
          </a:xfrm>
          <a:custGeom>
            <a:avLst/>
            <a:gdLst/>
            <a:ahLst/>
            <a:cxnLst/>
            <a:rect l="l" t="t" r="r" b="b"/>
            <a:pathLst>
              <a:path w="3199765">
                <a:moveTo>
                  <a:pt x="0" y="0"/>
                </a:moveTo>
                <a:lnTo>
                  <a:pt x="3199540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3" name="object 133"/>
          <p:cNvSpPr/>
          <p:nvPr/>
        </p:nvSpPr>
        <p:spPr>
          <a:xfrm>
            <a:off x="4049704" y="7323996"/>
            <a:ext cx="868680" cy="0"/>
          </a:xfrm>
          <a:custGeom>
            <a:avLst/>
            <a:gdLst/>
            <a:ahLst/>
            <a:cxnLst/>
            <a:rect l="l" t="t" r="r" b="b"/>
            <a:pathLst>
              <a:path w="868679">
                <a:moveTo>
                  <a:pt x="0" y="0"/>
                </a:moveTo>
                <a:lnTo>
                  <a:pt x="868446" y="0"/>
                </a:lnTo>
              </a:path>
            </a:pathLst>
          </a:custGeom>
          <a:ln w="9141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4" name="object 134"/>
          <p:cNvSpPr/>
          <p:nvPr/>
        </p:nvSpPr>
        <p:spPr>
          <a:xfrm>
            <a:off x="4353661" y="7200558"/>
            <a:ext cx="0" cy="256540"/>
          </a:xfrm>
          <a:custGeom>
            <a:avLst/>
            <a:gdLst/>
            <a:ahLst/>
            <a:cxnLst/>
            <a:rect l="l" t="t" r="r" b="b"/>
            <a:pathLst>
              <a:path h="256540">
                <a:moveTo>
                  <a:pt x="0" y="256019"/>
                </a:moveTo>
                <a:lnTo>
                  <a:pt x="0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5" name="object 135"/>
          <p:cNvSpPr/>
          <p:nvPr/>
        </p:nvSpPr>
        <p:spPr>
          <a:xfrm>
            <a:off x="4879300" y="7200558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6" name="object 136"/>
          <p:cNvSpPr/>
          <p:nvPr/>
        </p:nvSpPr>
        <p:spPr>
          <a:xfrm>
            <a:off x="4840448" y="7321709"/>
            <a:ext cx="603885" cy="0"/>
          </a:xfrm>
          <a:custGeom>
            <a:avLst/>
            <a:gdLst/>
            <a:ahLst/>
            <a:cxnLst/>
            <a:rect l="l" t="t" r="r" b="b"/>
            <a:pathLst>
              <a:path w="603885">
                <a:moveTo>
                  <a:pt x="0" y="0"/>
                </a:moveTo>
                <a:lnTo>
                  <a:pt x="603341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7" name="object 137"/>
          <p:cNvSpPr/>
          <p:nvPr/>
        </p:nvSpPr>
        <p:spPr>
          <a:xfrm>
            <a:off x="5436934" y="7200558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8" name="object 138"/>
          <p:cNvSpPr/>
          <p:nvPr/>
        </p:nvSpPr>
        <p:spPr>
          <a:xfrm>
            <a:off x="5402653" y="7319423"/>
            <a:ext cx="1384935" cy="0"/>
          </a:xfrm>
          <a:custGeom>
            <a:avLst/>
            <a:gdLst/>
            <a:ahLst/>
            <a:cxnLst/>
            <a:rect l="l" t="t" r="r" b="b"/>
            <a:pathLst>
              <a:path w="1384934">
                <a:moveTo>
                  <a:pt x="0" y="0"/>
                </a:moveTo>
                <a:lnTo>
                  <a:pt x="1384943" y="0"/>
                </a:lnTo>
              </a:path>
            </a:pathLst>
          </a:custGeom>
          <a:ln w="9141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9" name="object 139"/>
          <p:cNvSpPr/>
          <p:nvPr/>
        </p:nvSpPr>
        <p:spPr>
          <a:xfrm>
            <a:off x="6076841" y="4590069"/>
            <a:ext cx="0" cy="5079365"/>
          </a:xfrm>
          <a:custGeom>
            <a:avLst/>
            <a:gdLst/>
            <a:ahLst/>
            <a:cxnLst/>
            <a:rect l="l" t="t" r="r" b="b"/>
            <a:pathLst>
              <a:path h="5079365">
                <a:moveTo>
                  <a:pt x="0" y="5079250"/>
                </a:moveTo>
                <a:lnTo>
                  <a:pt x="0" y="0"/>
                </a:lnTo>
              </a:path>
            </a:pathLst>
          </a:custGeom>
          <a:ln w="4570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0" name="object 140"/>
          <p:cNvSpPr/>
          <p:nvPr/>
        </p:nvSpPr>
        <p:spPr>
          <a:xfrm>
            <a:off x="1384943" y="7305709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9141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1" name="object 141"/>
          <p:cNvSpPr/>
          <p:nvPr/>
        </p:nvSpPr>
        <p:spPr>
          <a:xfrm>
            <a:off x="4881585" y="7287421"/>
            <a:ext cx="0" cy="512445"/>
          </a:xfrm>
          <a:custGeom>
            <a:avLst/>
            <a:gdLst/>
            <a:ahLst/>
            <a:cxnLst/>
            <a:rect l="l" t="t" r="r" b="b"/>
            <a:pathLst>
              <a:path h="512445">
                <a:moveTo>
                  <a:pt x="0" y="512039"/>
                </a:moveTo>
                <a:lnTo>
                  <a:pt x="0" y="0"/>
                </a:lnTo>
              </a:path>
            </a:pathLst>
          </a:custGeom>
          <a:ln w="9141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2" name="object 142"/>
          <p:cNvSpPr/>
          <p:nvPr/>
        </p:nvSpPr>
        <p:spPr>
          <a:xfrm>
            <a:off x="5439219" y="7287421"/>
            <a:ext cx="0" cy="617220"/>
          </a:xfrm>
          <a:custGeom>
            <a:avLst/>
            <a:gdLst/>
            <a:ahLst/>
            <a:cxnLst/>
            <a:rect l="l" t="t" r="r" b="b"/>
            <a:pathLst>
              <a:path h="617220">
                <a:moveTo>
                  <a:pt x="0" y="617190"/>
                </a:moveTo>
                <a:lnTo>
                  <a:pt x="0" y="0"/>
                </a:lnTo>
              </a:path>
            </a:pathLst>
          </a:custGeom>
          <a:ln w="9141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3" name="object 143"/>
          <p:cNvSpPr/>
          <p:nvPr/>
        </p:nvSpPr>
        <p:spPr>
          <a:xfrm>
            <a:off x="1384943" y="7438290"/>
            <a:ext cx="0" cy="210820"/>
          </a:xfrm>
          <a:custGeom>
            <a:avLst/>
            <a:gdLst/>
            <a:ahLst/>
            <a:cxnLst/>
            <a:rect l="l" t="t" r="r" b="b"/>
            <a:pathLst>
              <a:path h="210820">
                <a:moveTo>
                  <a:pt x="0" y="210301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4" name="object 144"/>
          <p:cNvSpPr/>
          <p:nvPr/>
        </p:nvSpPr>
        <p:spPr>
          <a:xfrm>
            <a:off x="4353661" y="7420002"/>
            <a:ext cx="0" cy="512445"/>
          </a:xfrm>
          <a:custGeom>
            <a:avLst/>
            <a:gdLst/>
            <a:ahLst/>
            <a:cxnLst/>
            <a:rect l="l" t="t" r="r" b="b"/>
            <a:pathLst>
              <a:path h="512445">
                <a:moveTo>
                  <a:pt x="0" y="512039"/>
                </a:moveTo>
                <a:lnTo>
                  <a:pt x="0" y="0"/>
                </a:lnTo>
              </a:path>
            </a:pathLst>
          </a:custGeom>
          <a:ln w="45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5" name="object 145"/>
          <p:cNvSpPr/>
          <p:nvPr/>
        </p:nvSpPr>
        <p:spPr>
          <a:xfrm>
            <a:off x="891300" y="7662307"/>
            <a:ext cx="3195320" cy="0"/>
          </a:xfrm>
          <a:custGeom>
            <a:avLst/>
            <a:gdLst/>
            <a:ahLst/>
            <a:cxnLst/>
            <a:rect l="l" t="t" r="r" b="b"/>
            <a:pathLst>
              <a:path w="3195320">
                <a:moveTo>
                  <a:pt x="0" y="0"/>
                </a:moveTo>
                <a:lnTo>
                  <a:pt x="3194969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6" name="object 146"/>
          <p:cNvSpPr/>
          <p:nvPr/>
        </p:nvSpPr>
        <p:spPr>
          <a:xfrm>
            <a:off x="2600769" y="7552584"/>
            <a:ext cx="0" cy="96520"/>
          </a:xfrm>
          <a:custGeom>
            <a:avLst/>
            <a:gdLst/>
            <a:ahLst/>
            <a:cxnLst/>
            <a:rect l="l" t="t" r="r" b="b"/>
            <a:pathLst>
              <a:path h="96520">
                <a:moveTo>
                  <a:pt x="0" y="96008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7" name="object 147"/>
          <p:cNvSpPr/>
          <p:nvPr/>
        </p:nvSpPr>
        <p:spPr>
          <a:xfrm>
            <a:off x="4049704" y="7660021"/>
            <a:ext cx="306705" cy="0"/>
          </a:xfrm>
          <a:custGeom>
            <a:avLst/>
            <a:gdLst/>
            <a:ahLst/>
            <a:cxnLst/>
            <a:rect l="l" t="t" r="r" b="b"/>
            <a:pathLst>
              <a:path w="306704">
                <a:moveTo>
                  <a:pt x="0" y="0"/>
                </a:moveTo>
                <a:lnTo>
                  <a:pt x="306241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8" name="object 148"/>
          <p:cNvSpPr/>
          <p:nvPr/>
        </p:nvSpPr>
        <p:spPr>
          <a:xfrm>
            <a:off x="4314809" y="7657736"/>
            <a:ext cx="1129030" cy="0"/>
          </a:xfrm>
          <a:custGeom>
            <a:avLst/>
            <a:gdLst/>
            <a:ahLst/>
            <a:cxnLst/>
            <a:rect l="l" t="t" r="r" b="b"/>
            <a:pathLst>
              <a:path w="1129029">
                <a:moveTo>
                  <a:pt x="0" y="0"/>
                </a:moveTo>
                <a:lnTo>
                  <a:pt x="1128980" y="0"/>
                </a:lnTo>
              </a:path>
            </a:pathLst>
          </a:custGeom>
          <a:ln w="9141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9" name="object 149"/>
          <p:cNvSpPr/>
          <p:nvPr/>
        </p:nvSpPr>
        <p:spPr>
          <a:xfrm>
            <a:off x="5402653" y="7655450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4">
                <a:moveTo>
                  <a:pt x="0" y="0"/>
                </a:moveTo>
                <a:lnTo>
                  <a:pt x="681045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0" name="object 150"/>
          <p:cNvSpPr/>
          <p:nvPr/>
        </p:nvSpPr>
        <p:spPr>
          <a:xfrm>
            <a:off x="6074557" y="7534297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2B2B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1" name="object 151"/>
          <p:cNvSpPr/>
          <p:nvPr/>
        </p:nvSpPr>
        <p:spPr>
          <a:xfrm>
            <a:off x="6042562" y="7653164"/>
            <a:ext cx="745490" cy="0"/>
          </a:xfrm>
          <a:custGeom>
            <a:avLst/>
            <a:gdLst/>
            <a:ahLst/>
            <a:cxnLst/>
            <a:rect l="l" t="t" r="r" b="b"/>
            <a:pathLst>
              <a:path w="745490">
                <a:moveTo>
                  <a:pt x="0" y="0"/>
                </a:moveTo>
                <a:lnTo>
                  <a:pt x="745035" y="0"/>
                </a:lnTo>
              </a:path>
            </a:pathLst>
          </a:custGeom>
          <a:ln w="9141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2" name="object 152"/>
          <p:cNvSpPr/>
          <p:nvPr/>
        </p:nvSpPr>
        <p:spPr>
          <a:xfrm>
            <a:off x="1384943" y="7639448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141725"/>
                </a:moveTo>
                <a:lnTo>
                  <a:pt x="0" y="0"/>
                </a:lnTo>
              </a:path>
            </a:pathLst>
          </a:custGeom>
          <a:ln w="4570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3" name="object 153"/>
          <p:cNvSpPr/>
          <p:nvPr/>
        </p:nvSpPr>
        <p:spPr>
          <a:xfrm>
            <a:off x="2600769" y="7639448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141725"/>
                </a:moveTo>
                <a:lnTo>
                  <a:pt x="0" y="0"/>
                </a:lnTo>
              </a:path>
            </a:pathLst>
          </a:custGeom>
          <a:ln w="457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4" name="object 154"/>
          <p:cNvSpPr/>
          <p:nvPr/>
        </p:nvSpPr>
        <p:spPr>
          <a:xfrm>
            <a:off x="1384943" y="7781174"/>
            <a:ext cx="0" cy="525780"/>
          </a:xfrm>
          <a:custGeom>
            <a:avLst/>
            <a:gdLst/>
            <a:ahLst/>
            <a:cxnLst/>
            <a:rect l="l" t="t" r="r" b="b"/>
            <a:pathLst>
              <a:path h="525779">
                <a:moveTo>
                  <a:pt x="0" y="52575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5" name="object 155"/>
          <p:cNvSpPr/>
          <p:nvPr/>
        </p:nvSpPr>
        <p:spPr>
          <a:xfrm>
            <a:off x="2600769" y="7781174"/>
            <a:ext cx="0" cy="525780"/>
          </a:xfrm>
          <a:custGeom>
            <a:avLst/>
            <a:gdLst/>
            <a:ahLst/>
            <a:cxnLst/>
            <a:rect l="l" t="t" r="r" b="b"/>
            <a:pathLst>
              <a:path h="525779">
                <a:moveTo>
                  <a:pt x="0" y="52575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6" name="object 156"/>
          <p:cNvSpPr/>
          <p:nvPr/>
        </p:nvSpPr>
        <p:spPr>
          <a:xfrm>
            <a:off x="4883871" y="7762887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141724"/>
                </a:moveTo>
                <a:lnTo>
                  <a:pt x="0" y="0"/>
                </a:lnTo>
              </a:path>
            </a:pathLst>
          </a:custGeom>
          <a:ln w="4570">
            <a:solidFill>
              <a:srgbClr val="34343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7" name="object 157"/>
          <p:cNvSpPr/>
          <p:nvPr/>
        </p:nvSpPr>
        <p:spPr>
          <a:xfrm>
            <a:off x="6076841" y="7762887"/>
            <a:ext cx="0" cy="142240"/>
          </a:xfrm>
          <a:custGeom>
            <a:avLst/>
            <a:gdLst/>
            <a:ahLst/>
            <a:cxnLst/>
            <a:rect l="l" t="t" r="r" b="b"/>
            <a:pathLst>
              <a:path h="142240">
                <a:moveTo>
                  <a:pt x="0" y="141724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8" name="object 158"/>
          <p:cNvSpPr/>
          <p:nvPr/>
        </p:nvSpPr>
        <p:spPr>
          <a:xfrm>
            <a:off x="4883871" y="7868038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178"/>
                </a:moveTo>
                <a:lnTo>
                  <a:pt x="0" y="0"/>
                </a:lnTo>
              </a:path>
            </a:pathLst>
          </a:custGeom>
          <a:ln w="4570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9" name="object 159"/>
          <p:cNvSpPr/>
          <p:nvPr/>
        </p:nvSpPr>
        <p:spPr>
          <a:xfrm>
            <a:off x="5441505" y="7868038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178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0" name="object 160"/>
          <p:cNvSpPr/>
          <p:nvPr/>
        </p:nvSpPr>
        <p:spPr>
          <a:xfrm>
            <a:off x="6076841" y="7868038"/>
            <a:ext cx="0" cy="247015"/>
          </a:xfrm>
          <a:custGeom>
            <a:avLst/>
            <a:gdLst/>
            <a:ahLst/>
            <a:cxnLst/>
            <a:rect l="l" t="t" r="r" b="b"/>
            <a:pathLst>
              <a:path h="247015">
                <a:moveTo>
                  <a:pt x="0" y="246875"/>
                </a:moveTo>
                <a:lnTo>
                  <a:pt x="0" y="0"/>
                </a:lnTo>
              </a:path>
            </a:pathLst>
          </a:custGeom>
          <a:ln w="4570">
            <a:solidFill>
              <a:srgbClr val="2F2F2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1" name="object 161"/>
          <p:cNvSpPr/>
          <p:nvPr/>
        </p:nvSpPr>
        <p:spPr>
          <a:xfrm>
            <a:off x="4333092" y="7986903"/>
            <a:ext cx="0" cy="320040"/>
          </a:xfrm>
          <a:custGeom>
            <a:avLst/>
            <a:gdLst/>
            <a:ahLst/>
            <a:cxnLst/>
            <a:rect l="l" t="t" r="r" b="b"/>
            <a:pathLst>
              <a:path h="320040">
                <a:moveTo>
                  <a:pt x="0" y="32002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2" name="object 162"/>
          <p:cNvSpPr/>
          <p:nvPr/>
        </p:nvSpPr>
        <p:spPr>
          <a:xfrm>
            <a:off x="6789883" y="5842737"/>
            <a:ext cx="0" cy="3301365"/>
          </a:xfrm>
          <a:custGeom>
            <a:avLst/>
            <a:gdLst/>
            <a:ahLst/>
            <a:cxnLst/>
            <a:rect l="l" t="t" r="r" b="b"/>
            <a:pathLst>
              <a:path h="3301365">
                <a:moveTo>
                  <a:pt x="0" y="3300827"/>
                </a:moveTo>
                <a:lnTo>
                  <a:pt x="0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3" name="object 163"/>
          <p:cNvSpPr/>
          <p:nvPr/>
        </p:nvSpPr>
        <p:spPr>
          <a:xfrm>
            <a:off x="891300" y="8318358"/>
            <a:ext cx="2779395" cy="0"/>
          </a:xfrm>
          <a:custGeom>
            <a:avLst/>
            <a:gdLst/>
            <a:ahLst/>
            <a:cxnLst/>
            <a:rect l="l" t="t" r="r" b="b"/>
            <a:pathLst>
              <a:path w="2779395">
                <a:moveTo>
                  <a:pt x="0" y="0"/>
                </a:moveTo>
                <a:lnTo>
                  <a:pt x="2779029" y="0"/>
                </a:lnTo>
              </a:path>
            </a:pathLst>
          </a:custGeom>
          <a:ln w="4570">
            <a:solidFill>
              <a:srgbClr val="28282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4" name="object 164"/>
          <p:cNvSpPr/>
          <p:nvPr/>
        </p:nvSpPr>
        <p:spPr>
          <a:xfrm>
            <a:off x="3551490" y="8316073"/>
            <a:ext cx="804545" cy="0"/>
          </a:xfrm>
          <a:custGeom>
            <a:avLst/>
            <a:gdLst/>
            <a:ahLst/>
            <a:cxnLst/>
            <a:rect l="l" t="t" r="r" b="b"/>
            <a:pathLst>
              <a:path w="804545">
                <a:moveTo>
                  <a:pt x="0" y="0"/>
                </a:moveTo>
                <a:lnTo>
                  <a:pt x="804456" y="0"/>
                </a:lnTo>
              </a:path>
            </a:pathLst>
          </a:custGeom>
          <a:ln w="9141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5" name="object 165"/>
          <p:cNvSpPr/>
          <p:nvPr/>
        </p:nvSpPr>
        <p:spPr>
          <a:xfrm>
            <a:off x="3551490" y="8311501"/>
            <a:ext cx="3241040" cy="0"/>
          </a:xfrm>
          <a:custGeom>
            <a:avLst/>
            <a:gdLst/>
            <a:ahLst/>
            <a:cxnLst/>
            <a:rect l="l" t="t" r="r" b="b"/>
            <a:pathLst>
              <a:path w="3241040">
                <a:moveTo>
                  <a:pt x="0" y="0"/>
                </a:moveTo>
                <a:lnTo>
                  <a:pt x="3240678" y="0"/>
                </a:lnTo>
              </a:path>
            </a:pathLst>
          </a:custGeom>
          <a:ln w="9141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6" name="object 166"/>
          <p:cNvSpPr/>
          <p:nvPr/>
        </p:nvSpPr>
        <p:spPr>
          <a:xfrm>
            <a:off x="895871" y="8540091"/>
            <a:ext cx="3190875" cy="0"/>
          </a:xfrm>
          <a:custGeom>
            <a:avLst/>
            <a:gdLst/>
            <a:ahLst/>
            <a:cxnLst/>
            <a:rect l="l" t="t" r="r" b="b"/>
            <a:pathLst>
              <a:path w="3190875">
                <a:moveTo>
                  <a:pt x="0" y="0"/>
                </a:moveTo>
                <a:lnTo>
                  <a:pt x="3190399" y="0"/>
                </a:lnTo>
              </a:path>
            </a:pathLst>
          </a:custGeom>
          <a:ln w="9141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7" name="object 167"/>
          <p:cNvSpPr/>
          <p:nvPr/>
        </p:nvSpPr>
        <p:spPr>
          <a:xfrm>
            <a:off x="1384943" y="8297786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0"/>
                </a:moveTo>
                <a:lnTo>
                  <a:pt x="0" y="0"/>
                </a:lnTo>
              </a:path>
            </a:pathLst>
          </a:custGeom>
          <a:ln w="4570">
            <a:solidFill>
              <a:srgbClr val="18181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8" name="object 168"/>
          <p:cNvSpPr/>
          <p:nvPr/>
        </p:nvSpPr>
        <p:spPr>
          <a:xfrm>
            <a:off x="2600769" y="8297786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9" name="object 169"/>
          <p:cNvSpPr/>
          <p:nvPr/>
        </p:nvSpPr>
        <p:spPr>
          <a:xfrm>
            <a:off x="4333092" y="8297786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0" name="object 170"/>
          <p:cNvSpPr/>
          <p:nvPr/>
        </p:nvSpPr>
        <p:spPr>
          <a:xfrm>
            <a:off x="4883871" y="8279498"/>
            <a:ext cx="0" cy="1102360"/>
          </a:xfrm>
          <a:custGeom>
            <a:avLst/>
            <a:gdLst/>
            <a:ahLst/>
            <a:cxnLst/>
            <a:rect l="l" t="t" r="r" b="b"/>
            <a:pathLst>
              <a:path h="1102359">
                <a:moveTo>
                  <a:pt x="0" y="1101799"/>
                </a:moveTo>
                <a:lnTo>
                  <a:pt x="0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1" name="object 171"/>
          <p:cNvSpPr/>
          <p:nvPr/>
        </p:nvSpPr>
        <p:spPr>
          <a:xfrm>
            <a:off x="4845019" y="8535518"/>
            <a:ext cx="1238885" cy="0"/>
          </a:xfrm>
          <a:custGeom>
            <a:avLst/>
            <a:gdLst/>
            <a:ahLst/>
            <a:cxnLst/>
            <a:rect l="l" t="t" r="r" b="b"/>
            <a:pathLst>
              <a:path w="1238885">
                <a:moveTo>
                  <a:pt x="0" y="0"/>
                </a:moveTo>
                <a:lnTo>
                  <a:pt x="1238679" y="0"/>
                </a:lnTo>
              </a:path>
            </a:pathLst>
          </a:custGeom>
          <a:ln w="9141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2" name="object 172"/>
          <p:cNvSpPr/>
          <p:nvPr/>
        </p:nvSpPr>
        <p:spPr>
          <a:xfrm>
            <a:off x="5441505" y="8279498"/>
            <a:ext cx="0" cy="1069975"/>
          </a:xfrm>
          <a:custGeom>
            <a:avLst/>
            <a:gdLst/>
            <a:ahLst/>
            <a:cxnLst/>
            <a:rect l="l" t="t" r="r" b="b"/>
            <a:pathLst>
              <a:path h="1069975">
                <a:moveTo>
                  <a:pt x="0" y="1069797"/>
                </a:moveTo>
                <a:lnTo>
                  <a:pt x="0" y="0"/>
                </a:lnTo>
              </a:path>
            </a:pathLst>
          </a:custGeom>
          <a:ln w="9141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3" name="object 173"/>
          <p:cNvSpPr/>
          <p:nvPr/>
        </p:nvSpPr>
        <p:spPr>
          <a:xfrm>
            <a:off x="6042562" y="8533232"/>
            <a:ext cx="749935" cy="0"/>
          </a:xfrm>
          <a:custGeom>
            <a:avLst/>
            <a:gdLst/>
            <a:ahLst/>
            <a:cxnLst/>
            <a:rect l="l" t="t" r="r" b="b"/>
            <a:pathLst>
              <a:path w="749934">
                <a:moveTo>
                  <a:pt x="0" y="0"/>
                </a:moveTo>
                <a:lnTo>
                  <a:pt x="749606" y="0"/>
                </a:lnTo>
              </a:path>
            </a:pathLst>
          </a:custGeom>
          <a:ln w="457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4" name="object 174"/>
          <p:cNvSpPr/>
          <p:nvPr/>
        </p:nvSpPr>
        <p:spPr>
          <a:xfrm>
            <a:off x="2600769" y="8421223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2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5" name="object 175"/>
          <p:cNvSpPr/>
          <p:nvPr/>
        </p:nvSpPr>
        <p:spPr>
          <a:xfrm>
            <a:off x="4049704" y="8537805"/>
            <a:ext cx="836930" cy="0"/>
          </a:xfrm>
          <a:custGeom>
            <a:avLst/>
            <a:gdLst/>
            <a:ahLst/>
            <a:cxnLst/>
            <a:rect l="l" t="t" r="r" b="b"/>
            <a:pathLst>
              <a:path w="836929">
                <a:moveTo>
                  <a:pt x="0" y="0"/>
                </a:moveTo>
                <a:lnTo>
                  <a:pt x="836451" y="0"/>
                </a:lnTo>
              </a:path>
            </a:pathLst>
          </a:custGeom>
          <a:ln w="457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4333092" y="8421223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2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7" name="object 177"/>
          <p:cNvSpPr/>
          <p:nvPr/>
        </p:nvSpPr>
        <p:spPr>
          <a:xfrm>
            <a:off x="1384943" y="8521803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8" name="object 178"/>
          <p:cNvSpPr/>
          <p:nvPr/>
        </p:nvSpPr>
        <p:spPr>
          <a:xfrm>
            <a:off x="2600769" y="8521803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9" name="object 179"/>
          <p:cNvSpPr/>
          <p:nvPr/>
        </p:nvSpPr>
        <p:spPr>
          <a:xfrm>
            <a:off x="4333092" y="8521803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4">
                <a:moveTo>
                  <a:pt x="0" y="146297"/>
                </a:moveTo>
                <a:lnTo>
                  <a:pt x="0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0" name="object 180"/>
          <p:cNvSpPr/>
          <p:nvPr/>
        </p:nvSpPr>
        <p:spPr>
          <a:xfrm>
            <a:off x="1384943" y="8668100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2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1" name="object 181"/>
          <p:cNvSpPr/>
          <p:nvPr/>
        </p:nvSpPr>
        <p:spPr>
          <a:xfrm>
            <a:off x="2600769" y="8668100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2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2" name="object 182"/>
          <p:cNvSpPr/>
          <p:nvPr/>
        </p:nvSpPr>
        <p:spPr>
          <a:xfrm>
            <a:off x="4333092" y="8668100"/>
            <a:ext cx="0" cy="109855"/>
          </a:xfrm>
          <a:custGeom>
            <a:avLst/>
            <a:gdLst/>
            <a:ahLst/>
            <a:cxnLst/>
            <a:rect l="l" t="t" r="r" b="b"/>
            <a:pathLst>
              <a:path h="109854">
                <a:moveTo>
                  <a:pt x="0" y="109722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3" name="object 183"/>
          <p:cNvSpPr/>
          <p:nvPr/>
        </p:nvSpPr>
        <p:spPr>
          <a:xfrm>
            <a:off x="6079128" y="8649812"/>
            <a:ext cx="0" cy="352425"/>
          </a:xfrm>
          <a:custGeom>
            <a:avLst/>
            <a:gdLst/>
            <a:ahLst/>
            <a:cxnLst/>
            <a:rect l="l" t="t" r="r" b="b"/>
            <a:pathLst>
              <a:path h="352425">
                <a:moveTo>
                  <a:pt x="0" y="352027"/>
                </a:moveTo>
                <a:lnTo>
                  <a:pt x="0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4" name="object 184"/>
          <p:cNvSpPr/>
          <p:nvPr/>
        </p:nvSpPr>
        <p:spPr>
          <a:xfrm>
            <a:off x="891300" y="8892116"/>
            <a:ext cx="3465195" cy="0"/>
          </a:xfrm>
          <a:custGeom>
            <a:avLst/>
            <a:gdLst/>
            <a:ahLst/>
            <a:cxnLst/>
            <a:rect l="l" t="t" r="r" b="b"/>
            <a:pathLst>
              <a:path w="3465195">
                <a:moveTo>
                  <a:pt x="0" y="0"/>
                </a:moveTo>
                <a:lnTo>
                  <a:pt x="3464645" y="0"/>
                </a:lnTo>
              </a:path>
            </a:pathLst>
          </a:custGeom>
          <a:ln w="9141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5" name="object 185"/>
          <p:cNvSpPr/>
          <p:nvPr/>
        </p:nvSpPr>
        <p:spPr>
          <a:xfrm>
            <a:off x="1384943" y="877782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6" name="object 186"/>
          <p:cNvSpPr/>
          <p:nvPr/>
        </p:nvSpPr>
        <p:spPr>
          <a:xfrm>
            <a:off x="2600769" y="8777823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0"/>
                </a:moveTo>
                <a:lnTo>
                  <a:pt x="0" y="0"/>
                </a:lnTo>
              </a:path>
            </a:pathLst>
          </a:custGeom>
          <a:ln w="4570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7" name="object 187"/>
          <p:cNvSpPr/>
          <p:nvPr/>
        </p:nvSpPr>
        <p:spPr>
          <a:xfrm>
            <a:off x="4333092" y="8777823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0"/>
                </a:moveTo>
                <a:lnTo>
                  <a:pt x="0" y="0"/>
                </a:lnTo>
              </a:path>
            </a:pathLst>
          </a:custGeom>
          <a:ln w="4570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8" name="object 188"/>
          <p:cNvSpPr/>
          <p:nvPr/>
        </p:nvSpPr>
        <p:spPr>
          <a:xfrm>
            <a:off x="4314809" y="8887546"/>
            <a:ext cx="1129030" cy="0"/>
          </a:xfrm>
          <a:custGeom>
            <a:avLst/>
            <a:gdLst/>
            <a:ahLst/>
            <a:cxnLst/>
            <a:rect l="l" t="t" r="r" b="b"/>
            <a:pathLst>
              <a:path w="1129029">
                <a:moveTo>
                  <a:pt x="0" y="0"/>
                </a:moveTo>
                <a:lnTo>
                  <a:pt x="1128980" y="0"/>
                </a:lnTo>
              </a:path>
            </a:pathLst>
          </a:custGeom>
          <a:ln w="9141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9" name="object 189"/>
          <p:cNvSpPr/>
          <p:nvPr/>
        </p:nvSpPr>
        <p:spPr>
          <a:xfrm>
            <a:off x="5402653" y="8885259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4">
                <a:moveTo>
                  <a:pt x="0" y="0"/>
                </a:moveTo>
                <a:lnTo>
                  <a:pt x="681045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0" name="object 190"/>
          <p:cNvSpPr/>
          <p:nvPr/>
        </p:nvSpPr>
        <p:spPr>
          <a:xfrm>
            <a:off x="6042562" y="8882974"/>
            <a:ext cx="749935" cy="0"/>
          </a:xfrm>
          <a:custGeom>
            <a:avLst/>
            <a:gdLst/>
            <a:ahLst/>
            <a:cxnLst/>
            <a:rect l="l" t="t" r="r" b="b"/>
            <a:pathLst>
              <a:path w="749934">
                <a:moveTo>
                  <a:pt x="0" y="0"/>
                </a:moveTo>
                <a:lnTo>
                  <a:pt x="749606" y="0"/>
                </a:lnTo>
              </a:path>
            </a:pathLst>
          </a:custGeom>
          <a:ln w="9141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1" name="object 191"/>
          <p:cNvSpPr/>
          <p:nvPr/>
        </p:nvSpPr>
        <p:spPr>
          <a:xfrm>
            <a:off x="895871" y="9116135"/>
            <a:ext cx="1550035" cy="0"/>
          </a:xfrm>
          <a:custGeom>
            <a:avLst/>
            <a:gdLst/>
            <a:ahLst/>
            <a:cxnLst/>
            <a:rect l="l" t="t" r="r" b="b"/>
            <a:pathLst>
              <a:path w="1550035">
                <a:moveTo>
                  <a:pt x="0" y="0"/>
                </a:moveTo>
                <a:lnTo>
                  <a:pt x="1549491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2" name="object 192"/>
          <p:cNvSpPr/>
          <p:nvPr/>
        </p:nvSpPr>
        <p:spPr>
          <a:xfrm>
            <a:off x="1384943" y="8892116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1"/>
                </a:moveTo>
                <a:lnTo>
                  <a:pt x="0" y="0"/>
                </a:lnTo>
              </a:path>
            </a:pathLst>
          </a:custGeom>
          <a:ln w="4570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3" name="object 193"/>
          <p:cNvSpPr/>
          <p:nvPr/>
        </p:nvSpPr>
        <p:spPr>
          <a:xfrm>
            <a:off x="4314809" y="9113849"/>
            <a:ext cx="571500" cy="0"/>
          </a:xfrm>
          <a:custGeom>
            <a:avLst/>
            <a:gdLst/>
            <a:ahLst/>
            <a:cxnLst/>
            <a:rect l="l" t="t" r="r" b="b"/>
            <a:pathLst>
              <a:path w="571500">
                <a:moveTo>
                  <a:pt x="0" y="0"/>
                </a:moveTo>
                <a:lnTo>
                  <a:pt x="571346" y="0"/>
                </a:lnTo>
              </a:path>
            </a:pathLst>
          </a:custGeom>
          <a:ln w="45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4" name="object 194"/>
          <p:cNvSpPr/>
          <p:nvPr/>
        </p:nvSpPr>
        <p:spPr>
          <a:xfrm>
            <a:off x="4781027" y="9111563"/>
            <a:ext cx="1303020" cy="0"/>
          </a:xfrm>
          <a:custGeom>
            <a:avLst/>
            <a:gdLst/>
            <a:ahLst/>
            <a:cxnLst/>
            <a:rect l="l" t="t" r="r" b="b"/>
            <a:pathLst>
              <a:path w="1303020">
                <a:moveTo>
                  <a:pt x="0" y="0"/>
                </a:moveTo>
                <a:lnTo>
                  <a:pt x="1302670" y="0"/>
                </a:lnTo>
              </a:path>
            </a:pathLst>
          </a:custGeom>
          <a:ln w="9141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5" name="object 195"/>
          <p:cNvSpPr/>
          <p:nvPr/>
        </p:nvSpPr>
        <p:spPr>
          <a:xfrm>
            <a:off x="6042562" y="9109277"/>
            <a:ext cx="749935" cy="0"/>
          </a:xfrm>
          <a:custGeom>
            <a:avLst/>
            <a:gdLst/>
            <a:ahLst/>
            <a:cxnLst/>
            <a:rect l="l" t="t" r="r" b="b"/>
            <a:pathLst>
              <a:path w="749934">
                <a:moveTo>
                  <a:pt x="0" y="0"/>
                </a:moveTo>
                <a:lnTo>
                  <a:pt x="749606" y="0"/>
                </a:lnTo>
              </a:path>
            </a:pathLst>
          </a:custGeom>
          <a:ln w="457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6" name="object 196"/>
          <p:cNvSpPr/>
          <p:nvPr/>
        </p:nvSpPr>
        <p:spPr>
          <a:xfrm>
            <a:off x="2408797" y="9116135"/>
            <a:ext cx="1677670" cy="0"/>
          </a:xfrm>
          <a:custGeom>
            <a:avLst/>
            <a:gdLst/>
            <a:ahLst/>
            <a:cxnLst/>
            <a:rect l="l" t="t" r="r" b="b"/>
            <a:pathLst>
              <a:path w="1677670">
                <a:moveTo>
                  <a:pt x="0" y="0"/>
                </a:moveTo>
                <a:lnTo>
                  <a:pt x="1677473" y="0"/>
                </a:lnTo>
              </a:path>
            </a:pathLst>
          </a:custGeom>
          <a:ln w="9141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7" name="object 197"/>
          <p:cNvSpPr/>
          <p:nvPr/>
        </p:nvSpPr>
        <p:spPr>
          <a:xfrm>
            <a:off x="2600769" y="9010984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0"/>
                </a:moveTo>
                <a:lnTo>
                  <a:pt x="0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8" name="object 198"/>
          <p:cNvSpPr/>
          <p:nvPr/>
        </p:nvSpPr>
        <p:spPr>
          <a:xfrm>
            <a:off x="4049704" y="9113849"/>
            <a:ext cx="306705" cy="0"/>
          </a:xfrm>
          <a:custGeom>
            <a:avLst/>
            <a:gdLst/>
            <a:ahLst/>
            <a:cxnLst/>
            <a:rect l="l" t="t" r="r" b="b"/>
            <a:pathLst>
              <a:path w="306704">
                <a:moveTo>
                  <a:pt x="0" y="0"/>
                </a:moveTo>
                <a:lnTo>
                  <a:pt x="306241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9" name="object 199"/>
          <p:cNvSpPr/>
          <p:nvPr/>
        </p:nvSpPr>
        <p:spPr>
          <a:xfrm>
            <a:off x="4333092" y="9010984"/>
            <a:ext cx="0" cy="233679"/>
          </a:xfrm>
          <a:custGeom>
            <a:avLst/>
            <a:gdLst/>
            <a:ahLst/>
            <a:cxnLst/>
            <a:rect l="l" t="t" r="r" b="b"/>
            <a:pathLst>
              <a:path h="233679">
                <a:moveTo>
                  <a:pt x="0" y="233160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0" name="object 200"/>
          <p:cNvSpPr/>
          <p:nvPr/>
        </p:nvSpPr>
        <p:spPr>
          <a:xfrm>
            <a:off x="895871" y="9344723"/>
            <a:ext cx="2249170" cy="0"/>
          </a:xfrm>
          <a:custGeom>
            <a:avLst/>
            <a:gdLst/>
            <a:ahLst/>
            <a:cxnLst/>
            <a:rect l="l" t="t" r="r" b="b"/>
            <a:pathLst>
              <a:path w="2249170">
                <a:moveTo>
                  <a:pt x="0" y="0"/>
                </a:moveTo>
                <a:lnTo>
                  <a:pt x="2248819" y="0"/>
                </a:lnTo>
              </a:path>
            </a:pathLst>
          </a:custGeom>
          <a:ln w="9141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1" name="object 201"/>
          <p:cNvSpPr/>
          <p:nvPr/>
        </p:nvSpPr>
        <p:spPr>
          <a:xfrm>
            <a:off x="1384943" y="9116135"/>
            <a:ext cx="0" cy="215265"/>
          </a:xfrm>
          <a:custGeom>
            <a:avLst/>
            <a:gdLst/>
            <a:ahLst/>
            <a:cxnLst/>
            <a:rect l="l" t="t" r="r" b="b"/>
            <a:pathLst>
              <a:path h="215265">
                <a:moveTo>
                  <a:pt x="0" y="214873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2" name="object 202"/>
          <p:cNvSpPr/>
          <p:nvPr/>
        </p:nvSpPr>
        <p:spPr>
          <a:xfrm>
            <a:off x="5402653" y="9337866"/>
            <a:ext cx="681355" cy="0"/>
          </a:xfrm>
          <a:custGeom>
            <a:avLst/>
            <a:gdLst/>
            <a:ahLst/>
            <a:cxnLst/>
            <a:rect l="l" t="t" r="r" b="b"/>
            <a:pathLst>
              <a:path w="681354">
                <a:moveTo>
                  <a:pt x="0" y="0"/>
                </a:moveTo>
                <a:lnTo>
                  <a:pt x="681045" y="0"/>
                </a:lnTo>
              </a:path>
            </a:pathLst>
          </a:custGeom>
          <a:ln w="4570">
            <a:solidFill>
              <a:srgbClr val="3F3F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3" name="object 203"/>
          <p:cNvSpPr/>
          <p:nvPr/>
        </p:nvSpPr>
        <p:spPr>
          <a:xfrm>
            <a:off x="6081412" y="5893028"/>
            <a:ext cx="0" cy="3776345"/>
          </a:xfrm>
          <a:custGeom>
            <a:avLst/>
            <a:gdLst/>
            <a:ahLst/>
            <a:cxnLst/>
            <a:rect l="l" t="t" r="r" b="b"/>
            <a:pathLst>
              <a:path h="3776345">
                <a:moveTo>
                  <a:pt x="0" y="3776291"/>
                </a:moveTo>
                <a:lnTo>
                  <a:pt x="0" y="0"/>
                </a:lnTo>
              </a:path>
            </a:pathLst>
          </a:custGeom>
          <a:ln w="4570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4" name="object 204"/>
          <p:cNvSpPr/>
          <p:nvPr/>
        </p:nvSpPr>
        <p:spPr>
          <a:xfrm>
            <a:off x="6042562" y="9335580"/>
            <a:ext cx="749935" cy="0"/>
          </a:xfrm>
          <a:custGeom>
            <a:avLst/>
            <a:gdLst/>
            <a:ahLst/>
            <a:cxnLst/>
            <a:rect l="l" t="t" r="r" b="b"/>
            <a:pathLst>
              <a:path w="749934">
                <a:moveTo>
                  <a:pt x="0" y="0"/>
                </a:moveTo>
                <a:lnTo>
                  <a:pt x="749606" y="0"/>
                </a:lnTo>
              </a:path>
            </a:pathLst>
          </a:custGeom>
          <a:ln w="9141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5" name="object 205"/>
          <p:cNvSpPr/>
          <p:nvPr/>
        </p:nvSpPr>
        <p:spPr>
          <a:xfrm>
            <a:off x="6789883" y="9097848"/>
            <a:ext cx="0" cy="494030"/>
          </a:xfrm>
          <a:custGeom>
            <a:avLst/>
            <a:gdLst/>
            <a:ahLst/>
            <a:cxnLst/>
            <a:rect l="l" t="t" r="r" b="b"/>
            <a:pathLst>
              <a:path h="494029">
                <a:moveTo>
                  <a:pt x="0" y="493751"/>
                </a:moveTo>
                <a:lnTo>
                  <a:pt x="0" y="0"/>
                </a:lnTo>
              </a:path>
            </a:pathLst>
          </a:custGeom>
          <a:ln w="4570">
            <a:solidFill>
              <a:srgbClr val="1C1C1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6" name="object 206"/>
          <p:cNvSpPr/>
          <p:nvPr/>
        </p:nvSpPr>
        <p:spPr>
          <a:xfrm>
            <a:off x="2600769" y="9244144"/>
            <a:ext cx="0" cy="86995"/>
          </a:xfrm>
          <a:custGeom>
            <a:avLst/>
            <a:gdLst/>
            <a:ahLst/>
            <a:cxnLst/>
            <a:rect l="l" t="t" r="r" b="b"/>
            <a:pathLst>
              <a:path h="86995">
                <a:moveTo>
                  <a:pt x="0" y="8686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7" name="object 207"/>
          <p:cNvSpPr/>
          <p:nvPr/>
        </p:nvSpPr>
        <p:spPr>
          <a:xfrm>
            <a:off x="3108125" y="9342439"/>
            <a:ext cx="978535" cy="0"/>
          </a:xfrm>
          <a:custGeom>
            <a:avLst/>
            <a:gdLst/>
            <a:ahLst/>
            <a:cxnLst/>
            <a:rect l="l" t="t" r="r" b="b"/>
            <a:pathLst>
              <a:path w="978535">
                <a:moveTo>
                  <a:pt x="0" y="0"/>
                </a:moveTo>
                <a:lnTo>
                  <a:pt x="978145" y="0"/>
                </a:lnTo>
              </a:path>
            </a:pathLst>
          </a:custGeom>
          <a:ln w="45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8" name="object 208"/>
          <p:cNvSpPr/>
          <p:nvPr/>
        </p:nvSpPr>
        <p:spPr>
          <a:xfrm>
            <a:off x="4049704" y="9340153"/>
            <a:ext cx="1394460" cy="0"/>
          </a:xfrm>
          <a:custGeom>
            <a:avLst/>
            <a:gdLst/>
            <a:ahLst/>
            <a:cxnLst/>
            <a:rect l="l" t="t" r="r" b="b"/>
            <a:pathLst>
              <a:path w="1394460">
                <a:moveTo>
                  <a:pt x="0" y="0"/>
                </a:moveTo>
                <a:lnTo>
                  <a:pt x="1394085" y="0"/>
                </a:lnTo>
              </a:path>
            </a:pathLst>
          </a:custGeom>
          <a:ln w="9141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9" name="object 209"/>
          <p:cNvSpPr/>
          <p:nvPr/>
        </p:nvSpPr>
        <p:spPr>
          <a:xfrm>
            <a:off x="4333092" y="9244144"/>
            <a:ext cx="0" cy="86995"/>
          </a:xfrm>
          <a:custGeom>
            <a:avLst/>
            <a:gdLst/>
            <a:ahLst/>
            <a:cxnLst/>
            <a:rect l="l" t="t" r="r" b="b"/>
            <a:pathLst>
              <a:path h="86995">
                <a:moveTo>
                  <a:pt x="0" y="86864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0" name="object 210"/>
          <p:cNvSpPr/>
          <p:nvPr/>
        </p:nvSpPr>
        <p:spPr>
          <a:xfrm>
            <a:off x="1384943" y="9321865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1" name="object 211"/>
          <p:cNvSpPr/>
          <p:nvPr/>
        </p:nvSpPr>
        <p:spPr>
          <a:xfrm>
            <a:off x="2600769" y="9321865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2" name="object 212"/>
          <p:cNvSpPr/>
          <p:nvPr/>
        </p:nvSpPr>
        <p:spPr>
          <a:xfrm>
            <a:off x="4333092" y="9321865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3" name="object 213"/>
          <p:cNvSpPr/>
          <p:nvPr/>
        </p:nvSpPr>
        <p:spPr>
          <a:xfrm>
            <a:off x="4883871" y="9303577"/>
            <a:ext cx="0" cy="169545"/>
          </a:xfrm>
          <a:custGeom>
            <a:avLst/>
            <a:gdLst/>
            <a:ahLst/>
            <a:cxnLst/>
            <a:rect l="l" t="t" r="r" b="b"/>
            <a:pathLst>
              <a:path h="169545">
                <a:moveTo>
                  <a:pt x="0" y="169156"/>
                </a:moveTo>
                <a:lnTo>
                  <a:pt x="0" y="0"/>
                </a:lnTo>
              </a:path>
            </a:pathLst>
          </a:custGeom>
          <a:ln w="9141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4" name="object 214"/>
          <p:cNvSpPr/>
          <p:nvPr/>
        </p:nvSpPr>
        <p:spPr>
          <a:xfrm>
            <a:off x="5420936" y="9321865"/>
            <a:ext cx="0" cy="132715"/>
          </a:xfrm>
          <a:custGeom>
            <a:avLst/>
            <a:gdLst/>
            <a:ahLst/>
            <a:cxnLst/>
            <a:rect l="l" t="t" r="r" b="b"/>
            <a:pathLst>
              <a:path h="132715">
                <a:moveTo>
                  <a:pt x="0" y="132581"/>
                </a:moveTo>
                <a:lnTo>
                  <a:pt x="0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5" name="object 215"/>
          <p:cNvSpPr/>
          <p:nvPr/>
        </p:nvSpPr>
        <p:spPr>
          <a:xfrm>
            <a:off x="1384943" y="9454446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118866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6" name="object 216"/>
          <p:cNvSpPr/>
          <p:nvPr/>
        </p:nvSpPr>
        <p:spPr>
          <a:xfrm>
            <a:off x="2600769" y="9454446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118866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7" name="object 217"/>
          <p:cNvSpPr/>
          <p:nvPr/>
        </p:nvSpPr>
        <p:spPr>
          <a:xfrm>
            <a:off x="4333092" y="9454446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118866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8" name="object 218"/>
          <p:cNvSpPr/>
          <p:nvPr/>
        </p:nvSpPr>
        <p:spPr>
          <a:xfrm>
            <a:off x="4863302" y="9454446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118866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9" name="object 219"/>
          <p:cNvSpPr/>
          <p:nvPr/>
        </p:nvSpPr>
        <p:spPr>
          <a:xfrm>
            <a:off x="5420936" y="9454446"/>
            <a:ext cx="0" cy="119380"/>
          </a:xfrm>
          <a:custGeom>
            <a:avLst/>
            <a:gdLst/>
            <a:ahLst/>
            <a:cxnLst/>
            <a:rect l="l" t="t" r="r" b="b"/>
            <a:pathLst>
              <a:path h="119379">
                <a:moveTo>
                  <a:pt x="0" y="118866"/>
                </a:moveTo>
                <a:lnTo>
                  <a:pt x="0" y="0"/>
                </a:lnTo>
              </a:path>
            </a:pathLst>
          </a:custGeom>
          <a:ln w="45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0" name="object 220"/>
          <p:cNvSpPr/>
          <p:nvPr/>
        </p:nvSpPr>
        <p:spPr>
          <a:xfrm>
            <a:off x="6081412" y="9436159"/>
            <a:ext cx="0" cy="155575"/>
          </a:xfrm>
          <a:custGeom>
            <a:avLst/>
            <a:gdLst/>
            <a:ahLst/>
            <a:cxnLst/>
            <a:rect l="l" t="t" r="r" b="b"/>
            <a:pathLst>
              <a:path h="155575">
                <a:moveTo>
                  <a:pt x="0" y="155440"/>
                </a:moveTo>
                <a:lnTo>
                  <a:pt x="0" y="0"/>
                </a:lnTo>
              </a:path>
            </a:pathLst>
          </a:custGeom>
          <a:ln w="4570">
            <a:solidFill>
              <a:srgbClr val="13131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1" name="object 221"/>
          <p:cNvSpPr/>
          <p:nvPr/>
        </p:nvSpPr>
        <p:spPr>
          <a:xfrm>
            <a:off x="895871" y="9673892"/>
            <a:ext cx="5896610" cy="0"/>
          </a:xfrm>
          <a:custGeom>
            <a:avLst/>
            <a:gdLst/>
            <a:ahLst/>
            <a:cxnLst/>
            <a:rect l="l" t="t" r="r" b="b"/>
            <a:pathLst>
              <a:path w="5896609">
                <a:moveTo>
                  <a:pt x="0" y="0"/>
                </a:moveTo>
                <a:lnTo>
                  <a:pt x="5896296" y="0"/>
                </a:lnTo>
              </a:path>
            </a:pathLst>
          </a:custGeom>
          <a:ln w="9141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2" name="object 222"/>
          <p:cNvSpPr/>
          <p:nvPr/>
        </p:nvSpPr>
        <p:spPr>
          <a:xfrm>
            <a:off x="1384943" y="957331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3" name="object 223"/>
          <p:cNvSpPr/>
          <p:nvPr/>
        </p:nvSpPr>
        <p:spPr>
          <a:xfrm>
            <a:off x="2600769" y="957331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4" name="object 224"/>
          <p:cNvSpPr/>
          <p:nvPr/>
        </p:nvSpPr>
        <p:spPr>
          <a:xfrm>
            <a:off x="4049704" y="9671606"/>
            <a:ext cx="306705" cy="0"/>
          </a:xfrm>
          <a:custGeom>
            <a:avLst/>
            <a:gdLst/>
            <a:ahLst/>
            <a:cxnLst/>
            <a:rect l="l" t="t" r="r" b="b"/>
            <a:pathLst>
              <a:path w="306704">
                <a:moveTo>
                  <a:pt x="0" y="0"/>
                </a:moveTo>
                <a:lnTo>
                  <a:pt x="306241" y="0"/>
                </a:lnTo>
              </a:path>
            </a:pathLst>
          </a:custGeom>
          <a:ln w="457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5" name="object 225"/>
          <p:cNvSpPr/>
          <p:nvPr/>
        </p:nvSpPr>
        <p:spPr>
          <a:xfrm>
            <a:off x="4333092" y="957331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6" name="object 226"/>
          <p:cNvSpPr/>
          <p:nvPr/>
        </p:nvSpPr>
        <p:spPr>
          <a:xfrm>
            <a:off x="4314809" y="9671606"/>
            <a:ext cx="918844" cy="0"/>
          </a:xfrm>
          <a:custGeom>
            <a:avLst/>
            <a:gdLst/>
            <a:ahLst/>
            <a:cxnLst/>
            <a:rect l="l" t="t" r="r" b="b"/>
            <a:pathLst>
              <a:path w="918845">
                <a:moveTo>
                  <a:pt x="0" y="0"/>
                </a:moveTo>
                <a:lnTo>
                  <a:pt x="918725" y="0"/>
                </a:lnTo>
              </a:path>
            </a:pathLst>
          </a:custGeom>
          <a:ln w="4570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7" name="object 227"/>
          <p:cNvSpPr/>
          <p:nvPr/>
        </p:nvSpPr>
        <p:spPr>
          <a:xfrm>
            <a:off x="4863302" y="957331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8" name="object 228"/>
          <p:cNvSpPr/>
          <p:nvPr/>
        </p:nvSpPr>
        <p:spPr>
          <a:xfrm>
            <a:off x="5420936" y="9573313"/>
            <a:ext cx="0" cy="123825"/>
          </a:xfrm>
          <a:custGeom>
            <a:avLst/>
            <a:gdLst/>
            <a:ahLst/>
            <a:cxnLst/>
            <a:rect l="l" t="t" r="r" b="b"/>
            <a:pathLst>
              <a:path h="123825">
                <a:moveTo>
                  <a:pt x="0" y="123437"/>
                </a:moveTo>
                <a:lnTo>
                  <a:pt x="0" y="0"/>
                </a:lnTo>
              </a:path>
            </a:pathLst>
          </a:custGeom>
          <a:ln w="4570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9" name="object 229"/>
          <p:cNvSpPr/>
          <p:nvPr/>
        </p:nvSpPr>
        <p:spPr>
          <a:xfrm>
            <a:off x="5420936" y="9692178"/>
            <a:ext cx="1394460" cy="0"/>
          </a:xfrm>
          <a:custGeom>
            <a:avLst/>
            <a:gdLst/>
            <a:ahLst/>
            <a:cxnLst/>
            <a:rect l="l" t="t" r="r" b="b"/>
            <a:pathLst>
              <a:path w="1394459">
                <a:moveTo>
                  <a:pt x="0" y="0"/>
                </a:moveTo>
                <a:lnTo>
                  <a:pt x="1394085" y="0"/>
                </a:lnTo>
              </a:path>
            </a:pathLst>
          </a:custGeom>
          <a:ln w="914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0" name="object 230"/>
          <p:cNvSpPr/>
          <p:nvPr/>
        </p:nvSpPr>
        <p:spPr>
          <a:xfrm>
            <a:off x="6789883" y="9555026"/>
            <a:ext cx="0" cy="114300"/>
          </a:xfrm>
          <a:custGeom>
            <a:avLst/>
            <a:gdLst/>
            <a:ahLst/>
            <a:cxnLst/>
            <a:rect l="l" t="t" r="r" b="b"/>
            <a:pathLst>
              <a:path h="114300">
                <a:moveTo>
                  <a:pt x="0" y="114293"/>
                </a:moveTo>
                <a:lnTo>
                  <a:pt x="0" y="0"/>
                </a:lnTo>
              </a:path>
            </a:pathLst>
          </a:custGeom>
          <a:ln w="4570">
            <a:solidFill>
              <a:srgbClr val="38383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1" name="object 231"/>
          <p:cNvSpPr txBox="1"/>
          <p:nvPr/>
        </p:nvSpPr>
        <p:spPr>
          <a:xfrm>
            <a:off x="2172129" y="573527"/>
            <a:ext cx="1804035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20" dirty="0">
                <a:latin typeface="Arial"/>
                <a:cs typeface="Arial"/>
              </a:rPr>
              <a:t>ESPORTE</a:t>
            </a:r>
            <a:r>
              <a:rPr sz="1600" b="1" spc="180" dirty="0">
                <a:latin typeface="Arial"/>
                <a:cs typeface="Arial"/>
              </a:rPr>
              <a:t> </a:t>
            </a:r>
            <a:r>
              <a:rPr sz="1600" b="1" spc="-15" dirty="0"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3543360" y="1558810"/>
            <a:ext cx="54991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65" dirty="0">
                <a:latin typeface="Arial"/>
                <a:cs typeface="Arial"/>
              </a:rPr>
              <a:t>A</a:t>
            </a:r>
            <a:r>
              <a:rPr sz="900" b="1" spc="7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900" b="1" spc="55" dirty="0">
                <a:latin typeface="Arial"/>
                <a:cs typeface="Arial"/>
              </a:rPr>
              <a:t>EXO</a:t>
            </a:r>
            <a:r>
              <a:rPr sz="900" b="1" spc="35" dirty="0">
                <a:latin typeface="Arial"/>
                <a:cs typeface="Arial"/>
              </a:rPr>
              <a:t> </a:t>
            </a:r>
            <a:r>
              <a:rPr sz="900" b="1" spc="-195" dirty="0">
                <a:latin typeface="Arial"/>
                <a:cs typeface="Arial"/>
              </a:rPr>
              <a:t>1</a:t>
            </a:r>
            <a:endParaRPr sz="900">
              <a:latin typeface="Arial"/>
              <a:cs typeface="Arial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2537791" y="1863398"/>
            <a:ext cx="2749550" cy="3854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b="1" spc="10" dirty="0">
                <a:latin typeface="Arial"/>
                <a:cs typeface="Arial"/>
              </a:rPr>
              <a:t>E</a:t>
            </a:r>
            <a:r>
              <a:rPr sz="1050" b="1" spc="1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050" b="1" spc="35" dirty="0">
                <a:latin typeface="Arial"/>
                <a:cs typeface="Arial"/>
              </a:rPr>
              <a:t>P</a:t>
            </a:r>
            <a:r>
              <a:rPr sz="1050" b="1" spc="-10" dirty="0">
                <a:latin typeface="Arial"/>
                <a:cs typeface="Arial"/>
              </a:rPr>
              <a:t>E</a:t>
            </a:r>
            <a:r>
              <a:rPr sz="1050" b="1" spc="3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1050" b="1" spc="35" dirty="0">
                <a:latin typeface="Arial"/>
                <a:cs typeface="Arial"/>
              </a:rPr>
              <a:t>I</a:t>
            </a:r>
            <a:r>
              <a:rPr sz="1050" b="1" spc="30" dirty="0">
                <a:latin typeface="Arial"/>
                <a:cs typeface="Arial"/>
              </a:rPr>
              <a:t>F</a:t>
            </a:r>
            <a:r>
              <a:rPr sz="1050" b="1" spc="-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050" b="1" spc="15" dirty="0">
                <a:latin typeface="Arial"/>
                <a:cs typeface="Arial"/>
              </a:rPr>
              <a:t>CAÇÃO</a:t>
            </a:r>
            <a:r>
              <a:rPr sz="1050" b="1" spc="60" dirty="0">
                <a:latin typeface="Arial"/>
                <a:cs typeface="Arial"/>
              </a:rPr>
              <a:t> </a:t>
            </a:r>
            <a:r>
              <a:rPr sz="1050" b="1" spc="30" dirty="0">
                <a:latin typeface="Arial"/>
                <a:cs typeface="Arial"/>
              </a:rPr>
              <a:t>DOS</a:t>
            </a:r>
            <a:r>
              <a:rPr sz="1050" b="1" spc="-20" dirty="0">
                <a:latin typeface="Arial"/>
                <a:cs typeface="Arial"/>
              </a:rPr>
              <a:t> </a:t>
            </a:r>
            <a:r>
              <a:rPr sz="1050" b="1" spc="15" dirty="0">
                <a:latin typeface="Arial"/>
                <a:cs typeface="Arial"/>
              </a:rPr>
              <a:t>ITENS</a:t>
            </a:r>
            <a:r>
              <a:rPr sz="1050" b="1" spc="20" dirty="0">
                <a:latin typeface="Arial"/>
                <a:cs typeface="Arial"/>
              </a:rPr>
              <a:t> </a:t>
            </a:r>
            <a:r>
              <a:rPr sz="1050" b="1" dirty="0">
                <a:latin typeface="Arial"/>
                <a:cs typeface="Arial"/>
              </a:rPr>
              <a:t>-</a:t>
            </a:r>
            <a:r>
              <a:rPr sz="1050" b="1" spc="40" dirty="0">
                <a:latin typeface="Arial"/>
                <a:cs typeface="Arial"/>
              </a:rPr>
              <a:t> </a:t>
            </a:r>
            <a:r>
              <a:rPr sz="1050" b="1" spc="10" dirty="0">
                <a:latin typeface="Arial"/>
                <a:cs typeface="Arial"/>
              </a:rPr>
              <a:t>L</a:t>
            </a:r>
            <a:r>
              <a:rPr sz="1050" b="1" spc="-10" dirty="0">
                <a:latin typeface="Arial"/>
                <a:cs typeface="Arial"/>
              </a:rPr>
              <a:t>O</a:t>
            </a:r>
            <a:r>
              <a:rPr sz="1050" b="1" spc="3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050" b="1" spc="70" dirty="0">
                <a:latin typeface="Arial"/>
                <a:cs typeface="Arial"/>
              </a:rPr>
              <a:t>E</a:t>
            </a:r>
            <a:r>
              <a:rPr sz="1050" b="1" spc="-25" dirty="0">
                <a:latin typeface="Arial"/>
                <a:cs typeface="Arial"/>
              </a:rPr>
              <a:t> </a:t>
            </a:r>
            <a:r>
              <a:rPr sz="1050" b="1" spc="105" dirty="0"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  <a:p>
            <a:pPr marL="514984">
              <a:lnSpc>
                <a:spcPct val="100000"/>
              </a:lnSpc>
              <a:spcBef>
                <a:spcPts val="640"/>
              </a:spcBef>
              <a:tabLst>
                <a:tab pos="1922780" algn="l"/>
                <a:tab pos="2480310" algn="l"/>
              </a:tabLst>
            </a:pPr>
            <a:r>
              <a:rPr sz="950" b="1" spc="-3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950" b="1" spc="10" dirty="0">
                <a:latin typeface="Arial"/>
                <a:cs typeface="Arial"/>
              </a:rPr>
              <a:t>specifi</a:t>
            </a:r>
            <a:r>
              <a:rPr sz="950" b="1" spc="4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950" b="1" spc="45" dirty="0">
                <a:latin typeface="Arial"/>
                <a:cs typeface="Arial"/>
              </a:rPr>
              <a:t>a</a:t>
            </a:r>
            <a:r>
              <a:rPr sz="950" b="1" dirty="0">
                <a:solidFill>
                  <a:srgbClr val="181818"/>
                </a:solidFill>
                <a:latin typeface="Arial"/>
                <a:cs typeface="Arial"/>
              </a:rPr>
              <a:t>ç</a:t>
            </a:r>
            <a:r>
              <a:rPr sz="950" b="1" spc="20" dirty="0">
                <a:solidFill>
                  <a:srgbClr val="181818"/>
                </a:solidFill>
                <a:latin typeface="Arial"/>
                <a:cs typeface="Arial"/>
              </a:rPr>
              <a:t>ã</a:t>
            </a:r>
            <a:r>
              <a:rPr sz="950" b="1" spc="55" dirty="0">
                <a:latin typeface="Arial"/>
                <a:cs typeface="Arial"/>
              </a:rPr>
              <a:t>o</a:t>
            </a:r>
            <a:r>
              <a:rPr sz="950" b="1" dirty="0">
                <a:latin typeface="Arial"/>
                <a:cs typeface="Arial"/>
              </a:rPr>
              <a:t>	</a:t>
            </a:r>
            <a:r>
              <a:rPr sz="950" b="1" spc="25" dirty="0">
                <a:latin typeface="Arial"/>
                <a:cs typeface="Arial"/>
              </a:rPr>
              <a:t>Und</a:t>
            </a:r>
            <a:r>
              <a:rPr sz="950" b="1" spc="9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950" b="1" dirty="0">
                <a:solidFill>
                  <a:srgbClr val="181818"/>
                </a:solidFill>
                <a:latin typeface="Arial"/>
                <a:cs typeface="Arial"/>
              </a:rPr>
              <a:t>	</a:t>
            </a:r>
            <a:r>
              <a:rPr sz="1425" b="1" baseline="2923" dirty="0">
                <a:latin typeface="Arial"/>
                <a:cs typeface="Arial"/>
              </a:rPr>
              <a:t>Qt</a:t>
            </a:r>
            <a:r>
              <a:rPr sz="1425" b="1" spc="112" baseline="2923" dirty="0">
                <a:latin typeface="Arial"/>
                <a:cs typeface="Arial"/>
              </a:rPr>
              <a:t>d</a:t>
            </a:r>
            <a:r>
              <a:rPr sz="1425" b="1" spc="30" baseline="2923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endParaRPr sz="1425" baseline="2923">
              <a:latin typeface="Arial"/>
              <a:cs typeface="Arial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1052290" y="2097707"/>
            <a:ext cx="15621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-5" dirty="0">
                <a:latin typeface="Arial"/>
                <a:cs typeface="Arial"/>
              </a:rPr>
              <a:t>N</a:t>
            </a:r>
            <a:r>
              <a:rPr sz="950" b="1" spc="-5" dirty="0">
                <a:solidFill>
                  <a:srgbClr val="313131"/>
                </a:solidFill>
                <a:latin typeface="Arial"/>
                <a:cs typeface="Arial"/>
              </a:rPr>
              <a:t>º</a:t>
            </a:r>
            <a:endParaRPr sz="950">
              <a:latin typeface="Arial"/>
              <a:cs typeface="Arial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1751618" y="2102279"/>
            <a:ext cx="50990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b="1" spc="5" dirty="0">
                <a:latin typeface="Arial"/>
                <a:cs typeface="Arial"/>
              </a:rPr>
              <a:t>P</a:t>
            </a:r>
            <a:r>
              <a:rPr sz="950" b="1" spc="-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950" b="1" spc="15" dirty="0">
                <a:latin typeface="Arial"/>
                <a:cs typeface="Arial"/>
              </a:rPr>
              <a:t>od</a:t>
            </a:r>
            <a:r>
              <a:rPr sz="950" b="1" spc="5" dirty="0">
                <a:latin typeface="Arial"/>
                <a:cs typeface="Arial"/>
              </a:rPr>
              <a:t>u</a:t>
            </a:r>
            <a:r>
              <a:rPr sz="950" b="1" spc="3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950" b="1" spc="55" dirty="0">
                <a:latin typeface="Arial"/>
                <a:cs typeface="Arial"/>
              </a:rPr>
              <a:t>o</a:t>
            </a:r>
            <a:endParaRPr sz="950">
              <a:latin typeface="Arial"/>
              <a:cs typeface="Arial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5563642" y="2024558"/>
            <a:ext cx="351790" cy="297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0005" marR="5080" indent="-27940">
              <a:lnSpc>
                <a:spcPct val="104200"/>
              </a:lnSpc>
            </a:pPr>
            <a:r>
              <a:rPr sz="950" b="1" spc="10" dirty="0">
                <a:latin typeface="Arial"/>
                <a:cs typeface="Arial"/>
              </a:rPr>
              <a:t>V</a:t>
            </a:r>
            <a:r>
              <a:rPr sz="950" b="1" spc="110" dirty="0">
                <a:latin typeface="Arial"/>
                <a:cs typeface="Arial"/>
              </a:rPr>
              <a:t>a</a:t>
            </a:r>
            <a:r>
              <a:rPr sz="950" b="1" spc="-5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950" b="1" spc="55" dirty="0">
                <a:latin typeface="Arial"/>
                <a:cs typeface="Arial"/>
              </a:rPr>
              <a:t>o</a:t>
            </a:r>
            <a:r>
              <a:rPr sz="950" b="1" spc="4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950" b="1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950" b="1" spc="30" dirty="0">
                <a:latin typeface="Arial"/>
                <a:cs typeface="Arial"/>
              </a:rPr>
              <a:t>Un</a:t>
            </a:r>
            <a:r>
              <a:rPr sz="950" b="1" spc="-100" dirty="0">
                <a:latin typeface="Arial"/>
                <a:cs typeface="Arial"/>
              </a:rPr>
              <a:t>i</a:t>
            </a:r>
            <a:r>
              <a:rPr sz="950" b="1" spc="30" dirty="0">
                <a:solidFill>
                  <a:srgbClr val="181818"/>
                </a:solidFill>
                <a:latin typeface="Arial"/>
                <a:cs typeface="Arial"/>
              </a:rPr>
              <a:t>t.</a:t>
            </a:r>
            <a:endParaRPr sz="950">
              <a:latin typeface="Arial"/>
              <a:cs typeface="Arial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6240117" y="2019986"/>
            <a:ext cx="337185" cy="2971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ct val="104200"/>
              </a:lnSpc>
            </a:pPr>
            <a:r>
              <a:rPr sz="950" b="1" spc="15" dirty="0">
                <a:latin typeface="Arial"/>
                <a:cs typeface="Arial"/>
              </a:rPr>
              <a:t>Va</a:t>
            </a:r>
            <a:r>
              <a:rPr sz="950" b="1" spc="35" dirty="0">
                <a:latin typeface="Arial"/>
                <a:cs typeface="Arial"/>
              </a:rPr>
              <a:t>l</a:t>
            </a:r>
            <a:r>
              <a:rPr sz="950" b="1" spc="-10" dirty="0">
                <a:latin typeface="Arial"/>
                <a:cs typeface="Arial"/>
              </a:rPr>
              <a:t>or </a:t>
            </a:r>
            <a:r>
              <a:rPr sz="950" b="1" spc="10" dirty="0">
                <a:latin typeface="Arial"/>
                <a:cs typeface="Arial"/>
              </a:rPr>
              <a:t>Total</a:t>
            </a:r>
            <a:endParaRPr sz="950">
              <a:latin typeface="Arial"/>
              <a:cs typeface="Arial"/>
            </a:endParaRPr>
          </a:p>
        </p:txBody>
      </p:sp>
      <p:sp>
        <p:nvSpPr>
          <p:cNvPr id="238" name="object 238"/>
          <p:cNvSpPr txBox="1"/>
          <p:nvPr/>
        </p:nvSpPr>
        <p:spPr>
          <a:xfrm>
            <a:off x="2661202" y="2320020"/>
            <a:ext cx="1637030" cy="457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algn="just">
              <a:lnSpc>
                <a:spcPct val="100000"/>
              </a:lnSpc>
            </a:pP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ofici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10" dirty="0">
                <a:latin typeface="Arial"/>
                <a:cs typeface="Arial"/>
              </a:rPr>
              <a:t>l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ô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ei,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mat</a:t>
            </a:r>
            <a:r>
              <a:rPr sz="700" spc="-6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zada,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endParaRPr sz="700">
              <a:latin typeface="Arial"/>
              <a:cs typeface="Arial"/>
            </a:endParaRPr>
          </a:p>
          <a:p>
            <a:pPr marL="12700" marR="5080" indent="4445" algn="just">
              <a:lnSpc>
                <a:spcPct val="99700"/>
              </a:lnSpc>
              <a:spcBef>
                <a:spcPts val="20"/>
              </a:spcBef>
            </a:pPr>
            <a:r>
              <a:rPr sz="850" spc="30" dirty="0">
                <a:solidFill>
                  <a:srgbClr val="313131"/>
                </a:solidFill>
                <a:latin typeface="Times New Roman"/>
                <a:cs typeface="Times New Roman"/>
              </a:rPr>
              <a:t>16    </a:t>
            </a:r>
            <a:r>
              <a:rPr sz="1050" spc="22" baseline="3968" dirty="0">
                <a:solidFill>
                  <a:srgbClr val="313131"/>
                </a:solidFill>
                <a:latin typeface="Arial"/>
                <a:cs typeface="Arial"/>
              </a:rPr>
              <a:t>gomos,</a:t>
            </a:r>
            <a:r>
              <a:rPr sz="1050" baseline="3968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1050" spc="104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confec</a:t>
            </a:r>
            <a:r>
              <a:rPr sz="1050" spc="89" baseline="3968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1050" spc="-22" baseline="3968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050" spc="44" baseline="3968" dirty="0">
                <a:solidFill>
                  <a:srgbClr val="313131"/>
                </a:solidFill>
                <a:latin typeface="Arial"/>
                <a:cs typeface="Arial"/>
              </a:rPr>
              <a:t>on</a:t>
            </a:r>
            <a:r>
              <a:rPr sz="1050" spc="37" baseline="3968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50" spc="7" baseline="3968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050" spc="89" baseline="3968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50" baseline="3968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1050" spc="-37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60" baseline="3968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1050" spc="22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cro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ibra.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Bola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ofic</a:t>
            </a:r>
            <a:r>
              <a:rPr sz="700" spc="-4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al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aprovada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16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-155" dirty="0">
                <a:latin typeface="Arial"/>
                <a:cs typeface="Arial"/>
              </a:rPr>
              <a:t>l</a:t>
            </a:r>
            <a:r>
              <a:rPr sz="700" spc="10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federação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ernacional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vo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110" dirty="0">
                <a:latin typeface="Arial"/>
                <a:cs typeface="Arial"/>
              </a:rPr>
              <a:t>l</a:t>
            </a:r>
            <a:endParaRPr sz="700">
              <a:latin typeface="Arial"/>
              <a:cs typeface="Arial"/>
            </a:endParaRPr>
          </a:p>
        </p:txBody>
      </p:sp>
      <p:sp>
        <p:nvSpPr>
          <p:cNvPr id="239" name="object 239"/>
          <p:cNvSpPr txBox="1"/>
          <p:nvPr/>
        </p:nvSpPr>
        <p:spPr>
          <a:xfrm>
            <a:off x="1066002" y="2603470"/>
            <a:ext cx="1384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01</a:t>
            </a:r>
            <a:endParaRPr sz="700">
              <a:latin typeface="Arial"/>
              <a:cs typeface="Arial"/>
            </a:endParaRPr>
          </a:p>
        </p:txBody>
      </p:sp>
      <p:sp>
        <p:nvSpPr>
          <p:cNvPr id="240" name="object 240"/>
          <p:cNvSpPr txBox="1"/>
          <p:nvPr/>
        </p:nvSpPr>
        <p:spPr>
          <a:xfrm>
            <a:off x="1449947" y="2548610"/>
            <a:ext cx="110871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2899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Bolas 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vôlei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oficia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pr6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7.0</a:t>
            </a:r>
            <a:endParaRPr sz="700">
              <a:latin typeface="Arial"/>
              <a:cs typeface="Arial"/>
            </a:endParaRPr>
          </a:p>
        </p:txBody>
      </p:sp>
      <p:sp>
        <p:nvSpPr>
          <p:cNvPr id="241" name="object 241"/>
          <p:cNvSpPr txBox="1"/>
          <p:nvPr/>
        </p:nvSpPr>
        <p:spPr>
          <a:xfrm>
            <a:off x="4498652" y="2603470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42" name="object 242"/>
          <p:cNvSpPr txBox="1"/>
          <p:nvPr/>
        </p:nvSpPr>
        <p:spPr>
          <a:xfrm>
            <a:off x="5079141" y="2603470"/>
            <a:ext cx="11938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48</a:t>
            </a:r>
            <a:endParaRPr sz="700">
              <a:latin typeface="Arial"/>
              <a:cs typeface="Arial"/>
            </a:endParaRPr>
          </a:p>
        </p:txBody>
      </p:sp>
      <p:sp>
        <p:nvSpPr>
          <p:cNvPr id="243" name="object 243"/>
          <p:cNvSpPr txBox="1"/>
          <p:nvPr/>
        </p:nvSpPr>
        <p:spPr>
          <a:xfrm>
            <a:off x="5527076" y="2603470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29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9</a:t>
            </a:r>
            <a:r>
              <a:rPr sz="700" spc="-20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50</a:t>
            </a:r>
            <a:endParaRPr sz="700">
              <a:latin typeface="Arial"/>
              <a:cs typeface="Arial"/>
            </a:endParaRPr>
          </a:p>
        </p:txBody>
      </p:sp>
      <p:sp>
        <p:nvSpPr>
          <p:cNvPr id="244" name="object 244"/>
          <p:cNvSpPr txBox="1"/>
          <p:nvPr/>
        </p:nvSpPr>
        <p:spPr>
          <a:xfrm>
            <a:off x="6139560" y="2598898"/>
            <a:ext cx="5537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4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spc="-85" dirty="0">
                <a:solidFill>
                  <a:srgbClr val="5D5D5D"/>
                </a:solidFill>
                <a:latin typeface="Arial"/>
                <a:cs typeface="Arial"/>
              </a:rPr>
              <a:t>3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7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6</a:t>
            </a:r>
            <a:r>
              <a:rPr sz="700" spc="-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45" name="object 245"/>
          <p:cNvSpPr txBox="1"/>
          <p:nvPr/>
        </p:nvSpPr>
        <p:spPr>
          <a:xfrm>
            <a:off x="2665773" y="2768055"/>
            <a:ext cx="1621790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830"/>
              </a:lnSpc>
              <a:tabLst>
                <a:tab pos="1113790" algn="l"/>
              </a:tabLst>
            </a:pP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(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vb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)</a:t>
            </a:r>
            <a:r>
              <a:rPr sz="700" spc="20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Tama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00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65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67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cm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diâmetro.</a:t>
            </a:r>
            <a:endParaRPr sz="700">
              <a:latin typeface="Arial"/>
              <a:cs typeface="Arial"/>
            </a:endParaRPr>
          </a:p>
        </p:txBody>
      </p:sp>
      <p:sp>
        <p:nvSpPr>
          <p:cNvPr id="246" name="object 246"/>
          <p:cNvSpPr txBox="1"/>
          <p:nvPr/>
        </p:nvSpPr>
        <p:spPr>
          <a:xfrm>
            <a:off x="2665773" y="2987500"/>
            <a:ext cx="1631950" cy="4483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</a:pPr>
            <a:r>
              <a:rPr sz="700" b="1" spc="-5" dirty="0">
                <a:latin typeface="Arial"/>
                <a:cs typeface="Arial"/>
              </a:rPr>
              <a:t>R</a:t>
            </a:r>
            <a:r>
              <a:rPr sz="700" b="1" spc="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b="1" spc="10" dirty="0">
                <a:solidFill>
                  <a:srgbClr val="181818"/>
                </a:solidFill>
                <a:latin typeface="Arial"/>
                <a:cs typeface="Arial"/>
              </a:rPr>
              <a:t>tang</a:t>
            </a:r>
            <a:r>
              <a:rPr sz="700" b="1" spc="6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b="1" spc="-20" dirty="0">
                <a:latin typeface="Arial"/>
                <a:cs typeface="Arial"/>
              </a:rPr>
              <a:t>l</a:t>
            </a:r>
            <a:r>
              <a:rPr sz="700" b="1" spc="4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700" b="1" spc="10" dirty="0">
                <a:latin typeface="Arial"/>
                <a:cs typeface="Arial"/>
              </a:rPr>
              <a:t>r</a:t>
            </a:r>
            <a:r>
              <a:rPr sz="700" b="1" dirty="0">
                <a:latin typeface="Arial"/>
                <a:cs typeface="Arial"/>
              </a:rPr>
              <a:t>   </a:t>
            </a:r>
            <a:r>
              <a:rPr sz="700" b="1" spc="15" dirty="0">
                <a:latin typeface="Arial"/>
                <a:cs typeface="Arial"/>
              </a:rPr>
              <a:t> 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c/6</a:t>
            </a:r>
            <a:r>
              <a:rPr sz="700" b="1" dirty="0">
                <a:solidFill>
                  <a:srgbClr val="181818"/>
                </a:solidFill>
                <a:latin typeface="Arial"/>
                <a:cs typeface="Arial"/>
              </a:rPr>
              <a:t>   </a:t>
            </a:r>
            <a:r>
              <a:rPr sz="700" b="1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b="1" spc="10" dirty="0">
                <a:solidFill>
                  <a:srgbClr val="181818"/>
                </a:solidFill>
                <a:latin typeface="Arial"/>
                <a:cs typeface="Arial"/>
              </a:rPr>
              <a:t>g</a:t>
            </a:r>
            <a:r>
              <a:rPr sz="700" b="1" spc="3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b="1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b="1" dirty="0">
                <a:solidFill>
                  <a:srgbClr val="181818"/>
                </a:solidFill>
                <a:latin typeface="Arial"/>
                <a:cs typeface="Arial"/>
              </a:rPr>
              <a:t>dua</a:t>
            </a:r>
            <a:r>
              <a:rPr sz="700" b="1" spc="60" dirty="0">
                <a:solidFill>
                  <a:srgbClr val="181818"/>
                </a:solidFill>
                <a:latin typeface="Arial"/>
                <a:cs typeface="Arial"/>
              </a:rPr>
              <a:t>ç</a:t>
            </a:r>
            <a:r>
              <a:rPr sz="700" b="1" spc="-5" dirty="0">
                <a:solidFill>
                  <a:srgbClr val="313131"/>
                </a:solidFill>
                <a:latin typeface="Arial"/>
                <a:cs typeface="Arial"/>
              </a:rPr>
              <a:t>õ</a:t>
            </a:r>
            <a:r>
              <a:rPr sz="700" b="1" spc="40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700" b="1" spc="1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b="1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b="1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b="1" spc="6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madeira</a:t>
            </a:r>
            <a:r>
              <a:rPr sz="700" b="1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b="1" dirty="0">
                <a:solidFill>
                  <a:srgbClr val="181818"/>
                </a:solidFill>
                <a:latin typeface="Arial"/>
                <a:cs typeface="Arial"/>
              </a:rPr>
              <a:t>en</a:t>
            </a:r>
            <a:r>
              <a:rPr sz="700" b="1" spc="-10" dirty="0">
                <a:solidFill>
                  <a:srgbClr val="181818"/>
                </a:solidFill>
                <a:latin typeface="Arial"/>
                <a:cs typeface="Arial"/>
              </a:rPr>
              <a:t>v</a:t>
            </a:r>
            <a:r>
              <a:rPr sz="700" b="1" spc="7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b="1" spc="25" dirty="0">
                <a:latin typeface="Arial"/>
                <a:cs typeface="Arial"/>
              </a:rPr>
              <a:t>r</a:t>
            </a:r>
            <a:r>
              <a:rPr sz="700" b="1" spc="15" dirty="0">
                <a:latin typeface="Arial"/>
                <a:cs typeface="Arial"/>
              </a:rPr>
              <a:t>n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b="1" spc="-30" dirty="0">
                <a:solidFill>
                  <a:srgbClr val="181818"/>
                </a:solidFill>
                <a:latin typeface="Arial"/>
                <a:cs typeface="Arial"/>
              </a:rPr>
              <a:t>z</a:t>
            </a:r>
            <a:r>
              <a:rPr sz="700" b="1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b="1" spc="30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b="1" spc="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b="1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b="1" spc="-5" dirty="0">
                <a:latin typeface="Arial"/>
                <a:cs typeface="Arial"/>
              </a:rPr>
              <a:t>n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700" b="1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b="1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b="1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b="1" spc="10" dirty="0">
                <a:latin typeface="Arial"/>
                <a:cs typeface="Arial"/>
              </a:rPr>
              <a:t>r</a:t>
            </a:r>
            <a:r>
              <a:rPr sz="700" b="1" spc="20" dirty="0">
                <a:latin typeface="Arial"/>
                <a:cs typeface="Arial"/>
              </a:rPr>
              <a:t> 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b="1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b="1" spc="30" dirty="0">
                <a:solidFill>
                  <a:srgbClr val="181818"/>
                </a:solidFill>
                <a:latin typeface="Arial"/>
                <a:cs typeface="Arial"/>
              </a:rPr>
              <a:t>g</a:t>
            </a:r>
            <a:r>
              <a:rPr sz="700" b="1" spc="-5" dirty="0">
                <a:latin typeface="Arial"/>
                <a:cs typeface="Arial"/>
              </a:rPr>
              <a:t>n</a:t>
            </a:r>
            <a:r>
              <a:rPr sz="700" b="1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b="1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700" b="1" dirty="0">
                <a:solidFill>
                  <a:srgbClr val="181818"/>
                </a:solidFill>
                <a:latin typeface="Arial"/>
                <a:cs typeface="Arial"/>
              </a:rPr>
              <a:t>    </a:t>
            </a:r>
            <a:r>
              <a:rPr sz="700" b="1" spc="-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50" b="1" spc="30" baseline="3968" dirty="0">
                <a:solidFill>
                  <a:srgbClr val="181818"/>
                </a:solidFill>
                <a:latin typeface="Arial"/>
                <a:cs typeface="Arial"/>
              </a:rPr>
              <a:t>est</a:t>
            </a:r>
            <a:r>
              <a:rPr sz="1050" b="1" spc="44" baseline="3968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050" b="1" spc="-30" baseline="3968" dirty="0">
                <a:latin typeface="Arial"/>
                <a:cs typeface="Arial"/>
              </a:rPr>
              <a:t>f</a:t>
            </a:r>
            <a:r>
              <a:rPr sz="1050" b="1" spc="30" baseline="3968" dirty="0">
                <a:solidFill>
                  <a:srgbClr val="181818"/>
                </a:solidFill>
                <a:latin typeface="Arial"/>
                <a:cs typeface="Arial"/>
              </a:rPr>
              <a:t>amento</a:t>
            </a:r>
            <a:r>
              <a:rPr sz="1050" b="1" baseline="3968" dirty="0">
                <a:solidFill>
                  <a:srgbClr val="181818"/>
                </a:solidFill>
                <a:latin typeface="Arial"/>
                <a:cs typeface="Arial"/>
              </a:rPr>
              <a:t>    </a:t>
            </a:r>
            <a:r>
              <a:rPr sz="1050" b="1" spc="-60" baseline="3968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b="1" spc="-5" dirty="0">
                <a:latin typeface="Arial"/>
                <a:cs typeface="Arial"/>
              </a:rPr>
              <a:t>d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700" b="1" dirty="0">
                <a:solidFill>
                  <a:srgbClr val="181818"/>
                </a:solidFill>
                <a:latin typeface="Arial"/>
                <a:cs typeface="Arial"/>
              </a:rPr>
              <a:t>    </a:t>
            </a:r>
            <a:r>
              <a:rPr sz="700" b="1" spc="-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050" b="1" spc="44" baseline="3968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050" b="1" spc="75" baseline="3968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050" b="1" spc="67" baseline="3968" dirty="0">
                <a:latin typeface="Arial"/>
                <a:cs typeface="Arial"/>
              </a:rPr>
              <a:t>p</a:t>
            </a:r>
            <a:r>
              <a:rPr sz="1050" b="1" spc="-22" baseline="3968" dirty="0">
                <a:latin typeface="Arial"/>
                <a:cs typeface="Arial"/>
              </a:rPr>
              <a:t>u</a:t>
            </a:r>
            <a:r>
              <a:rPr sz="1050" b="1" spc="82" baseline="3968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1050" b="1" spc="67" baseline="3968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050" b="1" spc="104" baseline="3968" dirty="0">
                <a:solidFill>
                  <a:srgbClr val="313131"/>
                </a:solidFill>
                <a:latin typeface="Arial"/>
                <a:cs typeface="Arial"/>
              </a:rPr>
              <a:t>, 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b="1" spc="40" dirty="0">
                <a:latin typeface="Arial"/>
                <a:cs typeface="Arial"/>
              </a:rPr>
              <a:t>a</a:t>
            </a:r>
            <a:r>
              <a:rPr sz="700" b="1" spc="5" dirty="0">
                <a:solidFill>
                  <a:srgbClr val="181818"/>
                </a:solidFill>
                <a:latin typeface="Arial"/>
                <a:cs typeface="Arial"/>
              </a:rPr>
              <a:t>teri</a:t>
            </a:r>
            <a:r>
              <a:rPr sz="700" b="1" spc="65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700" b="1" spc="90" dirty="0">
                <a:latin typeface="Arial"/>
                <a:cs typeface="Arial"/>
              </a:rPr>
              <a:t>l</a:t>
            </a:r>
            <a:r>
              <a:rPr sz="700" b="1" spc="-90" dirty="0">
                <a:latin typeface="Arial"/>
                <a:cs typeface="Arial"/>
              </a:rPr>
              <a:t> 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anti</a:t>
            </a:r>
            <a:r>
              <a:rPr sz="700" b="1" spc="-5" dirty="0">
                <a:latin typeface="Arial"/>
                <a:cs typeface="Arial"/>
              </a:rPr>
              <a:t>d</a:t>
            </a:r>
            <a:r>
              <a:rPr sz="700" b="1" spc="3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700" b="1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b="1" spc="1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b="1" spc="40" dirty="0">
                <a:latin typeface="Arial"/>
                <a:cs typeface="Arial"/>
              </a:rPr>
              <a:t>a</a:t>
            </a:r>
            <a:r>
              <a:rPr sz="700" b="1" spc="3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700" b="1" spc="4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700" b="1" spc="-40" dirty="0">
                <a:latin typeface="Arial"/>
                <a:cs typeface="Arial"/>
              </a:rPr>
              <a:t>n</a:t>
            </a:r>
            <a:r>
              <a:rPr sz="700" b="1" spc="2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b="1" spc="7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700" b="1" spc="1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247" name="object 247"/>
          <p:cNvSpPr txBox="1"/>
          <p:nvPr/>
        </p:nvSpPr>
        <p:spPr>
          <a:xfrm>
            <a:off x="1066002" y="3152085"/>
            <a:ext cx="1384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02</a:t>
            </a:r>
            <a:endParaRPr sz="700">
              <a:latin typeface="Arial"/>
              <a:cs typeface="Arial"/>
            </a:endParaRPr>
          </a:p>
        </p:txBody>
      </p:sp>
      <p:sp>
        <p:nvSpPr>
          <p:cNvPr id="248" name="object 248"/>
          <p:cNvSpPr txBox="1"/>
          <p:nvPr/>
        </p:nvSpPr>
        <p:spPr>
          <a:xfrm>
            <a:off x="1449947" y="3097223"/>
            <a:ext cx="1108075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11400"/>
              </a:lnSpc>
            </a:pP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into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id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700" spc="-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com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-6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70" dirty="0">
                <a:solidFill>
                  <a:srgbClr val="313131"/>
                </a:solidFill>
                <a:latin typeface="Arial"/>
                <a:cs typeface="Arial"/>
              </a:rPr>
              <a:t>6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ações</a:t>
            </a:r>
            <a:endParaRPr sz="700">
              <a:latin typeface="Arial"/>
              <a:cs typeface="Arial"/>
            </a:endParaRPr>
          </a:p>
        </p:txBody>
      </p:sp>
      <p:sp>
        <p:nvSpPr>
          <p:cNvPr id="249" name="object 249"/>
          <p:cNvSpPr txBox="1"/>
          <p:nvPr/>
        </p:nvSpPr>
        <p:spPr>
          <a:xfrm>
            <a:off x="4503223" y="3152085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50" name="object 250"/>
          <p:cNvSpPr txBox="1"/>
          <p:nvPr/>
        </p:nvSpPr>
        <p:spPr>
          <a:xfrm>
            <a:off x="5079141" y="3152085"/>
            <a:ext cx="1371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251" name="object 251"/>
          <p:cNvSpPr txBox="1"/>
          <p:nvPr/>
        </p:nvSpPr>
        <p:spPr>
          <a:xfrm>
            <a:off x="5490510" y="3152085"/>
            <a:ext cx="50736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1.62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4</a:t>
            </a:r>
            <a:r>
              <a:rPr sz="700" spc="-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50</a:t>
            </a:r>
            <a:endParaRPr sz="700">
              <a:latin typeface="Arial"/>
              <a:cs typeface="Arial"/>
            </a:endParaRPr>
          </a:p>
        </p:txBody>
      </p:sp>
      <p:sp>
        <p:nvSpPr>
          <p:cNvPr id="252" name="object 252"/>
          <p:cNvSpPr txBox="1"/>
          <p:nvPr/>
        </p:nvSpPr>
        <p:spPr>
          <a:xfrm>
            <a:off x="6166985" y="3147513"/>
            <a:ext cx="4933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spc="-6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624,50</a:t>
            </a:r>
            <a:endParaRPr sz="700">
              <a:latin typeface="Arial"/>
              <a:cs typeface="Arial"/>
            </a:endParaRPr>
          </a:p>
        </p:txBody>
      </p:sp>
      <p:sp>
        <p:nvSpPr>
          <p:cNvPr id="253" name="object 253"/>
          <p:cNvSpPr txBox="1"/>
          <p:nvPr/>
        </p:nvSpPr>
        <p:spPr>
          <a:xfrm>
            <a:off x="1066002" y="3490398"/>
            <a:ext cx="1371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03</a:t>
            </a:r>
            <a:endParaRPr sz="700">
              <a:latin typeface="Arial"/>
              <a:cs typeface="Arial"/>
            </a:endParaRPr>
          </a:p>
        </p:txBody>
      </p:sp>
      <p:sp>
        <p:nvSpPr>
          <p:cNvPr id="254" name="object 254"/>
          <p:cNvSpPr txBox="1"/>
          <p:nvPr/>
        </p:nvSpPr>
        <p:spPr>
          <a:xfrm>
            <a:off x="1449947" y="3444679"/>
            <a:ext cx="1111885" cy="215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ts val="790"/>
              </a:lnSpc>
            </a:pP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Colch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 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courv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60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14" dirty="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endParaRPr sz="700">
              <a:latin typeface="Arial"/>
              <a:cs typeface="Arial"/>
            </a:endParaRPr>
          </a:p>
        </p:txBody>
      </p:sp>
      <p:sp>
        <p:nvSpPr>
          <p:cNvPr id="255" name="object 255"/>
          <p:cNvSpPr txBox="1"/>
          <p:nvPr/>
        </p:nvSpPr>
        <p:spPr>
          <a:xfrm>
            <a:off x="2665773" y="3490398"/>
            <a:ext cx="123380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7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courv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7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náutico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latin typeface="Arial"/>
                <a:cs typeface="Arial"/>
              </a:rPr>
              <a:t>t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é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t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co.</a:t>
            </a:r>
            <a:endParaRPr sz="700">
              <a:latin typeface="Arial"/>
              <a:cs typeface="Arial"/>
            </a:endParaRPr>
          </a:p>
        </p:txBody>
      </p:sp>
      <p:sp>
        <p:nvSpPr>
          <p:cNvPr id="256" name="object 256"/>
          <p:cNvSpPr txBox="1"/>
          <p:nvPr/>
        </p:nvSpPr>
        <p:spPr>
          <a:xfrm>
            <a:off x="4503223" y="3490398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57" name="object 257"/>
          <p:cNvSpPr txBox="1"/>
          <p:nvPr/>
        </p:nvSpPr>
        <p:spPr>
          <a:xfrm>
            <a:off x="5083712" y="3490398"/>
            <a:ext cx="1212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20</a:t>
            </a:r>
            <a:endParaRPr sz="700">
              <a:latin typeface="Arial"/>
              <a:cs typeface="Arial"/>
            </a:endParaRPr>
          </a:p>
        </p:txBody>
      </p:sp>
      <p:sp>
        <p:nvSpPr>
          <p:cNvPr id="258" name="object 258"/>
          <p:cNvSpPr txBox="1"/>
          <p:nvPr/>
        </p:nvSpPr>
        <p:spPr>
          <a:xfrm>
            <a:off x="5554501" y="3485825"/>
            <a:ext cx="3759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28,30</a:t>
            </a:r>
            <a:endParaRPr sz="700">
              <a:latin typeface="Arial"/>
              <a:cs typeface="Arial"/>
            </a:endParaRPr>
          </a:p>
        </p:txBody>
      </p:sp>
      <p:sp>
        <p:nvSpPr>
          <p:cNvPr id="259" name="object 259"/>
          <p:cNvSpPr txBox="1"/>
          <p:nvPr/>
        </p:nvSpPr>
        <p:spPr>
          <a:xfrm>
            <a:off x="6203551" y="3481254"/>
            <a:ext cx="4216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566,00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60" name="object 260"/>
          <p:cNvSpPr txBox="1"/>
          <p:nvPr/>
        </p:nvSpPr>
        <p:spPr>
          <a:xfrm>
            <a:off x="2665773" y="3664125"/>
            <a:ext cx="1623060" cy="334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2899"/>
              </a:lnSpc>
            </a:pP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ia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200" dirty="0">
                <a:solidFill>
                  <a:srgbClr val="484848"/>
                </a:solidFill>
                <a:latin typeface="Arial"/>
                <a:cs typeface="Arial"/>
              </a:rPr>
              <a:t>:</a:t>
            </a:r>
            <a:r>
              <a:rPr sz="700" spc="-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ma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çaco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ção:</a:t>
            </a:r>
            <a:r>
              <a:rPr sz="7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ç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bono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ba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ode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-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(h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9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chrome)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pes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700" spc="-1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18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kg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peso</a:t>
            </a:r>
            <a:endParaRPr sz="700">
              <a:latin typeface="Arial"/>
              <a:cs typeface="Arial"/>
            </a:endParaRPr>
          </a:p>
        </p:txBody>
      </p:sp>
      <p:sp>
        <p:nvSpPr>
          <p:cNvPr id="261" name="object 261"/>
          <p:cNvSpPr txBox="1"/>
          <p:nvPr/>
        </p:nvSpPr>
        <p:spPr>
          <a:xfrm>
            <a:off x="1454518" y="3833281"/>
            <a:ext cx="1100455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ts val="830"/>
              </a:lnSpc>
            </a:pP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ra</a:t>
            </a:r>
            <a:r>
              <a:rPr sz="700" spc="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ev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amento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7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6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endParaRPr sz="700">
              <a:latin typeface="Arial"/>
              <a:cs typeface="Arial"/>
            </a:endParaRPr>
          </a:p>
        </p:txBody>
      </p:sp>
      <p:sp>
        <p:nvSpPr>
          <p:cNvPr id="262" name="object 262"/>
          <p:cNvSpPr txBox="1"/>
          <p:nvPr/>
        </p:nvSpPr>
        <p:spPr>
          <a:xfrm>
            <a:off x="1070573" y="3883569"/>
            <a:ext cx="13144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4</a:t>
            </a:r>
            <a:endParaRPr sz="700">
              <a:latin typeface="Arial"/>
              <a:cs typeface="Arial"/>
            </a:endParaRPr>
          </a:p>
        </p:txBody>
      </p:sp>
      <p:sp>
        <p:nvSpPr>
          <p:cNvPr id="263" name="object 263"/>
          <p:cNvSpPr txBox="1"/>
          <p:nvPr/>
        </p:nvSpPr>
        <p:spPr>
          <a:xfrm>
            <a:off x="4503223" y="3883569"/>
            <a:ext cx="2101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64" name="object 264"/>
          <p:cNvSpPr txBox="1"/>
          <p:nvPr/>
        </p:nvSpPr>
        <p:spPr>
          <a:xfrm>
            <a:off x="5079141" y="3883569"/>
            <a:ext cx="1327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05</a:t>
            </a:r>
            <a:endParaRPr sz="700">
              <a:latin typeface="Arial"/>
              <a:cs typeface="Arial"/>
            </a:endParaRPr>
          </a:p>
        </p:txBody>
      </p:sp>
      <p:sp>
        <p:nvSpPr>
          <p:cNvPr id="265" name="object 265"/>
          <p:cNvSpPr txBox="1"/>
          <p:nvPr/>
        </p:nvSpPr>
        <p:spPr>
          <a:xfrm>
            <a:off x="5527076" y="3883569"/>
            <a:ext cx="4349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23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9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66" name="object 266"/>
          <p:cNvSpPr txBox="1"/>
          <p:nvPr/>
        </p:nvSpPr>
        <p:spPr>
          <a:xfrm>
            <a:off x="6166985" y="3878998"/>
            <a:ext cx="503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19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5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67" name="object 267"/>
          <p:cNvSpPr txBox="1"/>
          <p:nvPr/>
        </p:nvSpPr>
        <p:spPr>
          <a:xfrm>
            <a:off x="2665773" y="3997864"/>
            <a:ext cx="1648460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indent="-9525">
              <a:lnSpc>
                <a:spcPts val="830"/>
              </a:lnSpc>
              <a:tabLst>
                <a:tab pos="880744" algn="l"/>
                <a:tab pos="1113790" algn="l"/>
              </a:tabLst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o: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315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	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kg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mensõe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200" dirty="0">
                <a:solidFill>
                  <a:srgbClr val="5D5D5D"/>
                </a:solidFill>
                <a:latin typeface="Arial"/>
                <a:cs typeface="Arial"/>
              </a:rPr>
              <a:t>: 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80x24x24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0" dirty="0">
                <a:solidFill>
                  <a:srgbClr val="313131"/>
                </a:solidFill>
                <a:latin typeface="Arial"/>
                <a:cs typeface="Arial"/>
              </a:rPr>
              <a:t>cm</a:t>
            </a:r>
            <a:endParaRPr sz="700">
              <a:latin typeface="Arial"/>
              <a:cs typeface="Arial"/>
            </a:endParaRPr>
          </a:p>
        </p:txBody>
      </p:sp>
      <p:sp>
        <p:nvSpPr>
          <p:cNvPr id="268" name="object 268"/>
          <p:cNvSpPr txBox="1"/>
          <p:nvPr/>
        </p:nvSpPr>
        <p:spPr>
          <a:xfrm>
            <a:off x="2665773" y="4212738"/>
            <a:ext cx="1623060" cy="119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597535" algn="l"/>
                <a:tab pos="1219200" algn="l"/>
                <a:tab pos="1557020" algn="l"/>
              </a:tabLst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j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posto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1050" spc="-52" baseline="3968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1050" spc="52" baseline="3968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1050" spc="89" baseline="3968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2</a:t>
            </a:r>
            <a:endParaRPr sz="700">
              <a:latin typeface="Arial"/>
              <a:cs typeface="Arial"/>
            </a:endParaRPr>
          </a:p>
        </p:txBody>
      </p:sp>
      <p:sp>
        <p:nvSpPr>
          <p:cNvPr id="269" name="object 269"/>
          <p:cNvSpPr txBox="1"/>
          <p:nvPr/>
        </p:nvSpPr>
        <p:spPr>
          <a:xfrm>
            <a:off x="2665773" y="4331605"/>
            <a:ext cx="1097915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830"/>
              </a:lnSpc>
              <a:tabLst>
                <a:tab pos="949325" algn="l"/>
              </a:tabLst>
            </a:pPr>
            <a:r>
              <a:rPr sz="700" spc="8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os(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du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35" dirty="0">
                <a:latin typeface="Arial"/>
                <a:cs typeface="Arial"/>
              </a:rPr>
              <a:t>l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80" dirty="0">
                <a:solidFill>
                  <a:srgbClr val="5D5D5D"/>
                </a:solidFill>
                <a:latin typeface="Arial"/>
                <a:cs typeface="Arial"/>
              </a:rPr>
              <a:t>,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co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ecci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ados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endParaRPr sz="700">
              <a:latin typeface="Arial"/>
              <a:cs typeface="Arial"/>
            </a:endParaRPr>
          </a:p>
        </p:txBody>
      </p:sp>
      <p:sp>
        <p:nvSpPr>
          <p:cNvPr id="270" name="object 270"/>
          <p:cNvSpPr txBox="1"/>
          <p:nvPr/>
        </p:nvSpPr>
        <p:spPr>
          <a:xfrm>
            <a:off x="3790182" y="4327033"/>
            <a:ext cx="51054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ref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ç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os)</a:t>
            </a:r>
            <a:endParaRPr sz="700">
              <a:latin typeface="Arial"/>
              <a:cs typeface="Arial"/>
            </a:endParaRPr>
          </a:p>
          <a:p>
            <a:pPr marL="231775">
              <a:lnSpc>
                <a:spcPct val="100000"/>
              </a:lnSpc>
              <a:spcBef>
                <a:spcPts val="20"/>
              </a:spcBef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e.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35" dirty="0">
                <a:solidFill>
                  <a:srgbClr val="5D5D5D"/>
                </a:solidFill>
                <a:latin typeface="Arial"/>
                <a:cs typeface="Arial"/>
              </a:rPr>
              <a:t>.,</a:t>
            </a:r>
            <a:endParaRPr sz="700">
              <a:latin typeface="Arial"/>
              <a:cs typeface="Arial"/>
            </a:endParaRPr>
          </a:p>
        </p:txBody>
      </p:sp>
      <p:sp>
        <p:nvSpPr>
          <p:cNvPr id="271" name="object 271"/>
          <p:cNvSpPr txBox="1"/>
          <p:nvPr/>
        </p:nvSpPr>
        <p:spPr>
          <a:xfrm>
            <a:off x="1075143" y="4436756"/>
            <a:ext cx="1327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05</a:t>
            </a:r>
            <a:endParaRPr sz="700">
              <a:latin typeface="Arial"/>
              <a:cs typeface="Arial"/>
            </a:endParaRPr>
          </a:p>
        </p:txBody>
      </p:sp>
      <p:sp>
        <p:nvSpPr>
          <p:cNvPr id="272" name="object 272"/>
          <p:cNvSpPr txBox="1"/>
          <p:nvPr/>
        </p:nvSpPr>
        <p:spPr>
          <a:xfrm>
            <a:off x="1459089" y="4436756"/>
            <a:ext cx="9296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to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ação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plo</a:t>
            </a:r>
            <a:endParaRPr sz="700">
              <a:latin typeface="Arial"/>
              <a:cs typeface="Arial"/>
            </a:endParaRPr>
          </a:p>
        </p:txBody>
      </p:sp>
      <p:sp>
        <p:nvSpPr>
          <p:cNvPr id="273" name="object 273"/>
          <p:cNvSpPr txBox="1"/>
          <p:nvPr/>
        </p:nvSpPr>
        <p:spPr>
          <a:xfrm>
            <a:off x="4503223" y="4432184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Un</a:t>
            </a:r>
            <a:r>
              <a:rPr sz="700" spc="-8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274" name="object 274"/>
          <p:cNvSpPr txBox="1"/>
          <p:nvPr/>
        </p:nvSpPr>
        <p:spPr>
          <a:xfrm>
            <a:off x="5088282" y="4436756"/>
            <a:ext cx="122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03</a:t>
            </a:r>
            <a:endParaRPr sz="700">
              <a:latin typeface="Arial"/>
              <a:cs typeface="Arial"/>
            </a:endParaRPr>
          </a:p>
        </p:txBody>
      </p:sp>
      <p:sp>
        <p:nvSpPr>
          <p:cNvPr id="275" name="object 275"/>
          <p:cNvSpPr txBox="1"/>
          <p:nvPr/>
        </p:nvSpPr>
        <p:spPr>
          <a:xfrm>
            <a:off x="5531647" y="4432184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18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50</a:t>
            </a:r>
            <a:endParaRPr sz="700">
              <a:latin typeface="Arial"/>
              <a:cs typeface="Arial"/>
            </a:endParaRPr>
          </a:p>
        </p:txBody>
      </p:sp>
      <p:sp>
        <p:nvSpPr>
          <p:cNvPr id="276" name="object 276"/>
          <p:cNvSpPr txBox="1"/>
          <p:nvPr/>
        </p:nvSpPr>
        <p:spPr>
          <a:xfrm>
            <a:off x="6203551" y="4432184"/>
            <a:ext cx="43560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5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4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700" spc="-35" dirty="0">
                <a:solidFill>
                  <a:srgbClr val="5D5D5D"/>
                </a:solidFill>
                <a:latin typeface="Arial"/>
                <a:cs typeface="Arial"/>
              </a:rPr>
              <a:t>5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endParaRPr sz="700">
              <a:latin typeface="Arial"/>
              <a:cs typeface="Arial"/>
            </a:endParaRPr>
          </a:p>
        </p:txBody>
      </p:sp>
      <p:sp>
        <p:nvSpPr>
          <p:cNvPr id="277" name="object 277"/>
          <p:cNvSpPr txBox="1"/>
          <p:nvPr/>
        </p:nvSpPr>
        <p:spPr>
          <a:xfrm>
            <a:off x="2670343" y="4551050"/>
            <a:ext cx="1616710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ts val="83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fecham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7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j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stáv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com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vel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9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e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4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borrachas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átex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65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-4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alta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te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sã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20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278" name="object 278"/>
          <p:cNvSpPr txBox="1"/>
          <p:nvPr/>
        </p:nvSpPr>
        <p:spPr>
          <a:xfrm>
            <a:off x="1459089" y="4825357"/>
            <a:ext cx="1106170" cy="23367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1140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Tiras   </a:t>
            </a:r>
            <a:r>
              <a:rPr sz="7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para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50" dirty="0">
                <a:latin typeface="Arial"/>
                <a:cs typeface="Arial"/>
              </a:rPr>
              <a:t>r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2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ame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spe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so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em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-145" dirty="0">
                <a:solidFill>
                  <a:srgbClr val="313131"/>
                </a:solidFill>
                <a:latin typeface="Arial"/>
                <a:cs typeface="Arial"/>
              </a:rPr>
              <a:t>y</a:t>
            </a:r>
            <a:r>
              <a:rPr sz="700" spc="-155" dirty="0">
                <a:latin typeface="Arial"/>
                <a:cs typeface="Arial"/>
              </a:rPr>
              <a:t>l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on</a:t>
            </a:r>
            <a:endParaRPr sz="700">
              <a:latin typeface="Arial"/>
              <a:cs typeface="Arial"/>
            </a:endParaRPr>
          </a:p>
        </p:txBody>
      </p:sp>
      <p:sp>
        <p:nvSpPr>
          <p:cNvPr id="279" name="object 279"/>
          <p:cNvSpPr txBox="1"/>
          <p:nvPr/>
        </p:nvSpPr>
        <p:spPr>
          <a:xfrm>
            <a:off x="2674914" y="4770496"/>
            <a:ext cx="1623060" cy="342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71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Compo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ção</a:t>
            </a:r>
            <a:r>
              <a:rPr sz="700" spc="9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140" dirty="0">
                <a:solidFill>
                  <a:srgbClr val="484848"/>
                </a:solidFill>
                <a:latin typeface="Arial"/>
                <a:cs typeface="Arial"/>
              </a:rPr>
              <a:t>r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204" dirty="0">
                <a:latin typeface="Arial"/>
                <a:cs typeface="Arial"/>
              </a:rPr>
              <a:t>l</a:t>
            </a:r>
            <a:r>
              <a:rPr sz="700" spc="-55" dirty="0">
                <a:latin typeface="Arial"/>
                <a:cs typeface="Arial"/>
              </a:rPr>
              <a:t> </a:t>
            </a:r>
            <a:r>
              <a:rPr sz="700" spc="200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9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nylo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7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6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pvc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es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p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80" dirty="0">
                <a:solidFill>
                  <a:srgbClr val="5D5D5D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comprimento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ras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: </a:t>
            </a:r>
            <a:r>
              <a:rPr sz="700" spc="-3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1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50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85" dirty="0">
                <a:solidFill>
                  <a:srgbClr val="484848"/>
                </a:solidFill>
                <a:latin typeface="Arial"/>
                <a:cs typeface="Arial"/>
              </a:rPr>
              <a:t>m</a:t>
            </a:r>
            <a:endParaRPr sz="700">
              <a:latin typeface="Arial"/>
              <a:cs typeface="Arial"/>
            </a:endParaRPr>
          </a:p>
        </p:txBody>
      </p:sp>
      <p:sp>
        <p:nvSpPr>
          <p:cNvPr id="280" name="object 280"/>
          <p:cNvSpPr txBox="1"/>
          <p:nvPr/>
        </p:nvSpPr>
        <p:spPr>
          <a:xfrm>
            <a:off x="1075143" y="4884790"/>
            <a:ext cx="1327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06</a:t>
            </a:r>
            <a:endParaRPr sz="700">
              <a:latin typeface="Arial"/>
              <a:cs typeface="Arial"/>
            </a:endParaRPr>
          </a:p>
        </p:txBody>
      </p:sp>
      <p:sp>
        <p:nvSpPr>
          <p:cNvPr id="281" name="object 281"/>
          <p:cNvSpPr txBox="1"/>
          <p:nvPr/>
        </p:nvSpPr>
        <p:spPr>
          <a:xfrm>
            <a:off x="4507795" y="4880218"/>
            <a:ext cx="21145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82" name="object 282"/>
          <p:cNvSpPr txBox="1"/>
          <p:nvPr/>
        </p:nvSpPr>
        <p:spPr>
          <a:xfrm>
            <a:off x="5088282" y="4884790"/>
            <a:ext cx="122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5D5D5D"/>
                </a:solidFill>
                <a:latin typeface="Arial"/>
                <a:cs typeface="Arial"/>
              </a:rPr>
              <a:t>05</a:t>
            </a:r>
            <a:endParaRPr sz="700">
              <a:latin typeface="Arial"/>
              <a:cs typeface="Arial"/>
            </a:endParaRPr>
          </a:p>
        </p:txBody>
      </p:sp>
      <p:sp>
        <p:nvSpPr>
          <p:cNvPr id="283" name="object 283"/>
          <p:cNvSpPr txBox="1"/>
          <p:nvPr/>
        </p:nvSpPr>
        <p:spPr>
          <a:xfrm>
            <a:off x="5536218" y="4880218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24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7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84" name="object 284"/>
          <p:cNvSpPr txBox="1"/>
          <p:nvPr/>
        </p:nvSpPr>
        <p:spPr>
          <a:xfrm>
            <a:off x="6171556" y="4880218"/>
            <a:ext cx="4978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235.00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85" name="object 285"/>
          <p:cNvSpPr txBox="1"/>
          <p:nvPr/>
        </p:nvSpPr>
        <p:spPr>
          <a:xfrm>
            <a:off x="2674914" y="5117952"/>
            <a:ext cx="1635760" cy="548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18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Larg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a: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35" dirty="0">
                <a:solidFill>
                  <a:srgbClr val="5D5D5D"/>
                </a:solidFill>
                <a:latin typeface="Arial"/>
                <a:cs typeface="Arial"/>
              </a:rPr>
              <a:t>7</a:t>
            </a:r>
            <a:r>
              <a:rPr sz="700" spc="-25" dirty="0">
                <a:solidFill>
                  <a:srgbClr val="5D5D5D"/>
                </a:solidFill>
                <a:latin typeface="Arial"/>
                <a:cs typeface="Arial"/>
              </a:rPr>
              <a:t>0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cm.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-65" dirty="0">
                <a:latin typeface="Arial"/>
                <a:cs typeface="Arial"/>
              </a:rPr>
              <a:t>l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tura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j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stável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é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170c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spc="8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15" dirty="0"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4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ra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j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stáv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até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7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7</a:t>
            </a:r>
            <a:r>
              <a:rPr sz="700" spc="114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   </a:t>
            </a:r>
            <a:r>
              <a:rPr sz="7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(c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pr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-4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  </a:t>
            </a:r>
            <a:r>
              <a:rPr sz="700" spc="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das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 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b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as</a:t>
            </a:r>
            <a:r>
              <a:rPr sz="700" spc="80" dirty="0">
                <a:solidFill>
                  <a:srgbClr val="313131"/>
                </a:solidFill>
                <a:latin typeface="Arial"/>
                <a:cs typeface="Arial"/>
              </a:rPr>
              <a:t>)</a:t>
            </a:r>
            <a:r>
              <a:rPr sz="700" spc="95" dirty="0">
                <a:solidFill>
                  <a:srgbClr val="777777"/>
                </a:solidFill>
                <a:latin typeface="Arial"/>
                <a:cs typeface="Arial"/>
              </a:rPr>
              <a:t>.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Conjunto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700" spc="7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2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bases,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3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bastões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2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 pre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as.</a:t>
            </a:r>
            <a:endParaRPr sz="700">
              <a:latin typeface="Arial"/>
              <a:cs typeface="Arial"/>
            </a:endParaRPr>
          </a:p>
        </p:txBody>
      </p:sp>
      <p:sp>
        <p:nvSpPr>
          <p:cNvPr id="286" name="object 286"/>
          <p:cNvSpPr txBox="1"/>
          <p:nvPr/>
        </p:nvSpPr>
        <p:spPr>
          <a:xfrm>
            <a:off x="1075143" y="5332825"/>
            <a:ext cx="1346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700" spc="35" dirty="0">
                <a:solidFill>
                  <a:srgbClr val="5D5D5D"/>
                </a:solidFill>
                <a:latin typeface="Arial"/>
                <a:cs typeface="Arial"/>
              </a:rPr>
              <a:t>7</a:t>
            </a:r>
            <a:endParaRPr sz="700">
              <a:latin typeface="Arial"/>
              <a:cs typeface="Arial"/>
            </a:endParaRPr>
          </a:p>
        </p:txBody>
      </p:sp>
      <p:sp>
        <p:nvSpPr>
          <p:cNvPr id="287" name="object 287"/>
          <p:cNvSpPr txBox="1"/>
          <p:nvPr/>
        </p:nvSpPr>
        <p:spPr>
          <a:xfrm>
            <a:off x="1459089" y="5337397"/>
            <a:ext cx="94741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9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b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stácu</a:t>
            </a:r>
            <a:r>
              <a:rPr sz="700" spc="-1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90" dirty="0">
                <a:latin typeface="Arial"/>
                <a:cs typeface="Arial"/>
              </a:rPr>
              <a:t>l</a:t>
            </a:r>
            <a:r>
              <a:rPr sz="700" spc="9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j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uste</a:t>
            </a:r>
            <a:endParaRPr sz="700">
              <a:latin typeface="Arial"/>
              <a:cs typeface="Arial"/>
            </a:endParaRPr>
          </a:p>
        </p:txBody>
      </p:sp>
      <p:sp>
        <p:nvSpPr>
          <p:cNvPr id="288" name="object 288"/>
          <p:cNvSpPr txBox="1"/>
          <p:nvPr/>
        </p:nvSpPr>
        <p:spPr>
          <a:xfrm>
            <a:off x="4512366" y="5332825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89" name="object 289"/>
          <p:cNvSpPr txBox="1"/>
          <p:nvPr/>
        </p:nvSpPr>
        <p:spPr>
          <a:xfrm>
            <a:off x="5097424" y="5332825"/>
            <a:ext cx="11557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endParaRPr sz="700">
              <a:latin typeface="Arial"/>
              <a:cs typeface="Arial"/>
            </a:endParaRPr>
          </a:p>
        </p:txBody>
      </p:sp>
      <p:sp>
        <p:nvSpPr>
          <p:cNvPr id="290" name="object 290"/>
          <p:cNvSpPr txBox="1"/>
          <p:nvPr/>
        </p:nvSpPr>
        <p:spPr>
          <a:xfrm>
            <a:off x="5563642" y="5328254"/>
            <a:ext cx="3797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7</a:t>
            </a:r>
            <a:r>
              <a:rPr sz="700" spc="-5" dirty="0">
                <a:solidFill>
                  <a:srgbClr val="5D5D5D"/>
                </a:solidFill>
                <a:latin typeface="Arial"/>
                <a:cs typeface="Arial"/>
              </a:rPr>
              <a:t>6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91" name="object 291"/>
          <p:cNvSpPr txBox="1"/>
          <p:nvPr/>
        </p:nvSpPr>
        <p:spPr>
          <a:xfrm>
            <a:off x="6212692" y="5328254"/>
            <a:ext cx="42545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5D5D5D"/>
                </a:solidFill>
                <a:latin typeface="Arial"/>
                <a:cs typeface="Arial"/>
              </a:rPr>
              <a:t>76</a:t>
            </a:r>
            <a:r>
              <a:rPr sz="700" spc="25" dirty="0">
                <a:solidFill>
                  <a:srgbClr val="5D5D5D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5D5D5D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92" name="object 292"/>
          <p:cNvSpPr txBox="1"/>
          <p:nvPr/>
        </p:nvSpPr>
        <p:spPr>
          <a:xfrm>
            <a:off x="2674914" y="5671137"/>
            <a:ext cx="62039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2899"/>
              </a:lnSpc>
            </a:pPr>
            <a:r>
              <a:rPr sz="700" spc="35" dirty="0">
                <a:solidFill>
                  <a:srgbClr val="5D5D5D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ames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es</a:t>
            </a:r>
            <a:r>
              <a:rPr sz="700" spc="5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nv</a:t>
            </a:r>
            <a:r>
              <a:rPr sz="700" spc="-1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vidos</a:t>
            </a:r>
            <a:endParaRPr sz="700">
              <a:latin typeface="Arial"/>
              <a:cs typeface="Arial"/>
            </a:endParaRPr>
          </a:p>
        </p:txBody>
      </p:sp>
      <p:sp>
        <p:nvSpPr>
          <p:cNvPr id="293" name="object 293"/>
          <p:cNvSpPr txBox="1"/>
          <p:nvPr/>
        </p:nvSpPr>
        <p:spPr>
          <a:xfrm>
            <a:off x="3360530" y="5666566"/>
            <a:ext cx="95821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301625">
              <a:lnSpc>
                <a:spcPct val="102899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espe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te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em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 </a:t>
            </a:r>
            <a:r>
              <a:rPr sz="700" spc="-8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e.v.a(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 </a:t>
            </a:r>
            <a:r>
              <a:rPr sz="700" spc="-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t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04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04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endParaRPr sz="700">
              <a:latin typeface="Arial"/>
              <a:cs typeface="Arial"/>
            </a:endParaRPr>
          </a:p>
        </p:txBody>
      </p:sp>
      <p:sp>
        <p:nvSpPr>
          <p:cNvPr id="294" name="object 294"/>
          <p:cNvSpPr txBox="1"/>
          <p:nvPr/>
        </p:nvSpPr>
        <p:spPr>
          <a:xfrm>
            <a:off x="2674914" y="5890583"/>
            <a:ext cx="1624965" cy="443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2899"/>
              </a:lnSpc>
            </a:pP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acetato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)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700" spc="8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com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4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compo</a:t>
            </a:r>
            <a:r>
              <a:rPr sz="700" spc="-9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ção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extra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produt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80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   </a:t>
            </a:r>
            <a:r>
              <a:rPr sz="700" spc="-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oporcionando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 </a:t>
            </a:r>
            <a:r>
              <a:rPr sz="700" spc="-4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enc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xe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perfe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8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exc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30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e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6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to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memória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(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37" baseline="3968" dirty="0">
                <a:solidFill>
                  <a:srgbClr val="313131"/>
                </a:solidFill>
                <a:latin typeface="Arial"/>
                <a:cs typeface="Arial"/>
              </a:rPr>
              <a:t>respo</a:t>
            </a:r>
            <a:r>
              <a:rPr sz="1050" spc="-22" baseline="3968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1050" spc="15" baseline="3968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050" spc="89" baseline="3968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1050" baseline="3968" dirty="0">
                <a:solidFill>
                  <a:srgbClr val="484848"/>
                </a:solidFill>
                <a:latin typeface="Arial"/>
                <a:cs typeface="Arial"/>
              </a:rPr>
              <a:t>     </a:t>
            </a:r>
            <a:r>
              <a:rPr sz="1050" spc="-112" baseline="3968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ao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 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-22" baseline="3968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1050" spc="37" baseline="3968" dirty="0">
                <a:solidFill>
                  <a:srgbClr val="484848"/>
                </a:solidFill>
                <a:latin typeface="Arial"/>
                <a:cs typeface="Arial"/>
              </a:rPr>
              <a:t>mpa</a:t>
            </a:r>
            <a:r>
              <a:rPr sz="1050" spc="7" baseline="3968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50" spc="22" baseline="3968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050" spc="75" baseline="3968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50" baseline="3968" dirty="0">
                <a:solidFill>
                  <a:srgbClr val="484848"/>
                </a:solidFill>
                <a:latin typeface="Arial"/>
                <a:cs typeface="Arial"/>
              </a:rPr>
              <a:t>     </a:t>
            </a:r>
            <a:r>
              <a:rPr sz="1050" spc="-44" baseline="3968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50" spc="22" baseline="3968" dirty="0">
                <a:solidFill>
                  <a:srgbClr val="313131"/>
                </a:solidFill>
                <a:latin typeface="Arial"/>
                <a:cs typeface="Arial"/>
              </a:rPr>
              <a:t>recebido</a:t>
            </a:r>
            <a:endParaRPr sz="1050" baseline="3968">
              <a:latin typeface="Arial"/>
              <a:cs typeface="Arial"/>
            </a:endParaRPr>
          </a:p>
        </p:txBody>
      </p:sp>
      <p:sp>
        <p:nvSpPr>
          <p:cNvPr id="295" name="object 295"/>
          <p:cNvSpPr txBox="1"/>
          <p:nvPr/>
        </p:nvSpPr>
        <p:spPr>
          <a:xfrm>
            <a:off x="1075143" y="6050595"/>
            <a:ext cx="1371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08</a:t>
            </a:r>
            <a:endParaRPr sz="700">
              <a:latin typeface="Arial"/>
              <a:cs typeface="Arial"/>
            </a:endParaRPr>
          </a:p>
        </p:txBody>
      </p:sp>
      <p:sp>
        <p:nvSpPr>
          <p:cNvPr id="296" name="object 296"/>
          <p:cNvSpPr txBox="1"/>
          <p:nvPr/>
        </p:nvSpPr>
        <p:spPr>
          <a:xfrm>
            <a:off x="1459089" y="5995734"/>
            <a:ext cx="1105535" cy="228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ct val="102899"/>
              </a:lnSpc>
            </a:pPr>
            <a:r>
              <a:rPr sz="1050" spc="97" baseline="3968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atame</a:t>
            </a:r>
            <a:r>
              <a:rPr sz="1050" baseline="3968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7" baseline="3968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1050" spc="60" baseline="3968" dirty="0">
                <a:solidFill>
                  <a:srgbClr val="313131"/>
                </a:solidFill>
                <a:latin typeface="Arial"/>
                <a:cs typeface="Arial"/>
              </a:rPr>
              <a:t>va</a:t>
            </a:r>
            <a:r>
              <a:rPr sz="1050" baseline="3968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44" baseline="3968" dirty="0">
                <a:solidFill>
                  <a:srgbClr val="484848"/>
                </a:solidFill>
                <a:latin typeface="Arial"/>
                <a:cs typeface="Arial"/>
              </a:rPr>
              <a:t>com</a:t>
            </a:r>
            <a:r>
              <a:rPr sz="1050" spc="15" baseline="3968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enc</a:t>
            </a:r>
            <a:r>
              <a:rPr sz="700" spc="-14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xe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300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200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cm</a:t>
            </a:r>
            <a:endParaRPr sz="700">
              <a:latin typeface="Arial"/>
              <a:cs typeface="Arial"/>
            </a:endParaRPr>
          </a:p>
        </p:txBody>
      </p:sp>
      <p:sp>
        <p:nvSpPr>
          <p:cNvPr id="297" name="object 297"/>
          <p:cNvSpPr txBox="1"/>
          <p:nvPr/>
        </p:nvSpPr>
        <p:spPr>
          <a:xfrm>
            <a:off x="4512366" y="6050595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298" name="object 298"/>
          <p:cNvSpPr txBox="1"/>
          <p:nvPr/>
        </p:nvSpPr>
        <p:spPr>
          <a:xfrm>
            <a:off x="5097424" y="6050595"/>
            <a:ext cx="12953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16</a:t>
            </a:r>
            <a:endParaRPr sz="700">
              <a:latin typeface="Arial"/>
              <a:cs typeface="Arial"/>
            </a:endParaRPr>
          </a:p>
        </p:txBody>
      </p:sp>
      <p:sp>
        <p:nvSpPr>
          <p:cNvPr id="299" name="object 299"/>
          <p:cNvSpPr txBox="1"/>
          <p:nvPr/>
        </p:nvSpPr>
        <p:spPr>
          <a:xfrm>
            <a:off x="5536218" y="6046024"/>
            <a:ext cx="43370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11</a:t>
            </a:r>
            <a:r>
              <a:rPr sz="700" spc="-35" dirty="0">
                <a:solidFill>
                  <a:srgbClr val="484848"/>
                </a:solidFill>
                <a:latin typeface="Arial"/>
                <a:cs typeface="Arial"/>
              </a:rPr>
              <a:t>4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60</a:t>
            </a:r>
            <a:endParaRPr sz="700">
              <a:latin typeface="Arial"/>
              <a:cs typeface="Arial"/>
            </a:endParaRPr>
          </a:p>
        </p:txBody>
      </p:sp>
      <p:sp>
        <p:nvSpPr>
          <p:cNvPr id="300" name="object 300"/>
          <p:cNvSpPr txBox="1"/>
          <p:nvPr/>
        </p:nvSpPr>
        <p:spPr>
          <a:xfrm>
            <a:off x="6176126" y="6046024"/>
            <a:ext cx="50228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8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83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3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60</a:t>
            </a:r>
            <a:endParaRPr sz="700">
              <a:latin typeface="Arial"/>
              <a:cs typeface="Arial"/>
            </a:endParaRPr>
          </a:p>
        </p:txBody>
      </p:sp>
      <p:sp>
        <p:nvSpPr>
          <p:cNvPr id="301" name="object 301"/>
          <p:cNvSpPr txBox="1"/>
          <p:nvPr/>
        </p:nvSpPr>
        <p:spPr>
          <a:xfrm>
            <a:off x="2674914" y="6329474"/>
            <a:ext cx="161734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).pellc</a:t>
            </a:r>
            <a:r>
              <a:rPr sz="700" spc="-25" dirty="0">
                <a:solidFill>
                  <a:srgbClr val="484848"/>
                </a:solidFill>
                <a:latin typeface="Arial"/>
                <a:cs typeface="Arial"/>
              </a:rPr>
              <a:t>u</a:t>
            </a:r>
            <a:r>
              <a:rPr sz="700" spc="-35" dirty="0">
                <a:latin typeface="Arial"/>
                <a:cs typeface="Arial"/>
              </a:rPr>
              <a:t>l</a:t>
            </a:r>
            <a:r>
              <a:rPr sz="700" spc="6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ex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t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rizada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-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7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-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zada</a:t>
            </a:r>
            <a:endParaRPr sz="700">
              <a:latin typeface="Arial"/>
              <a:cs typeface="Arial"/>
            </a:endParaRPr>
          </a:p>
        </p:txBody>
      </p:sp>
      <p:sp>
        <p:nvSpPr>
          <p:cNvPr id="302" name="object 302"/>
          <p:cNvSpPr txBox="1"/>
          <p:nvPr/>
        </p:nvSpPr>
        <p:spPr>
          <a:xfrm>
            <a:off x="2679485" y="6382023"/>
            <a:ext cx="160337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10" dirty="0">
                <a:solidFill>
                  <a:srgbClr val="5D5D5D"/>
                </a:solidFill>
                <a:latin typeface="Arial"/>
                <a:cs typeface="Arial"/>
              </a:rPr>
              <a:t>'</a:t>
            </a:r>
            <a:r>
              <a:rPr sz="700" dirty="0">
                <a:latin typeface="Arial"/>
                <a:cs typeface="Arial"/>
              </a:rPr>
              <a:t>n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ão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ou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35" dirty="0">
                <a:solidFill>
                  <a:srgbClr val="777777"/>
                </a:solidFill>
                <a:latin typeface="Arial"/>
                <a:cs typeface="Arial"/>
              </a:rPr>
              <a:t>"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r>
              <a:rPr sz="700" spc="-9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erf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6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em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90</a:t>
            </a:r>
            <a:r>
              <a:rPr sz="700" spc="-7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777777"/>
                </a:solidFill>
                <a:latin typeface="Arial"/>
                <a:cs typeface="Arial"/>
              </a:rPr>
              <a:t>°</a:t>
            </a:r>
            <a:r>
              <a:rPr sz="1300" spc="-7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</p:txBody>
      </p:sp>
      <p:sp>
        <p:nvSpPr>
          <p:cNvPr id="303" name="object 303"/>
          <p:cNvSpPr txBox="1"/>
          <p:nvPr/>
        </p:nvSpPr>
        <p:spPr>
          <a:xfrm>
            <a:off x="2674914" y="6562635"/>
            <a:ext cx="1619250" cy="768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76580" indent="-5080">
              <a:lnSpc>
                <a:spcPts val="83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Caracte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í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stic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95" dirty="0">
                <a:solidFill>
                  <a:srgbClr val="777777"/>
                </a:solidFill>
                <a:latin typeface="Arial"/>
                <a:cs typeface="Arial"/>
              </a:rPr>
              <a:t>:</a:t>
            </a:r>
            <a:r>
              <a:rPr sz="700" spc="-9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re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-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ável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áv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23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não</a:t>
            </a:r>
            <a:endParaRPr sz="700">
              <a:latin typeface="Arial"/>
              <a:cs typeface="Arial"/>
            </a:endParaRPr>
          </a:p>
          <a:p>
            <a:pPr marL="17145" marR="294005" indent="-5080">
              <a:lnSpc>
                <a:spcPts val="830"/>
              </a:lnSpc>
              <a:spcBef>
                <a:spcPts val="70"/>
              </a:spcBef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Composição </a:t>
            </a:r>
            <a:r>
              <a:rPr sz="700" spc="-8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iprop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leno Peso: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5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k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00" spc="20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L="21590" marR="5080">
              <a:lnSpc>
                <a:spcPts val="860"/>
              </a:lnSpc>
              <a:spcBef>
                <a:spcPts val="10"/>
              </a:spcBef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Peso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 máximo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ário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7" baseline="3968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1050" spc="52" baseline="3968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1050" spc="15" baseline="3968" dirty="0">
                <a:solidFill>
                  <a:srgbClr val="313131"/>
                </a:solidFill>
                <a:latin typeface="Arial"/>
                <a:cs typeface="Arial"/>
              </a:rPr>
              <a:t>portado</a:t>
            </a:r>
            <a:r>
              <a:rPr sz="1050" spc="7" baseline="3968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pelo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ap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h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9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até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20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k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  <a:p>
            <a:pPr marL="21590">
              <a:lnSpc>
                <a:spcPts val="830"/>
              </a:lnSpc>
            </a:pP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Dimensões: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15</a:t>
            </a:r>
            <a:r>
              <a:rPr sz="7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cm</a:t>
            </a:r>
            <a:endParaRPr sz="700">
              <a:latin typeface="Arial"/>
              <a:cs typeface="Arial"/>
            </a:endParaRPr>
          </a:p>
        </p:txBody>
      </p:sp>
      <p:sp>
        <p:nvSpPr>
          <p:cNvPr id="304" name="object 304"/>
          <p:cNvSpPr txBox="1"/>
          <p:nvPr/>
        </p:nvSpPr>
        <p:spPr>
          <a:xfrm>
            <a:off x="1079714" y="6891803"/>
            <a:ext cx="1371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09</a:t>
            </a:r>
            <a:endParaRPr sz="700">
              <a:latin typeface="Arial"/>
              <a:cs typeface="Arial"/>
            </a:endParaRPr>
          </a:p>
        </p:txBody>
      </p:sp>
      <p:sp>
        <p:nvSpPr>
          <p:cNvPr id="305" name="object 305"/>
          <p:cNvSpPr txBox="1"/>
          <p:nvPr/>
        </p:nvSpPr>
        <p:spPr>
          <a:xfrm>
            <a:off x="1468230" y="6891803"/>
            <a:ext cx="6565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Step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g</a:t>
            </a:r>
            <a:r>
              <a:rPr sz="700" spc="-14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-155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áv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204" dirty="0">
                <a:latin typeface="Arial"/>
                <a:cs typeface="Arial"/>
              </a:rPr>
              <a:t>l</a:t>
            </a:r>
            <a:endParaRPr sz="700">
              <a:latin typeface="Arial"/>
              <a:cs typeface="Arial"/>
            </a:endParaRPr>
          </a:p>
        </p:txBody>
      </p:sp>
      <p:sp>
        <p:nvSpPr>
          <p:cNvPr id="306" name="object 306"/>
          <p:cNvSpPr txBox="1"/>
          <p:nvPr/>
        </p:nvSpPr>
        <p:spPr>
          <a:xfrm>
            <a:off x="4512366" y="6887231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Un</a:t>
            </a:r>
            <a:r>
              <a:rPr sz="700" spc="-8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307" name="object 307"/>
          <p:cNvSpPr txBox="1"/>
          <p:nvPr/>
        </p:nvSpPr>
        <p:spPr>
          <a:xfrm>
            <a:off x="5092853" y="6887231"/>
            <a:ext cx="12763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06</a:t>
            </a:r>
            <a:endParaRPr sz="700">
              <a:latin typeface="Arial"/>
              <a:cs typeface="Arial"/>
            </a:endParaRPr>
          </a:p>
        </p:txBody>
      </p:sp>
      <p:sp>
        <p:nvSpPr>
          <p:cNvPr id="308" name="object 308"/>
          <p:cNvSpPr txBox="1"/>
          <p:nvPr/>
        </p:nvSpPr>
        <p:spPr>
          <a:xfrm>
            <a:off x="5536218" y="6882660"/>
            <a:ext cx="42925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283,00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09" name="object 309"/>
          <p:cNvSpPr txBox="1"/>
          <p:nvPr/>
        </p:nvSpPr>
        <p:spPr>
          <a:xfrm>
            <a:off x="6176126" y="6882660"/>
            <a:ext cx="5080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1.69</a:t>
            </a:r>
            <a:r>
              <a:rPr sz="700" spc="-114" dirty="0">
                <a:solidFill>
                  <a:srgbClr val="313131"/>
                </a:solidFill>
                <a:latin typeface="Arial"/>
                <a:cs typeface="Arial"/>
              </a:rPr>
              <a:t>8</a:t>
            </a:r>
            <a:r>
              <a:rPr sz="700" spc="-1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10" name="object 310"/>
          <p:cNvSpPr txBox="1"/>
          <p:nvPr/>
        </p:nvSpPr>
        <p:spPr>
          <a:xfrm>
            <a:off x="1468230" y="7390127"/>
            <a:ext cx="826769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830"/>
              </a:lnSpc>
              <a:tabLst>
                <a:tab pos="460375" algn="l"/>
              </a:tabLst>
            </a:pPr>
            <a:r>
              <a:rPr sz="1050" spc="142" baseline="3968" dirty="0">
                <a:solidFill>
                  <a:srgbClr val="313131"/>
                </a:solidFill>
                <a:latin typeface="Arial"/>
                <a:cs typeface="Arial"/>
              </a:rPr>
              <a:t>K</a:t>
            </a:r>
            <a:r>
              <a:rPr sz="1050" spc="-127" baseline="3968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52" baseline="3968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3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ela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4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-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casth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aband</a:t>
            </a:r>
            <a:endParaRPr sz="700">
              <a:latin typeface="Arial"/>
              <a:cs typeface="Arial"/>
            </a:endParaRPr>
          </a:p>
        </p:txBody>
      </p:sp>
      <p:sp>
        <p:nvSpPr>
          <p:cNvPr id="311" name="object 311"/>
          <p:cNvSpPr txBox="1"/>
          <p:nvPr/>
        </p:nvSpPr>
        <p:spPr>
          <a:xfrm>
            <a:off x="2300110" y="7390127"/>
            <a:ext cx="26733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faixas</a:t>
            </a:r>
            <a:endParaRPr sz="700">
              <a:latin typeface="Arial"/>
              <a:cs typeface="Arial"/>
            </a:endParaRPr>
          </a:p>
        </p:txBody>
      </p:sp>
      <p:sp>
        <p:nvSpPr>
          <p:cNvPr id="312" name="object 312"/>
          <p:cNvSpPr txBox="1"/>
          <p:nvPr/>
        </p:nvSpPr>
        <p:spPr>
          <a:xfrm>
            <a:off x="2679485" y="7335266"/>
            <a:ext cx="1626870" cy="329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 algn="just">
              <a:lnSpc>
                <a:spcPct val="100699"/>
              </a:lnSpc>
            </a:pP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São 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5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fec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onadas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</a:t>
            </a:r>
            <a:r>
              <a:rPr sz="700" spc="-8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em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b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ra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p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ese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spc="10" dirty="0"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am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8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-10" dirty="0">
                <a:solidFill>
                  <a:srgbClr val="181818"/>
                </a:solidFill>
                <a:latin typeface="Arial"/>
                <a:cs typeface="Arial"/>
              </a:rPr>
              <a:t>í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v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5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7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65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elas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14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e,</a:t>
            </a:r>
            <a:r>
              <a:rPr sz="700" spc="1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cada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q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1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-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com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uma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cor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0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-1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fere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endParaRPr sz="700">
              <a:latin typeface="Arial"/>
              <a:cs typeface="Arial"/>
            </a:endParaRPr>
          </a:p>
        </p:txBody>
      </p:sp>
      <p:sp>
        <p:nvSpPr>
          <p:cNvPr id="313" name="object 313"/>
          <p:cNvSpPr txBox="1"/>
          <p:nvPr/>
        </p:nvSpPr>
        <p:spPr>
          <a:xfrm>
            <a:off x="1093427" y="7440417"/>
            <a:ext cx="1250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endParaRPr sz="700">
              <a:latin typeface="Arial"/>
              <a:cs typeface="Arial"/>
            </a:endParaRPr>
          </a:p>
        </p:txBody>
      </p:sp>
      <p:sp>
        <p:nvSpPr>
          <p:cNvPr id="314" name="object 314"/>
          <p:cNvSpPr txBox="1"/>
          <p:nvPr/>
        </p:nvSpPr>
        <p:spPr>
          <a:xfrm>
            <a:off x="4516935" y="7440417"/>
            <a:ext cx="2057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40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id</a:t>
            </a:r>
            <a:endParaRPr sz="700">
              <a:latin typeface="Arial"/>
              <a:cs typeface="Arial"/>
            </a:endParaRPr>
          </a:p>
        </p:txBody>
      </p:sp>
      <p:sp>
        <p:nvSpPr>
          <p:cNvPr id="315" name="object 315"/>
          <p:cNvSpPr txBox="1"/>
          <p:nvPr/>
        </p:nvSpPr>
        <p:spPr>
          <a:xfrm>
            <a:off x="5097424" y="7440417"/>
            <a:ext cx="122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03</a:t>
            </a:r>
            <a:endParaRPr sz="700">
              <a:latin typeface="Arial"/>
              <a:cs typeface="Arial"/>
            </a:endParaRPr>
          </a:p>
        </p:txBody>
      </p:sp>
      <p:sp>
        <p:nvSpPr>
          <p:cNvPr id="316" name="object 316"/>
          <p:cNvSpPr txBox="1"/>
          <p:nvPr/>
        </p:nvSpPr>
        <p:spPr>
          <a:xfrm>
            <a:off x="5568213" y="7435846"/>
            <a:ext cx="38481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A$ </a:t>
            </a:r>
            <a:r>
              <a:rPr sz="700" spc="10" dirty="0">
                <a:solidFill>
                  <a:srgbClr val="5D5D5D"/>
                </a:solidFill>
                <a:latin typeface="Arial"/>
                <a:cs typeface="Arial"/>
              </a:rPr>
              <a:t>7</a:t>
            </a:r>
            <a:r>
              <a:rPr sz="700" spc="35" dirty="0">
                <a:solidFill>
                  <a:srgbClr val="5D5D5D"/>
                </a:solidFill>
                <a:latin typeface="Arial"/>
                <a:cs typeface="Arial"/>
              </a:rPr>
              <a:t>5</a:t>
            </a:r>
            <a:r>
              <a:rPr sz="700" spc="-9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17" name="object 317"/>
          <p:cNvSpPr txBox="1"/>
          <p:nvPr/>
        </p:nvSpPr>
        <p:spPr>
          <a:xfrm>
            <a:off x="6217263" y="7435846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22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5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18" name="object 318"/>
          <p:cNvSpPr txBox="1"/>
          <p:nvPr/>
        </p:nvSpPr>
        <p:spPr>
          <a:xfrm>
            <a:off x="2684056" y="7669007"/>
            <a:ext cx="392430" cy="3200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96400"/>
              </a:lnSpc>
            </a:pP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Plyobox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made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a.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permite</a:t>
            </a:r>
            <a:endParaRPr sz="700">
              <a:latin typeface="Arial"/>
              <a:cs typeface="Arial"/>
            </a:endParaRPr>
          </a:p>
        </p:txBody>
      </p:sp>
      <p:sp>
        <p:nvSpPr>
          <p:cNvPr id="319" name="object 319"/>
          <p:cNvSpPr txBox="1"/>
          <p:nvPr/>
        </p:nvSpPr>
        <p:spPr>
          <a:xfrm>
            <a:off x="3168558" y="7669007"/>
            <a:ext cx="11372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6075" algn="l"/>
                <a:tab pos="1017905" algn="l"/>
              </a:tabLst>
            </a:pP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	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ame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	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endParaRPr sz="700">
              <a:latin typeface="Arial"/>
              <a:cs typeface="Arial"/>
            </a:endParaRPr>
          </a:p>
        </p:txBody>
      </p:sp>
      <p:sp>
        <p:nvSpPr>
          <p:cNvPr id="320" name="object 320"/>
          <p:cNvSpPr txBox="1"/>
          <p:nvPr/>
        </p:nvSpPr>
        <p:spPr>
          <a:xfrm>
            <a:off x="3186841" y="7769585"/>
            <a:ext cx="1111885" cy="119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96570" algn="l"/>
                <a:tab pos="743585" algn="l"/>
              </a:tabLst>
            </a:pPr>
            <a:r>
              <a:rPr sz="700" spc="-5" dirty="0">
                <a:solidFill>
                  <a:srgbClr val="5D5D5D"/>
                </a:solidFill>
                <a:latin typeface="Arial"/>
                <a:cs typeface="Arial"/>
              </a:rPr>
              <a:t>F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ormato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1050" spc="52" baseline="3968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1050" spc="-15" baseline="3968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-30" baseline="3968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1050" spc="22" baseline="3968" dirty="0">
                <a:solidFill>
                  <a:srgbClr val="484848"/>
                </a:solidFill>
                <a:latin typeface="Arial"/>
                <a:cs typeface="Arial"/>
              </a:rPr>
              <a:t>âmide</a:t>
            </a:r>
            <a:endParaRPr sz="1050" baseline="3968">
              <a:latin typeface="Arial"/>
              <a:cs typeface="Arial"/>
            </a:endParaRPr>
          </a:p>
        </p:txBody>
      </p:sp>
      <p:sp>
        <p:nvSpPr>
          <p:cNvPr id="321" name="object 321"/>
          <p:cNvSpPr txBox="1"/>
          <p:nvPr/>
        </p:nvSpPr>
        <p:spPr>
          <a:xfrm>
            <a:off x="1093427" y="7930171"/>
            <a:ext cx="129539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b="1" spc="45" dirty="0">
                <a:solidFill>
                  <a:srgbClr val="181818"/>
                </a:solidFill>
                <a:latin typeface="Arial"/>
                <a:cs typeface="Arial"/>
              </a:rPr>
              <a:t>11</a:t>
            </a:r>
            <a:endParaRPr sz="650">
              <a:latin typeface="Arial"/>
              <a:cs typeface="Arial"/>
            </a:endParaRPr>
          </a:p>
        </p:txBody>
      </p:sp>
      <p:sp>
        <p:nvSpPr>
          <p:cNvPr id="322" name="object 322"/>
          <p:cNvSpPr txBox="1"/>
          <p:nvPr/>
        </p:nvSpPr>
        <p:spPr>
          <a:xfrm>
            <a:off x="1477371" y="7929598"/>
            <a:ext cx="9486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Banco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para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ria</a:t>
            </a:r>
            <a:endParaRPr sz="700">
              <a:latin typeface="Arial"/>
              <a:cs typeface="Arial"/>
            </a:endParaRPr>
          </a:p>
        </p:txBody>
      </p:sp>
      <p:sp>
        <p:nvSpPr>
          <p:cNvPr id="323" name="object 323"/>
          <p:cNvSpPr txBox="1"/>
          <p:nvPr/>
        </p:nvSpPr>
        <p:spPr>
          <a:xfrm>
            <a:off x="3145703" y="7870164"/>
            <a:ext cx="1160145" cy="119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91795" algn="l"/>
                <a:tab pos="1040765" algn="l"/>
              </a:tabLst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mai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	</a:t>
            </a:r>
            <a:r>
              <a:rPr sz="1050" spc="30" baseline="3968" dirty="0">
                <a:solidFill>
                  <a:srgbClr val="484848"/>
                </a:solidFill>
                <a:latin typeface="Arial"/>
                <a:cs typeface="Arial"/>
              </a:rPr>
              <a:t>estab</a:t>
            </a:r>
            <a:r>
              <a:rPr sz="1050" spc="30" baseline="3968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050" spc="-22" baseline="3968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idade</a:t>
            </a:r>
            <a:r>
              <a:rPr sz="1050" baseline="3968" dirty="0">
                <a:solidFill>
                  <a:srgbClr val="313131"/>
                </a:solidFill>
                <a:latin typeface="Arial"/>
                <a:cs typeface="Arial"/>
              </a:rPr>
              <a:t>	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do</a:t>
            </a:r>
            <a:endParaRPr sz="700">
              <a:latin typeface="Arial"/>
              <a:cs typeface="Arial"/>
            </a:endParaRPr>
          </a:p>
        </p:txBody>
      </p:sp>
      <p:sp>
        <p:nvSpPr>
          <p:cNvPr id="324" name="object 324"/>
          <p:cNvSpPr txBox="1"/>
          <p:nvPr/>
        </p:nvSpPr>
        <p:spPr>
          <a:xfrm>
            <a:off x="4521506" y="7925026"/>
            <a:ext cx="205104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325" name="object 325"/>
          <p:cNvSpPr txBox="1"/>
          <p:nvPr/>
        </p:nvSpPr>
        <p:spPr>
          <a:xfrm>
            <a:off x="5097424" y="7925026"/>
            <a:ext cx="12827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04</a:t>
            </a:r>
            <a:endParaRPr sz="700">
              <a:latin typeface="Arial"/>
              <a:cs typeface="Arial"/>
            </a:endParaRPr>
          </a:p>
        </p:txBody>
      </p:sp>
      <p:sp>
        <p:nvSpPr>
          <p:cNvPr id="326" name="object 326"/>
          <p:cNvSpPr txBox="1"/>
          <p:nvPr/>
        </p:nvSpPr>
        <p:spPr>
          <a:xfrm>
            <a:off x="5508793" y="7920455"/>
            <a:ext cx="5080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B.55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27" name="object 327"/>
          <p:cNvSpPr txBox="1"/>
          <p:nvPr/>
        </p:nvSpPr>
        <p:spPr>
          <a:xfrm>
            <a:off x="6157843" y="7920455"/>
            <a:ext cx="5530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34</a:t>
            </a:r>
            <a:r>
              <a:rPr sz="700" spc="-45" dirty="0">
                <a:solidFill>
                  <a:srgbClr val="484848"/>
                </a:solidFill>
                <a:latin typeface="Arial"/>
                <a:cs typeface="Arial"/>
              </a:rPr>
              <a:t>.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20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28" name="object 328"/>
          <p:cNvSpPr txBox="1"/>
          <p:nvPr/>
        </p:nvSpPr>
        <p:spPr>
          <a:xfrm>
            <a:off x="2684056" y="7979887"/>
            <a:ext cx="1625600" cy="119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342390" algn="l"/>
              </a:tabLst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d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to </a:t>
            </a:r>
            <a:r>
              <a:rPr sz="700" spc="80" dirty="0">
                <a:solidFill>
                  <a:srgbClr val="484848"/>
                </a:solidFill>
                <a:latin typeface="Arial"/>
                <a:cs typeface="Arial"/>
              </a:rPr>
              <a:t>,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	</a:t>
            </a:r>
            <a:r>
              <a:rPr sz="1050" spc="22" baseline="3968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1050" spc="-7" baseline="3968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1050" spc="89" baseline="3968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1050" spc="60" baseline="3968" dirty="0">
                <a:solidFill>
                  <a:srgbClr val="313131"/>
                </a:solidFill>
                <a:latin typeface="Arial"/>
                <a:cs typeface="Arial"/>
              </a:rPr>
              <a:t>pa</a:t>
            </a:r>
            <a:endParaRPr sz="1050" baseline="3968">
              <a:latin typeface="Arial"/>
              <a:cs typeface="Arial"/>
            </a:endParaRPr>
          </a:p>
        </p:txBody>
      </p:sp>
      <p:sp>
        <p:nvSpPr>
          <p:cNvPr id="329" name="object 329"/>
          <p:cNvSpPr txBox="1"/>
          <p:nvPr/>
        </p:nvSpPr>
        <p:spPr>
          <a:xfrm>
            <a:off x="2684056" y="8089610"/>
            <a:ext cx="162369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2899"/>
              </a:lnSpc>
            </a:pP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3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id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apa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95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ab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rtu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6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204" dirty="0">
                <a:latin typeface="Arial"/>
                <a:cs typeface="Arial"/>
              </a:rPr>
              <a:t>l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-30" dirty="0"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6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fac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ita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transp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.</a:t>
            </a:r>
            <a:endParaRPr sz="700">
              <a:latin typeface="Arial"/>
              <a:cs typeface="Arial"/>
            </a:endParaRPr>
          </a:p>
        </p:txBody>
      </p:sp>
      <p:sp>
        <p:nvSpPr>
          <p:cNvPr id="330" name="object 330"/>
          <p:cNvSpPr txBox="1"/>
          <p:nvPr/>
        </p:nvSpPr>
        <p:spPr>
          <a:xfrm>
            <a:off x="1093427" y="8373061"/>
            <a:ext cx="13652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12</a:t>
            </a:r>
            <a:endParaRPr sz="700">
              <a:latin typeface="Arial"/>
              <a:cs typeface="Arial"/>
            </a:endParaRPr>
          </a:p>
        </p:txBody>
      </p:sp>
      <p:sp>
        <p:nvSpPr>
          <p:cNvPr id="331" name="object 331"/>
          <p:cNvSpPr txBox="1"/>
          <p:nvPr/>
        </p:nvSpPr>
        <p:spPr>
          <a:xfrm>
            <a:off x="1468230" y="8318200"/>
            <a:ext cx="110934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 marR="5080" indent="-5080">
              <a:lnSpc>
                <a:spcPct val="102899"/>
              </a:lnSpc>
            </a:pP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Tu</a:t>
            </a:r>
            <a:r>
              <a:rPr sz="700" spc="5" dirty="0">
                <a:solidFill>
                  <a:srgbClr val="181818"/>
                </a:solidFill>
                <a:latin typeface="Arial"/>
                <a:cs typeface="Arial"/>
              </a:rPr>
              <a:t>b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os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com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bolas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ê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endParaRPr sz="700">
              <a:latin typeface="Arial"/>
              <a:cs typeface="Arial"/>
            </a:endParaRPr>
          </a:p>
        </p:txBody>
      </p:sp>
      <p:sp>
        <p:nvSpPr>
          <p:cNvPr id="332" name="object 332"/>
          <p:cNvSpPr txBox="1"/>
          <p:nvPr/>
        </p:nvSpPr>
        <p:spPr>
          <a:xfrm>
            <a:off x="2684056" y="8318200"/>
            <a:ext cx="161988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2899"/>
              </a:lnSpc>
            </a:pP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at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ia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l</a:t>
            </a:r>
            <a:r>
              <a:rPr sz="700" spc="95" dirty="0">
                <a:solidFill>
                  <a:srgbClr val="777777"/>
                </a:solidFill>
                <a:latin typeface="Arial"/>
                <a:cs typeface="Arial"/>
              </a:rPr>
              <a:t>:</a:t>
            </a:r>
            <a:r>
              <a:rPr sz="700" dirty="0">
                <a:solidFill>
                  <a:srgbClr val="777777"/>
                </a:solidFill>
                <a:latin typeface="Arial"/>
                <a:cs typeface="Arial"/>
              </a:rPr>
              <a:t>   </a:t>
            </a:r>
            <a:r>
              <a:rPr sz="700" spc="5" dirty="0">
                <a:solidFill>
                  <a:srgbClr val="777777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   </a:t>
            </a:r>
            <a:r>
              <a:rPr sz="700" spc="-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b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5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ra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c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  </a:t>
            </a:r>
            <a:r>
              <a:rPr sz="700" spc="-9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 </a:t>
            </a:r>
            <a:r>
              <a:rPr sz="700" spc="-10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3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-65" dirty="0">
                <a:latin typeface="Arial"/>
                <a:cs typeface="Arial"/>
              </a:rPr>
              <a:t>l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tro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s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é</a:t>
            </a:r>
            <a:r>
              <a:rPr sz="700" spc="-125" dirty="0">
                <a:latin typeface="Arial"/>
                <a:cs typeface="Arial"/>
              </a:rPr>
              <a:t>t</a:t>
            </a:r>
            <a:r>
              <a:rPr sz="700" spc="-15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co</a:t>
            </a:r>
            <a:r>
              <a:rPr sz="700" spc="-13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Peso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apro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mado: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220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90" dirty="0">
                <a:solidFill>
                  <a:srgbClr val="313131"/>
                </a:solidFill>
                <a:latin typeface="Arial"/>
                <a:cs typeface="Arial"/>
              </a:rPr>
              <a:t>q</a:t>
            </a:r>
            <a:endParaRPr sz="700">
              <a:latin typeface="Arial"/>
              <a:cs typeface="Arial"/>
            </a:endParaRPr>
          </a:p>
        </p:txBody>
      </p:sp>
      <p:sp>
        <p:nvSpPr>
          <p:cNvPr id="333" name="object 333"/>
          <p:cNvSpPr txBox="1"/>
          <p:nvPr/>
        </p:nvSpPr>
        <p:spPr>
          <a:xfrm>
            <a:off x="4521506" y="8373061"/>
            <a:ext cx="2101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Unid</a:t>
            </a:r>
            <a:endParaRPr sz="700">
              <a:latin typeface="Arial"/>
              <a:cs typeface="Arial"/>
            </a:endParaRPr>
          </a:p>
        </p:txBody>
      </p:sp>
      <p:sp>
        <p:nvSpPr>
          <p:cNvPr id="334" name="object 334"/>
          <p:cNvSpPr txBox="1"/>
          <p:nvPr/>
        </p:nvSpPr>
        <p:spPr>
          <a:xfrm>
            <a:off x="5101995" y="8373061"/>
            <a:ext cx="1225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03</a:t>
            </a:r>
            <a:endParaRPr sz="700">
              <a:latin typeface="Arial"/>
              <a:cs typeface="Arial"/>
            </a:endParaRPr>
          </a:p>
        </p:txBody>
      </p:sp>
      <p:sp>
        <p:nvSpPr>
          <p:cNvPr id="335" name="object 335"/>
          <p:cNvSpPr txBox="1"/>
          <p:nvPr/>
        </p:nvSpPr>
        <p:spPr>
          <a:xfrm>
            <a:off x="5572784" y="8368489"/>
            <a:ext cx="37973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A$ 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3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36" name="object 336"/>
          <p:cNvSpPr txBox="1"/>
          <p:nvPr/>
        </p:nvSpPr>
        <p:spPr>
          <a:xfrm>
            <a:off x="6244687" y="8368489"/>
            <a:ext cx="38481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9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95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37" name="object 337"/>
          <p:cNvSpPr txBox="1"/>
          <p:nvPr/>
        </p:nvSpPr>
        <p:spPr>
          <a:xfrm>
            <a:off x="2684056" y="8555932"/>
            <a:ext cx="1620520" cy="334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ct val="100000"/>
              </a:lnSpc>
            </a:pPr>
            <a:r>
              <a:rPr sz="700" spc="-1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9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20" dirty="0">
                <a:latin typeface="Arial"/>
                <a:cs typeface="Arial"/>
              </a:rPr>
              <a:t>l</a:t>
            </a:r>
            <a:r>
              <a:rPr sz="700" spc="95" dirty="0">
                <a:solidFill>
                  <a:srgbClr val="484848"/>
                </a:solidFill>
                <a:latin typeface="Arial"/>
                <a:cs typeface="Arial"/>
              </a:rPr>
              <a:t>:</a:t>
            </a:r>
            <a:r>
              <a:rPr sz="700" spc="-9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4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4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no</a:t>
            </a:r>
            <a:endParaRPr sz="700">
              <a:latin typeface="Arial"/>
              <a:cs typeface="Arial"/>
            </a:endParaRPr>
          </a:p>
          <a:p>
            <a:pPr marL="12700" marR="5080" indent="4445">
              <a:lnSpc>
                <a:spcPct val="102899"/>
              </a:lnSpc>
            </a:pP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Me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da</a:t>
            </a:r>
            <a:r>
              <a:rPr sz="700" spc="6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40</a:t>
            </a:r>
            <a:r>
              <a:rPr sz="700" spc="6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8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-5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âmetro</a:t>
            </a:r>
            <a:r>
              <a:rPr sz="700" spc="8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7</a:t>
            </a:r>
            <a:r>
              <a:rPr sz="700" spc="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metros</a:t>
            </a:r>
            <a:r>
              <a:rPr sz="700" spc="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7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me</a:t>
            </a:r>
            <a:r>
              <a:rPr sz="700" spc="-5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;</a:t>
            </a:r>
            <a:r>
              <a:rPr sz="700" spc="4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eso</a:t>
            </a:r>
            <a:r>
              <a:rPr sz="700" spc="-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aoro</a:t>
            </a:r>
            <a:r>
              <a:rPr sz="700" spc="50" dirty="0">
                <a:solidFill>
                  <a:srgbClr val="313131"/>
                </a:solidFill>
                <a:latin typeface="Arial"/>
                <a:cs typeface="Arial"/>
              </a:rPr>
              <a:t>x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mad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3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70" dirty="0">
                <a:solidFill>
                  <a:srgbClr val="313131"/>
                </a:solidFill>
                <a:latin typeface="Arial"/>
                <a:cs typeface="Arial"/>
              </a:rPr>
              <a:t>6</a:t>
            </a:r>
            <a:r>
              <a:rPr sz="700" spc="-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ka</a:t>
            </a:r>
            <a:endParaRPr sz="700">
              <a:latin typeface="Arial"/>
              <a:cs typeface="Arial"/>
            </a:endParaRPr>
          </a:p>
        </p:txBody>
      </p:sp>
      <p:sp>
        <p:nvSpPr>
          <p:cNvPr id="338" name="object 338"/>
          <p:cNvSpPr txBox="1"/>
          <p:nvPr/>
        </p:nvSpPr>
        <p:spPr>
          <a:xfrm>
            <a:off x="1093427" y="8670226"/>
            <a:ext cx="1352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13</a:t>
            </a:r>
            <a:endParaRPr sz="700">
              <a:latin typeface="Arial"/>
              <a:cs typeface="Arial"/>
            </a:endParaRPr>
          </a:p>
        </p:txBody>
      </p:sp>
      <p:sp>
        <p:nvSpPr>
          <p:cNvPr id="339" name="object 339"/>
          <p:cNvSpPr txBox="1"/>
          <p:nvPr/>
        </p:nvSpPr>
        <p:spPr>
          <a:xfrm>
            <a:off x="1472801" y="8665618"/>
            <a:ext cx="901065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Corda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nav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50" dirty="0">
                <a:solidFill>
                  <a:srgbClr val="777777"/>
                </a:solidFill>
                <a:latin typeface="Arial"/>
                <a:cs typeface="Arial"/>
              </a:rPr>
              <a:t>/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50" spc="-114" dirty="0">
                <a:solidFill>
                  <a:srgbClr val="313131"/>
                </a:solidFill>
                <a:latin typeface="Times New Roman"/>
                <a:cs typeface="Times New Roman"/>
              </a:rPr>
              <a:t>O</a:t>
            </a:r>
            <a:r>
              <a:rPr sz="750" spc="3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mts</a:t>
            </a:r>
            <a:endParaRPr sz="700">
              <a:latin typeface="Arial"/>
              <a:cs typeface="Arial"/>
            </a:endParaRPr>
          </a:p>
        </p:txBody>
      </p:sp>
      <p:sp>
        <p:nvSpPr>
          <p:cNvPr id="340" name="object 340"/>
          <p:cNvSpPr txBox="1"/>
          <p:nvPr/>
        </p:nvSpPr>
        <p:spPr>
          <a:xfrm>
            <a:off x="4521506" y="8665655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Un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341" name="object 341"/>
          <p:cNvSpPr txBox="1"/>
          <p:nvPr/>
        </p:nvSpPr>
        <p:spPr>
          <a:xfrm>
            <a:off x="5101995" y="8665655"/>
            <a:ext cx="1212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01</a:t>
            </a:r>
            <a:endParaRPr sz="700">
              <a:latin typeface="Arial"/>
              <a:cs typeface="Arial"/>
            </a:endParaRPr>
          </a:p>
        </p:txBody>
      </p:sp>
      <p:sp>
        <p:nvSpPr>
          <p:cNvPr id="342" name="object 342"/>
          <p:cNvSpPr txBox="1"/>
          <p:nvPr/>
        </p:nvSpPr>
        <p:spPr>
          <a:xfrm>
            <a:off x="5545359" y="8661083"/>
            <a:ext cx="4343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5D5D5D"/>
                </a:solidFill>
                <a:latin typeface="Arial"/>
                <a:cs typeface="Arial"/>
              </a:rPr>
              <a:t>3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8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r>
              <a:rPr sz="700" spc="-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43" name="object 343"/>
          <p:cNvSpPr txBox="1"/>
          <p:nvPr/>
        </p:nvSpPr>
        <p:spPr>
          <a:xfrm>
            <a:off x="6221834" y="8665655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38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.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44" name="object 344"/>
          <p:cNvSpPr txBox="1"/>
          <p:nvPr/>
        </p:nvSpPr>
        <p:spPr>
          <a:xfrm>
            <a:off x="1093427" y="8949105"/>
            <a:ext cx="13525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14</a:t>
            </a:r>
            <a:endParaRPr sz="700">
              <a:latin typeface="Arial"/>
              <a:cs typeface="Arial"/>
            </a:endParaRPr>
          </a:p>
        </p:txBody>
      </p:sp>
      <p:sp>
        <p:nvSpPr>
          <p:cNvPr id="345" name="object 345"/>
          <p:cNvSpPr txBox="1"/>
          <p:nvPr/>
        </p:nvSpPr>
        <p:spPr>
          <a:xfrm>
            <a:off x="1477371" y="8949105"/>
            <a:ext cx="858519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band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5D5D5D"/>
                </a:solidFill>
                <a:latin typeface="Arial"/>
                <a:cs typeface="Arial"/>
              </a:rPr>
              <a:t>c/3</a:t>
            </a:r>
            <a:r>
              <a:rPr sz="700" spc="-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f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xas</a:t>
            </a:r>
            <a:endParaRPr sz="700">
              <a:latin typeface="Arial"/>
              <a:cs typeface="Arial"/>
            </a:endParaRPr>
          </a:p>
        </p:txBody>
      </p:sp>
      <p:sp>
        <p:nvSpPr>
          <p:cNvPr id="346" name="object 346"/>
          <p:cNvSpPr txBox="1"/>
          <p:nvPr/>
        </p:nvSpPr>
        <p:spPr>
          <a:xfrm>
            <a:off x="2684056" y="8894243"/>
            <a:ext cx="1627505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4445">
              <a:lnSpc>
                <a:spcPct val="102899"/>
              </a:lnSpc>
            </a:pPr>
            <a:r>
              <a:rPr sz="700" spc="2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at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ia</a:t>
            </a:r>
            <a:r>
              <a:rPr sz="700" spc="55" dirty="0">
                <a:latin typeface="Arial"/>
                <a:cs typeface="Arial"/>
              </a:rPr>
              <a:t>l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:  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lá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ex  </a:t>
            </a:r>
            <a:r>
              <a:rPr sz="700" spc="5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-120" dirty="0">
                <a:solidFill>
                  <a:srgbClr val="777777"/>
                </a:solidFill>
                <a:latin typeface="Arial"/>
                <a:cs typeface="Arial"/>
              </a:rPr>
              <a:t>;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n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5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650" spc="210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65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650" spc="-7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100cm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u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7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to </a:t>
            </a:r>
            <a:r>
              <a:rPr sz="700" spc="229" dirty="0">
                <a:solidFill>
                  <a:srgbClr val="777777"/>
                </a:solidFill>
                <a:latin typeface="Arial"/>
                <a:cs typeface="Arial"/>
              </a:rPr>
              <a:t>;</a:t>
            </a:r>
            <a:r>
              <a:rPr sz="700" spc="-15" dirty="0">
                <a:solidFill>
                  <a:srgbClr val="5D5D5D"/>
                </a:solidFill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nten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s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700" spc="-2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ad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e</a:t>
            </a:r>
            <a:r>
              <a:rPr sz="700" spc="95" dirty="0">
                <a:solidFill>
                  <a:srgbClr val="5D5D5D"/>
                </a:solidFill>
                <a:latin typeface="Arial"/>
                <a:cs typeface="Arial"/>
              </a:rPr>
              <a:t>:</a:t>
            </a:r>
            <a:r>
              <a:rPr sz="700" spc="-13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forte</a:t>
            </a:r>
            <a:endParaRPr sz="700">
              <a:latin typeface="Arial"/>
              <a:cs typeface="Arial"/>
            </a:endParaRPr>
          </a:p>
        </p:txBody>
      </p:sp>
      <p:sp>
        <p:nvSpPr>
          <p:cNvPr id="347" name="object 347"/>
          <p:cNvSpPr txBox="1"/>
          <p:nvPr/>
        </p:nvSpPr>
        <p:spPr>
          <a:xfrm>
            <a:off x="4521506" y="8949105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Un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348" name="object 348"/>
          <p:cNvSpPr txBox="1"/>
          <p:nvPr/>
        </p:nvSpPr>
        <p:spPr>
          <a:xfrm>
            <a:off x="5106565" y="8954251"/>
            <a:ext cx="130175" cy="10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650" spc="50" dirty="0">
                <a:solidFill>
                  <a:srgbClr val="484848"/>
                </a:solidFill>
                <a:latin typeface="Arial"/>
                <a:cs typeface="Arial"/>
              </a:rPr>
              <a:t>10</a:t>
            </a:r>
            <a:endParaRPr sz="650">
              <a:latin typeface="Arial"/>
              <a:cs typeface="Arial"/>
            </a:endParaRPr>
          </a:p>
        </p:txBody>
      </p:sp>
      <p:sp>
        <p:nvSpPr>
          <p:cNvPr id="349" name="object 349"/>
          <p:cNvSpPr txBox="1"/>
          <p:nvPr/>
        </p:nvSpPr>
        <p:spPr>
          <a:xfrm>
            <a:off x="5545359" y="8944533"/>
            <a:ext cx="4343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1</a:t>
            </a:r>
            <a:r>
              <a:rPr sz="700" spc="-70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75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50" name="object 350"/>
          <p:cNvSpPr txBox="1"/>
          <p:nvPr/>
        </p:nvSpPr>
        <p:spPr>
          <a:xfrm>
            <a:off x="6185268" y="8944533"/>
            <a:ext cx="5080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1.10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3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51" name="object 351"/>
          <p:cNvSpPr txBox="1"/>
          <p:nvPr/>
        </p:nvSpPr>
        <p:spPr>
          <a:xfrm>
            <a:off x="1097997" y="9177695"/>
            <a:ext cx="1346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15</a:t>
            </a:r>
            <a:endParaRPr sz="700">
              <a:latin typeface="Arial"/>
              <a:cs typeface="Arial"/>
            </a:endParaRPr>
          </a:p>
        </p:txBody>
      </p:sp>
      <p:sp>
        <p:nvSpPr>
          <p:cNvPr id="352" name="object 352"/>
          <p:cNvSpPr txBox="1"/>
          <p:nvPr/>
        </p:nvSpPr>
        <p:spPr>
          <a:xfrm>
            <a:off x="1477371" y="9177695"/>
            <a:ext cx="7073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Escada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de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ão</a:t>
            </a:r>
            <a:endParaRPr sz="700">
              <a:latin typeface="Arial"/>
              <a:cs typeface="Arial"/>
            </a:endParaRPr>
          </a:p>
        </p:txBody>
      </p:sp>
      <p:sp>
        <p:nvSpPr>
          <p:cNvPr id="353" name="object 353"/>
          <p:cNvSpPr txBox="1"/>
          <p:nvPr/>
        </p:nvSpPr>
        <p:spPr>
          <a:xfrm>
            <a:off x="2684056" y="9122833"/>
            <a:ext cx="1628139" cy="35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>
              <a:lnSpc>
                <a:spcPct val="100000"/>
              </a:lnSpc>
            </a:pP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Materia</a:t>
            </a:r>
            <a:r>
              <a:rPr sz="700" spc="55" dirty="0">
                <a:latin typeface="Arial"/>
                <a:cs typeface="Arial"/>
              </a:rPr>
              <a:t>l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: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ástic</a:t>
            </a:r>
            <a:r>
              <a:rPr sz="700" spc="-35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85" dirty="0">
                <a:solidFill>
                  <a:srgbClr val="777777"/>
                </a:solidFill>
                <a:latin typeface="Arial"/>
                <a:cs typeface="Arial"/>
              </a:rPr>
              <a:t>/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ayl</a:t>
            </a:r>
            <a:r>
              <a:rPr sz="700" spc="55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700" spc="75" dirty="0">
                <a:latin typeface="Arial"/>
                <a:cs typeface="Arial"/>
              </a:rPr>
              <a:t>n</a:t>
            </a:r>
            <a:r>
              <a:rPr sz="700" spc="-15" dirty="0">
                <a:latin typeface="Arial"/>
                <a:cs typeface="Arial"/>
              </a:rPr>
              <a:t> </a:t>
            </a:r>
            <a:r>
              <a:rPr sz="700" spc="-60" dirty="0">
                <a:solidFill>
                  <a:srgbClr val="5D5D5D"/>
                </a:solidFill>
                <a:latin typeface="Arial"/>
                <a:cs typeface="Arial"/>
              </a:rPr>
              <a:t>;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amanho</a:t>
            </a:r>
            <a:r>
              <a:rPr sz="700" spc="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13131"/>
                </a:solidFill>
                <a:latin typeface="Arial"/>
                <a:cs typeface="Arial"/>
              </a:rPr>
              <a:t>4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,5</a:t>
            </a:r>
            <a:endParaRPr sz="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9"/>
              </a:spcBef>
            </a:pPr>
            <a:r>
              <a:rPr sz="1300" spc="5" dirty="0">
                <a:solidFill>
                  <a:srgbClr val="313131"/>
                </a:solidFill>
                <a:latin typeface="Times New Roman"/>
                <a:cs typeface="Times New Roman"/>
              </a:rPr>
              <a:t>o </a:t>
            </a:r>
            <a:r>
              <a:rPr sz="1300" spc="60" dirty="0">
                <a:solidFill>
                  <a:srgbClr val="313131"/>
                </a:solidFill>
                <a:latin typeface="Times New Roman"/>
                <a:cs typeface="Times New Roman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modelo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-2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foi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   </a:t>
            </a:r>
            <a:r>
              <a:rPr sz="700" spc="-6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1050" spc="52" baseline="3968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050" spc="30" baseline="3968" dirty="0">
                <a:solidFill>
                  <a:srgbClr val="313131"/>
                </a:solidFill>
                <a:latin typeface="Arial"/>
                <a:cs typeface="Arial"/>
              </a:rPr>
              <a:t>esenvolv</a:t>
            </a:r>
            <a:r>
              <a:rPr sz="1050" spc="-30" baseline="3968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1050" spc="52" baseline="3968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050" spc="75" baseline="3968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50" baseline="3968" dirty="0">
                <a:solidFill>
                  <a:srgbClr val="484848"/>
                </a:solidFill>
                <a:latin typeface="Arial"/>
                <a:cs typeface="Arial"/>
              </a:rPr>
              <a:t>   </a:t>
            </a:r>
            <a:r>
              <a:rPr sz="1050" spc="-112" baseline="3968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1050" spc="67" baseline="3968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1050" spc="-7" baseline="3968" dirty="0">
                <a:solidFill>
                  <a:srgbClr val="484848"/>
                </a:solidFill>
                <a:latin typeface="Arial"/>
                <a:cs typeface="Arial"/>
              </a:rPr>
              <a:t>o</a:t>
            </a:r>
            <a:r>
              <a:rPr sz="1050" spc="127" baseline="3968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endParaRPr sz="1050" baseline="3968">
              <a:latin typeface="Arial"/>
              <a:cs typeface="Arial"/>
            </a:endParaRPr>
          </a:p>
        </p:txBody>
      </p:sp>
      <p:sp>
        <p:nvSpPr>
          <p:cNvPr id="354" name="object 354"/>
          <p:cNvSpPr txBox="1"/>
          <p:nvPr/>
        </p:nvSpPr>
        <p:spPr>
          <a:xfrm>
            <a:off x="4521506" y="9173123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Un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355" name="object 355"/>
          <p:cNvSpPr txBox="1"/>
          <p:nvPr/>
        </p:nvSpPr>
        <p:spPr>
          <a:xfrm>
            <a:off x="5101995" y="9173123"/>
            <a:ext cx="12827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04</a:t>
            </a:r>
            <a:endParaRPr sz="700">
              <a:latin typeface="Arial"/>
              <a:cs typeface="Arial"/>
            </a:endParaRPr>
          </a:p>
        </p:txBody>
      </p:sp>
      <p:sp>
        <p:nvSpPr>
          <p:cNvPr id="356" name="object 356"/>
          <p:cNvSpPr txBox="1"/>
          <p:nvPr/>
        </p:nvSpPr>
        <p:spPr>
          <a:xfrm>
            <a:off x="5545359" y="9168551"/>
            <a:ext cx="43434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R$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14</a:t>
            </a:r>
            <a:r>
              <a:rPr sz="700" spc="-20" dirty="0">
                <a:solidFill>
                  <a:srgbClr val="313131"/>
                </a:solidFill>
                <a:latin typeface="Arial"/>
                <a:cs typeface="Arial"/>
              </a:rPr>
              <a:t>9</a:t>
            </a:r>
            <a:r>
              <a:rPr sz="700" spc="-60" dirty="0">
                <a:solidFill>
                  <a:srgbClr val="5D5D5D"/>
                </a:solidFill>
                <a:latin typeface="Arial"/>
                <a:cs typeface="Arial"/>
              </a:rPr>
              <a:t>,</a:t>
            </a:r>
            <a:r>
              <a:rPr sz="700" spc="-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57" name="object 357"/>
          <p:cNvSpPr txBox="1"/>
          <p:nvPr/>
        </p:nvSpPr>
        <p:spPr>
          <a:xfrm>
            <a:off x="6221834" y="9168551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20" dirty="0">
                <a:solidFill>
                  <a:srgbClr val="484848"/>
                </a:solidFill>
                <a:latin typeface="Arial"/>
                <a:cs typeface="Arial"/>
              </a:rPr>
              <a:t>59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6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358" name="object 358"/>
          <p:cNvSpPr txBox="1"/>
          <p:nvPr/>
        </p:nvSpPr>
        <p:spPr>
          <a:xfrm>
            <a:off x="2688626" y="9232555"/>
            <a:ext cx="1778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s</a:t>
            </a:r>
            <a:endParaRPr sz="700">
              <a:latin typeface="Arial"/>
              <a:cs typeface="Arial"/>
            </a:endParaRPr>
          </a:p>
        </p:txBody>
      </p:sp>
      <p:sp>
        <p:nvSpPr>
          <p:cNvPr id="359" name="object 359"/>
          <p:cNvSpPr txBox="1"/>
          <p:nvPr/>
        </p:nvSpPr>
        <p:spPr>
          <a:xfrm>
            <a:off x="1097997" y="9451427"/>
            <a:ext cx="1371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0" dirty="0">
                <a:solidFill>
                  <a:srgbClr val="313131"/>
                </a:solidFill>
                <a:latin typeface="Times New Roman"/>
                <a:cs typeface="Times New Roman"/>
              </a:rPr>
              <a:t>16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360" name="object 360"/>
          <p:cNvSpPr txBox="1"/>
          <p:nvPr/>
        </p:nvSpPr>
        <p:spPr>
          <a:xfrm>
            <a:off x="1477371" y="9461145"/>
            <a:ext cx="108458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Bo</a:t>
            </a:r>
            <a:r>
              <a:rPr sz="700" spc="-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6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-3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65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-4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313131"/>
                </a:solidFill>
                <a:latin typeface="Arial"/>
                <a:cs typeface="Arial"/>
              </a:rPr>
              <a:t>t</a:t>
            </a:r>
            <a:r>
              <a:rPr sz="700" spc="3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55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p</a:t>
            </a:r>
            <a:r>
              <a:rPr sz="700" spc="5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d</a:t>
            </a:r>
            <a:r>
              <a:rPr sz="700" spc="2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eação</a:t>
            </a:r>
            <a:endParaRPr sz="700">
              <a:latin typeface="Arial"/>
              <a:cs typeface="Arial"/>
            </a:endParaRPr>
          </a:p>
        </p:txBody>
      </p:sp>
      <p:sp>
        <p:nvSpPr>
          <p:cNvPr id="361" name="object 361"/>
          <p:cNvSpPr txBox="1"/>
          <p:nvPr/>
        </p:nvSpPr>
        <p:spPr>
          <a:xfrm>
            <a:off x="2684056" y="9461145"/>
            <a:ext cx="1623060" cy="21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ts val="830"/>
              </a:lnSpc>
            </a:pPr>
            <a:r>
              <a:rPr sz="700" dirty="0">
                <a:solidFill>
                  <a:srgbClr val="313131"/>
                </a:solidFill>
                <a:latin typeface="Arial"/>
                <a:cs typeface="Arial"/>
              </a:rPr>
              <a:t>bo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25" dirty="0">
                <a:solidFill>
                  <a:srgbClr val="484848"/>
                </a:solidFill>
                <a:latin typeface="Arial"/>
                <a:cs typeface="Arial"/>
              </a:rPr>
              <a:t>c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700" spc="6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  </a:t>
            </a:r>
            <a:r>
              <a:rPr sz="700" spc="-6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313131"/>
                </a:solidFill>
                <a:latin typeface="Arial"/>
                <a:cs typeface="Arial"/>
              </a:rPr>
              <a:t>a</a:t>
            </a:r>
            <a:r>
              <a:rPr sz="700" spc="1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700" spc="35" dirty="0">
                <a:solidFill>
                  <a:srgbClr val="313131"/>
                </a:solidFill>
                <a:latin typeface="Arial"/>
                <a:cs typeface="Arial"/>
              </a:rPr>
              <a:t>u</a:t>
            </a:r>
            <a:r>
              <a:rPr sz="700" spc="-20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700" spc="40" dirty="0">
                <a:solidFill>
                  <a:srgbClr val="484848"/>
                </a:solidFill>
                <a:latin typeface="Arial"/>
                <a:cs typeface="Arial"/>
              </a:rPr>
              <a:t>a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700" spc="-15" dirty="0">
                <a:solidFill>
                  <a:srgbClr val="5D5D5D"/>
                </a:solidFill>
                <a:latin typeface="Arial"/>
                <a:cs typeface="Arial"/>
              </a:rPr>
              <a:t>;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70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6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e</a:t>
            </a:r>
            <a:r>
              <a:rPr sz="700" spc="7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-55" dirty="0">
                <a:solidFill>
                  <a:srgbClr val="313131"/>
                </a:solidFill>
                <a:latin typeface="Arial"/>
                <a:cs typeface="Arial"/>
              </a:rPr>
              <a:t>i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25" dirty="0">
                <a:solidFill>
                  <a:srgbClr val="5D5D5D"/>
                </a:solidFill>
                <a:latin typeface="Arial"/>
                <a:cs typeface="Arial"/>
              </a:rPr>
              <a:t>as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  </a:t>
            </a:r>
            <a:r>
              <a:rPr sz="700" spc="-5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5D5D5D"/>
                </a:solidFill>
                <a:latin typeface="Arial"/>
                <a:cs typeface="Arial"/>
              </a:rPr>
              <a:t>?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c</a:t>
            </a:r>
            <a:r>
              <a:rPr sz="700" spc="85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7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13131"/>
                </a:solidFill>
                <a:latin typeface="Arial"/>
                <a:cs typeface="Arial"/>
              </a:rPr>
              <a:t>diâ</a:t>
            </a:r>
            <a:r>
              <a:rPr sz="700" spc="70" dirty="0">
                <a:solidFill>
                  <a:srgbClr val="313131"/>
                </a:solidFill>
                <a:latin typeface="Arial"/>
                <a:cs typeface="Arial"/>
              </a:rPr>
              <a:t>m</a:t>
            </a:r>
            <a:r>
              <a:rPr sz="700" spc="5" dirty="0">
                <a:solidFill>
                  <a:srgbClr val="5D5D5D"/>
                </a:solidFill>
                <a:latin typeface="Arial"/>
                <a:cs typeface="Arial"/>
              </a:rPr>
              <a:t>etr</a:t>
            </a:r>
            <a:r>
              <a:rPr sz="700" spc="50" dirty="0">
                <a:solidFill>
                  <a:srgbClr val="5D5D5D"/>
                </a:solidFill>
                <a:latin typeface="Arial"/>
                <a:cs typeface="Arial"/>
              </a:rPr>
              <a:t>o</a:t>
            </a:r>
            <a:r>
              <a:rPr sz="700" spc="229" dirty="0">
                <a:solidFill>
                  <a:srgbClr val="181818"/>
                </a:solidFill>
                <a:latin typeface="Arial"/>
                <a:cs typeface="Arial"/>
              </a:rPr>
              <a:t>,</a:t>
            </a:r>
            <a:r>
              <a:rPr sz="700" spc="-30" dirty="0">
                <a:solidFill>
                  <a:srgbClr val="313131"/>
                </a:solidFill>
                <a:latin typeface="Arial"/>
                <a:cs typeface="Arial"/>
              </a:rPr>
              <a:t>o</a:t>
            </a:r>
            <a:r>
              <a:rPr sz="700" spc="30" dirty="0">
                <a:solidFill>
                  <a:srgbClr val="5D5D5D"/>
                </a:solidFill>
                <a:latin typeface="Arial"/>
                <a:cs typeface="Arial"/>
              </a:rPr>
              <a:t>eso</a:t>
            </a:r>
            <a:r>
              <a:rPr sz="700" spc="25" dirty="0">
                <a:solidFill>
                  <a:srgbClr val="5D5D5D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aorox</a:t>
            </a: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30" dirty="0">
                <a:solidFill>
                  <a:srgbClr val="484848"/>
                </a:solidFill>
                <a:latin typeface="Arial"/>
                <a:cs typeface="Arial"/>
              </a:rPr>
              <a:t>mado</a:t>
            </a: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270" dirty="0">
                <a:solidFill>
                  <a:srgbClr val="ACACAC"/>
                </a:solidFill>
                <a:latin typeface="Arial"/>
                <a:cs typeface="Arial"/>
              </a:rPr>
              <a:t>·</a:t>
            </a:r>
            <a:r>
              <a:rPr sz="700" spc="-3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700" spc="20" dirty="0">
                <a:solidFill>
                  <a:srgbClr val="5D5D5D"/>
                </a:solidFill>
                <a:latin typeface="Arial"/>
                <a:cs typeface="Arial"/>
              </a:rPr>
              <a:t>25</a:t>
            </a:r>
            <a:r>
              <a:rPr sz="700" spc="30" dirty="0">
                <a:solidFill>
                  <a:srgbClr val="313131"/>
                </a:solidFill>
                <a:latin typeface="Arial"/>
                <a:cs typeface="Arial"/>
              </a:rPr>
              <a:t>0</a:t>
            </a:r>
            <a:endParaRPr sz="700">
              <a:latin typeface="Arial"/>
              <a:cs typeface="Arial"/>
            </a:endParaRPr>
          </a:p>
        </p:txBody>
      </p:sp>
      <p:sp>
        <p:nvSpPr>
          <p:cNvPr id="362" name="object 362"/>
          <p:cNvSpPr txBox="1"/>
          <p:nvPr/>
        </p:nvSpPr>
        <p:spPr>
          <a:xfrm>
            <a:off x="4521506" y="9461145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484848"/>
                </a:solidFill>
                <a:latin typeface="Arial"/>
                <a:cs typeface="Arial"/>
              </a:rPr>
              <a:t>Un</a:t>
            </a:r>
            <a:r>
              <a:rPr sz="700" spc="-80" dirty="0">
                <a:solidFill>
                  <a:srgbClr val="484848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484848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363" name="object 363"/>
          <p:cNvSpPr txBox="1"/>
          <p:nvPr/>
        </p:nvSpPr>
        <p:spPr>
          <a:xfrm>
            <a:off x="5111136" y="9456573"/>
            <a:ext cx="1244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84848"/>
                </a:solidFill>
                <a:latin typeface="Arial"/>
                <a:cs typeface="Arial"/>
              </a:rPr>
              <a:t>10</a:t>
            </a:r>
            <a:endParaRPr sz="700">
              <a:latin typeface="Arial"/>
              <a:cs typeface="Arial"/>
            </a:endParaRPr>
          </a:p>
        </p:txBody>
      </p:sp>
      <p:sp>
        <p:nvSpPr>
          <p:cNvPr id="364" name="object 364"/>
          <p:cNvSpPr txBox="1"/>
          <p:nvPr/>
        </p:nvSpPr>
        <p:spPr>
          <a:xfrm>
            <a:off x="5572784" y="9452002"/>
            <a:ext cx="3841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35" dirty="0">
                <a:solidFill>
                  <a:srgbClr val="5D5D5D"/>
                </a:solidFill>
                <a:latin typeface="Arial"/>
                <a:cs typeface="Arial"/>
              </a:rPr>
              <a:t>2</a:t>
            </a:r>
            <a:r>
              <a:rPr sz="700" spc="40" dirty="0">
                <a:solidFill>
                  <a:srgbClr val="313131"/>
                </a:solidFill>
                <a:latin typeface="Arial"/>
                <a:cs typeface="Arial"/>
              </a:rPr>
              <a:t>8</a:t>
            </a:r>
            <a:r>
              <a:rPr sz="700" spc="-6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5D5D5D"/>
                </a:solidFill>
                <a:latin typeface="Arial"/>
                <a:cs typeface="Arial"/>
              </a:rPr>
              <a:t>50</a:t>
            </a:r>
            <a:endParaRPr sz="700">
              <a:latin typeface="Arial"/>
              <a:cs typeface="Arial"/>
            </a:endParaRPr>
          </a:p>
        </p:txBody>
      </p:sp>
      <p:sp>
        <p:nvSpPr>
          <p:cNvPr id="365" name="object 365"/>
          <p:cNvSpPr txBox="1"/>
          <p:nvPr/>
        </p:nvSpPr>
        <p:spPr>
          <a:xfrm>
            <a:off x="6221834" y="9452002"/>
            <a:ext cx="4349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" dirty="0">
                <a:solidFill>
                  <a:srgbClr val="48484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484848"/>
                </a:solidFill>
                <a:latin typeface="Arial"/>
                <a:cs typeface="Arial"/>
              </a:rPr>
              <a:t> </a:t>
            </a:r>
            <a:r>
              <a:rPr sz="700" spc="-10" dirty="0">
                <a:solidFill>
                  <a:srgbClr val="484848"/>
                </a:solidFill>
                <a:latin typeface="Arial"/>
                <a:cs typeface="Arial"/>
              </a:rPr>
              <a:t>28</a:t>
            </a:r>
            <a:r>
              <a:rPr sz="700" spc="-5" dirty="0">
                <a:solidFill>
                  <a:srgbClr val="484848"/>
                </a:solidFill>
                <a:latin typeface="Arial"/>
                <a:cs typeface="Arial"/>
              </a:rPr>
              <a:t>5</a:t>
            </a:r>
            <a:r>
              <a:rPr sz="700" spc="-20" dirty="0">
                <a:solidFill>
                  <a:srgbClr val="777777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313131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9575" y="438912"/>
            <a:ext cx="699515" cy="832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75802" y="1563550"/>
            <a:ext cx="5389245" cy="0"/>
          </a:xfrm>
          <a:custGeom>
            <a:avLst/>
            <a:gdLst/>
            <a:ahLst/>
            <a:cxnLst/>
            <a:rect l="l" t="t" r="r" b="b"/>
            <a:pathLst>
              <a:path w="5389245">
                <a:moveTo>
                  <a:pt x="0" y="0"/>
                </a:moveTo>
                <a:lnTo>
                  <a:pt x="5388941" y="0"/>
                </a:lnTo>
              </a:path>
            </a:pathLst>
          </a:custGeom>
          <a:ln w="9141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33551" y="1782994"/>
            <a:ext cx="5631180" cy="0"/>
          </a:xfrm>
          <a:custGeom>
            <a:avLst/>
            <a:gdLst/>
            <a:ahLst/>
            <a:cxnLst/>
            <a:rect l="l" t="t" r="r" b="b"/>
            <a:pathLst>
              <a:path w="5631180">
                <a:moveTo>
                  <a:pt x="0" y="0"/>
                </a:moveTo>
                <a:lnTo>
                  <a:pt x="5631192" y="0"/>
                </a:lnTo>
              </a:path>
            </a:pathLst>
          </a:custGeom>
          <a:ln w="4570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842022" y="1906433"/>
            <a:ext cx="4923155" cy="0"/>
          </a:xfrm>
          <a:custGeom>
            <a:avLst/>
            <a:gdLst/>
            <a:ahLst/>
            <a:cxnLst/>
            <a:rect l="l" t="t" r="r" b="b"/>
            <a:pathLst>
              <a:path w="4923155">
                <a:moveTo>
                  <a:pt x="0" y="0"/>
                </a:moveTo>
                <a:lnTo>
                  <a:pt x="4922721" y="0"/>
                </a:lnTo>
              </a:path>
            </a:pathLst>
          </a:custGeom>
          <a:ln w="9141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76700" y="573527"/>
            <a:ext cx="1812925" cy="5664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ct val="100000"/>
              </a:lnSpc>
            </a:pPr>
            <a:r>
              <a:rPr sz="2300" b="1" spc="15" dirty="0"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600" b="1" spc="30" dirty="0">
                <a:latin typeface="Arial"/>
                <a:cs typeface="Arial"/>
              </a:rPr>
              <a:t>ESPORTE</a:t>
            </a:r>
            <a:r>
              <a:rPr sz="1600" b="1" spc="70" dirty="0">
                <a:latin typeface="Arial"/>
                <a:cs typeface="Arial"/>
              </a:rPr>
              <a:t> </a:t>
            </a:r>
            <a:r>
              <a:rPr sz="1600" b="1" spc="10" dirty="0"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6002" y="1611895"/>
            <a:ext cx="14414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14" dirty="0">
                <a:solidFill>
                  <a:srgbClr val="2A2A2A"/>
                </a:solidFill>
                <a:latin typeface="Times New Roman"/>
                <a:cs typeface="Times New Roman"/>
              </a:rPr>
              <a:t>17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49947" y="1615965"/>
            <a:ext cx="8324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Co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700" dirty="0">
                <a:solidFill>
                  <a:srgbClr val="1A1A1A"/>
                </a:solidFill>
                <a:latin typeface="Arial"/>
                <a:cs typeface="Arial"/>
              </a:rPr>
              <a:t>d</a:t>
            </a:r>
            <a:r>
              <a:rPr sz="700" spc="105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-4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7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-15" dirty="0">
                <a:latin typeface="Arial"/>
                <a:cs typeface="Arial"/>
              </a:rPr>
              <a:t>i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sai</a:t>
            </a:r>
            <a:r>
              <a:rPr sz="700" spc="-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494949"/>
                </a:solidFill>
                <a:latin typeface="Arial"/>
                <a:cs typeface="Arial"/>
              </a:rPr>
              <a:t>c/5</a:t>
            </a:r>
            <a:r>
              <a:rPr sz="70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2A2A2A"/>
                </a:solidFill>
                <a:latin typeface="Arial"/>
                <a:cs typeface="Arial"/>
              </a:rPr>
              <a:t>mts</a:t>
            </a:r>
            <a:endParaRPr sz="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56631" y="1565676"/>
            <a:ext cx="1623060" cy="2241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890">
              <a:lnSpc>
                <a:spcPct val="102899"/>
              </a:lnSpc>
            </a:pPr>
            <a:r>
              <a:rPr sz="700" spc="10" dirty="0">
                <a:solidFill>
                  <a:srgbClr val="2A2A2A"/>
                </a:solidFill>
                <a:latin typeface="Arial"/>
                <a:cs typeface="Arial"/>
              </a:rPr>
              <a:t>Materia</a:t>
            </a:r>
            <a:r>
              <a:rPr sz="700" spc="55" dirty="0">
                <a:latin typeface="Arial"/>
                <a:cs typeface="Arial"/>
              </a:rPr>
              <a:t>l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r>
              <a:rPr sz="70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494949"/>
                </a:solidFill>
                <a:latin typeface="Arial"/>
                <a:cs typeface="Arial"/>
              </a:rPr>
              <a:t>s</a:t>
            </a:r>
            <a:r>
              <a:rPr sz="700" spc="-15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s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110" dirty="0">
                <a:latin typeface="Arial"/>
                <a:cs typeface="Arial"/>
              </a:rPr>
              <a:t>i</a:t>
            </a:r>
            <a:r>
              <a:rPr sz="700" dirty="0">
                <a:latin typeface="Arial"/>
                <a:cs typeface="Arial"/>
              </a:rPr>
              <a:t> </a:t>
            </a:r>
            <a:r>
              <a:rPr sz="700" spc="175" dirty="0">
                <a:solidFill>
                  <a:srgbClr val="7C7C7C"/>
                </a:solidFill>
                <a:latin typeface="Arial"/>
                <a:cs typeface="Arial"/>
              </a:rPr>
              <a:t>;</a:t>
            </a:r>
            <a:r>
              <a:rPr sz="700" spc="-100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cor</a:t>
            </a:r>
            <a:r>
              <a:rPr sz="700" spc="9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2A2A2A"/>
                </a:solidFill>
                <a:latin typeface="Arial"/>
                <a:cs typeface="Arial"/>
              </a:rPr>
              <a:t>natural</a:t>
            </a:r>
            <a:r>
              <a:rPr sz="70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700" spc="-9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700" spc="175" dirty="0">
                <a:solidFill>
                  <a:srgbClr val="7C7C7C"/>
                </a:solidFill>
                <a:latin typeface="Arial"/>
                <a:cs typeface="Arial"/>
              </a:rPr>
              <a:t>;</a:t>
            </a:r>
            <a:r>
              <a:rPr sz="700" spc="-6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700" spc="30" dirty="0">
                <a:solidFill>
                  <a:srgbClr val="383838"/>
                </a:solidFill>
                <a:latin typeface="Arial"/>
                <a:cs typeface="Arial"/>
              </a:rPr>
              <a:t>peso</a:t>
            </a:r>
            <a:r>
              <a:rPr sz="700" spc="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r>
              <a:rPr sz="700" spc="20" dirty="0">
                <a:solidFill>
                  <a:srgbClr val="494949"/>
                </a:solidFill>
                <a:latin typeface="Arial"/>
                <a:cs typeface="Arial"/>
              </a:rPr>
              <a:t>e</a:t>
            </a:r>
            <a:r>
              <a:rPr sz="700" spc="10" dirty="0">
                <a:solidFill>
                  <a:srgbClr val="494949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3,5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25" dirty="0">
                <a:solidFill>
                  <a:srgbClr val="2A2A2A"/>
                </a:solidFill>
                <a:latin typeface="Arial"/>
                <a:cs typeface="Arial"/>
              </a:rPr>
              <a:t>k</a:t>
            </a:r>
            <a:r>
              <a:rPr sz="7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700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700" spc="3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-10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r>
              <a:rPr sz="700" spc="40" dirty="0">
                <a:solidFill>
                  <a:srgbClr val="383838"/>
                </a:solidFill>
                <a:latin typeface="Arial"/>
                <a:cs typeface="Arial"/>
              </a:rPr>
              <a:t>a</a:t>
            </a:r>
            <a:r>
              <a:rPr sz="700" spc="35" dirty="0">
                <a:solidFill>
                  <a:srgbClr val="1A1A1A"/>
                </a:solidFill>
                <a:latin typeface="Arial"/>
                <a:cs typeface="Arial"/>
              </a:rPr>
              <a:t>nho</a:t>
            </a:r>
            <a:r>
              <a:rPr sz="700" spc="-4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de</a:t>
            </a:r>
            <a:r>
              <a:rPr sz="700" spc="5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5</a:t>
            </a:r>
            <a:r>
              <a:rPr sz="700" spc="-3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15" dirty="0">
                <a:solidFill>
                  <a:srgbClr val="2A2A2A"/>
                </a:solidFill>
                <a:latin typeface="Arial"/>
                <a:cs typeface="Arial"/>
              </a:rPr>
              <a:t>metros</a:t>
            </a:r>
            <a:endParaRPr sz="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94081" y="1615965"/>
            <a:ext cx="2089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494949"/>
                </a:solidFill>
                <a:latin typeface="Arial"/>
                <a:cs typeface="Arial"/>
              </a:rPr>
              <a:t>Un</a:t>
            </a:r>
            <a:r>
              <a:rPr sz="700" spc="-5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79141" y="1620537"/>
            <a:ext cx="12128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494949"/>
                </a:solidFill>
                <a:latin typeface="Arial"/>
                <a:cs typeface="Arial"/>
              </a:rPr>
              <a:t>20</a:t>
            </a:r>
            <a:endParaRPr sz="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572784" y="1615965"/>
            <a:ext cx="33401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R$</a:t>
            </a:r>
            <a:r>
              <a:rPr sz="700" spc="-5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40" dirty="0">
                <a:solidFill>
                  <a:srgbClr val="494949"/>
                </a:solidFill>
                <a:latin typeface="Arial"/>
                <a:cs typeface="Arial"/>
              </a:rPr>
              <a:t>6</a:t>
            </a:r>
            <a:r>
              <a:rPr sz="700" spc="-60" dirty="0">
                <a:solidFill>
                  <a:srgbClr val="7C7C7C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94949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94409" y="1615965"/>
            <a:ext cx="42989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R$</a:t>
            </a:r>
            <a:r>
              <a:rPr sz="700" spc="-2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494949"/>
                </a:solidFill>
                <a:latin typeface="Arial"/>
                <a:cs typeface="Arial"/>
              </a:rPr>
              <a:t>1</a:t>
            </a:r>
            <a:r>
              <a:rPr sz="700" spc="-90" dirty="0">
                <a:solidFill>
                  <a:srgbClr val="494949"/>
                </a:solidFill>
                <a:latin typeface="Arial"/>
                <a:cs typeface="Arial"/>
              </a:rPr>
              <a:t>2</a:t>
            </a:r>
            <a:r>
              <a:rPr sz="700" spc="40" dirty="0">
                <a:solidFill>
                  <a:srgbClr val="2A2A2A"/>
                </a:solidFill>
                <a:latin typeface="Arial"/>
                <a:cs typeface="Arial"/>
              </a:rPr>
              <a:t>0</a:t>
            </a:r>
            <a:r>
              <a:rPr sz="700" spc="-60" dirty="0">
                <a:solidFill>
                  <a:srgbClr val="606060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606060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70573" y="1785122"/>
            <a:ext cx="13462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35" dirty="0">
                <a:solidFill>
                  <a:srgbClr val="2A2A2A"/>
                </a:solidFill>
                <a:latin typeface="Arial"/>
                <a:cs typeface="Arial"/>
              </a:rPr>
              <a:t>18</a:t>
            </a:r>
            <a:endParaRPr sz="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49947" y="1789694"/>
            <a:ext cx="7397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45" dirty="0">
                <a:solidFill>
                  <a:srgbClr val="383838"/>
                </a:solidFill>
                <a:latin typeface="Arial"/>
                <a:cs typeface="Arial"/>
              </a:rPr>
              <a:t>R</a:t>
            </a:r>
            <a:r>
              <a:rPr sz="700" spc="-150" dirty="0">
                <a:solidFill>
                  <a:srgbClr val="383838"/>
                </a:solidFill>
                <a:latin typeface="Arial"/>
                <a:cs typeface="Arial"/>
              </a:rPr>
              <a:t>o</a:t>
            </a:r>
            <a:r>
              <a:rPr sz="700" spc="-155" dirty="0">
                <a:latin typeface="Arial"/>
                <a:cs typeface="Arial"/>
              </a:rPr>
              <a:t>l</a:t>
            </a:r>
            <a:r>
              <a:rPr sz="700" spc="95" dirty="0">
                <a:solidFill>
                  <a:srgbClr val="2A2A2A"/>
                </a:solidFill>
                <a:latin typeface="Arial"/>
                <a:cs typeface="Arial"/>
              </a:rPr>
              <a:t>o</a:t>
            </a:r>
            <a:r>
              <a:rPr sz="700" dirty="0">
                <a:solidFill>
                  <a:srgbClr val="2A2A2A"/>
                </a:solidFill>
                <a:latin typeface="Arial"/>
                <a:cs typeface="Arial"/>
              </a:rPr>
              <a:t>  </a:t>
            </a:r>
            <a:r>
              <a:rPr sz="700" spc="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ara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 </a:t>
            </a:r>
            <a:r>
              <a:rPr sz="700" spc="6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-160" dirty="0">
                <a:solidFill>
                  <a:srgbClr val="1A1A1A"/>
                </a:solidFill>
                <a:latin typeface="Arial"/>
                <a:cs typeface="Arial"/>
              </a:rPr>
              <a:t>i</a:t>
            </a:r>
            <a:r>
              <a:rPr sz="700" spc="-155" dirty="0">
                <a:solidFill>
                  <a:srgbClr val="1A1A1A"/>
                </a:solidFill>
                <a:latin typeface="Arial"/>
                <a:cs typeface="Arial"/>
              </a:rPr>
              <a:t>l</a:t>
            </a:r>
            <a:r>
              <a:rPr sz="700" spc="40" dirty="0">
                <a:solidFill>
                  <a:srgbClr val="1A1A1A"/>
                </a:solidFill>
                <a:latin typeface="Arial"/>
                <a:cs typeface="Arial"/>
              </a:rPr>
              <a:t>a</a:t>
            </a:r>
            <a:r>
              <a:rPr sz="700" spc="15" dirty="0">
                <a:latin typeface="Arial"/>
                <a:cs typeface="Arial"/>
              </a:rPr>
              <a:t>t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es</a:t>
            </a:r>
            <a:endParaRPr sz="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65773" y="1794264"/>
            <a:ext cx="155511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5" dirty="0">
                <a:solidFill>
                  <a:srgbClr val="2A2A2A"/>
                </a:solidFill>
                <a:latin typeface="Arial"/>
                <a:cs typeface="Arial"/>
              </a:rPr>
              <a:t>Mat</a:t>
            </a:r>
            <a:r>
              <a:rPr sz="700" spc="3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700" spc="-25" dirty="0">
                <a:latin typeface="Arial"/>
                <a:cs typeface="Arial"/>
              </a:rPr>
              <a:t>r</a:t>
            </a:r>
            <a:r>
              <a:rPr sz="700" spc="15" dirty="0">
                <a:solidFill>
                  <a:srgbClr val="383838"/>
                </a:solidFill>
                <a:latin typeface="Arial"/>
                <a:cs typeface="Arial"/>
              </a:rPr>
              <a:t>ial:</a:t>
            </a: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e</a:t>
            </a:r>
            <a:r>
              <a:rPr sz="700" spc="-5" dirty="0">
                <a:solidFill>
                  <a:srgbClr val="383838"/>
                </a:solidFill>
                <a:latin typeface="Arial"/>
                <a:cs typeface="Arial"/>
              </a:rPr>
              <a:t>;</a:t>
            </a:r>
            <a:r>
              <a:rPr sz="700" spc="10" dirty="0">
                <a:solidFill>
                  <a:srgbClr val="1A1A1A"/>
                </a:solidFill>
                <a:latin typeface="Arial"/>
                <a:cs typeface="Arial"/>
              </a:rPr>
              <a:t>t</a:t>
            </a:r>
            <a:r>
              <a:rPr sz="700" spc="20" dirty="0">
                <a:solidFill>
                  <a:srgbClr val="383838"/>
                </a:solidFill>
                <a:latin typeface="Arial"/>
                <a:cs typeface="Arial"/>
              </a:rPr>
              <a:t>amanho</a:t>
            </a:r>
            <a:r>
              <a:rPr sz="700" spc="25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0" dirty="0">
                <a:solidFill>
                  <a:srgbClr val="2A2A2A"/>
                </a:solidFill>
                <a:latin typeface="Arial"/>
                <a:cs typeface="Arial"/>
              </a:rPr>
              <a:t>9</a:t>
            </a:r>
            <a:r>
              <a:rPr sz="700" spc="25" dirty="0">
                <a:solidFill>
                  <a:srgbClr val="2A2A2A"/>
                </a:solidFill>
                <a:latin typeface="Arial"/>
                <a:cs typeface="Arial"/>
              </a:rPr>
              <a:t>0</a:t>
            </a:r>
            <a:r>
              <a:rPr sz="700" spc="10" dirty="0">
                <a:solidFill>
                  <a:srgbClr val="494949"/>
                </a:solidFill>
                <a:latin typeface="Arial"/>
                <a:cs typeface="Arial"/>
              </a:rPr>
              <a:t>x1</a:t>
            </a:r>
            <a:r>
              <a:rPr sz="700" spc="35" dirty="0">
                <a:solidFill>
                  <a:srgbClr val="494949"/>
                </a:solidFill>
                <a:latin typeface="Arial"/>
                <a:cs typeface="Arial"/>
              </a:rPr>
              <a:t>5</a:t>
            </a:r>
            <a:r>
              <a:rPr sz="700" spc="20" dirty="0">
                <a:solidFill>
                  <a:srgbClr val="2A2A2A"/>
                </a:solidFill>
                <a:latin typeface="Arial"/>
                <a:cs typeface="Arial"/>
              </a:rPr>
              <a:t>x15</a:t>
            </a:r>
            <a:r>
              <a:rPr sz="700" spc="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c</a:t>
            </a:r>
            <a:r>
              <a:rPr sz="700" spc="85" dirty="0">
                <a:solidFill>
                  <a:srgbClr val="1A1A1A"/>
                </a:solidFill>
                <a:latin typeface="Arial"/>
                <a:cs typeface="Arial"/>
              </a:rPr>
              <a:t>m</a:t>
            </a:r>
            <a:endParaRPr sz="7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93525" y="1794264"/>
            <a:ext cx="20383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5" dirty="0">
                <a:solidFill>
                  <a:srgbClr val="2A2A2A"/>
                </a:solidFill>
                <a:latin typeface="Arial"/>
                <a:cs typeface="Arial"/>
              </a:rPr>
              <a:t>U</a:t>
            </a:r>
            <a:r>
              <a:rPr sz="700" spc="-25" dirty="0">
                <a:solidFill>
                  <a:srgbClr val="2A2A2A"/>
                </a:solidFill>
                <a:latin typeface="Arial"/>
                <a:cs typeface="Arial"/>
              </a:rPr>
              <a:t>n</a:t>
            </a:r>
            <a:r>
              <a:rPr sz="700" spc="-15" dirty="0">
                <a:solidFill>
                  <a:srgbClr val="494949"/>
                </a:solidFill>
                <a:latin typeface="Arial"/>
                <a:cs typeface="Arial"/>
              </a:rPr>
              <a:t>i</a:t>
            </a:r>
            <a:r>
              <a:rPr sz="700" dirty="0">
                <a:solidFill>
                  <a:srgbClr val="2A2A2A"/>
                </a:solidFill>
                <a:latin typeface="Arial"/>
                <a:cs typeface="Arial"/>
              </a:rPr>
              <a:t>d</a:t>
            </a:r>
            <a:endParaRPr sz="7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83712" y="1794264"/>
            <a:ext cx="12446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dirty="0">
                <a:solidFill>
                  <a:srgbClr val="383838"/>
                </a:solidFill>
                <a:latin typeface="Arial"/>
                <a:cs typeface="Arial"/>
              </a:rPr>
              <a:t>10</a:t>
            </a:r>
            <a:endParaRPr sz="7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476798" y="1794264"/>
            <a:ext cx="4349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0" dirty="0">
                <a:solidFill>
                  <a:srgbClr val="383838"/>
                </a:solidFill>
                <a:latin typeface="Arial"/>
                <a:cs typeface="Arial"/>
              </a:rPr>
              <a:t>A$</a:t>
            </a:r>
            <a:r>
              <a:rPr sz="700" spc="7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dirty="0">
                <a:solidFill>
                  <a:srgbClr val="494949"/>
                </a:solidFill>
                <a:latin typeface="Arial"/>
                <a:cs typeface="Arial"/>
              </a:rPr>
              <a:t>131</a:t>
            </a:r>
            <a:r>
              <a:rPr sz="700" spc="-80" dirty="0">
                <a:solidFill>
                  <a:srgbClr val="494949"/>
                </a:solidFill>
                <a:latin typeface="Arial"/>
                <a:cs typeface="Arial"/>
              </a:rPr>
              <a:t>,</a:t>
            </a:r>
            <a:r>
              <a:rPr sz="700" spc="15" dirty="0">
                <a:solidFill>
                  <a:srgbClr val="494949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112135" y="1794264"/>
            <a:ext cx="5080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A$</a:t>
            </a:r>
            <a:r>
              <a:rPr sz="700" spc="40" dirty="0">
                <a:solidFill>
                  <a:srgbClr val="383838"/>
                </a:solidFill>
                <a:latin typeface="Arial"/>
                <a:cs typeface="Arial"/>
              </a:rPr>
              <a:t> </a:t>
            </a:r>
            <a:r>
              <a:rPr sz="700" spc="5" dirty="0">
                <a:solidFill>
                  <a:srgbClr val="383838"/>
                </a:solidFill>
                <a:latin typeface="Arial"/>
                <a:cs typeface="Arial"/>
              </a:rPr>
              <a:t>1</a:t>
            </a:r>
            <a:r>
              <a:rPr sz="700" spc="-55" dirty="0">
                <a:solidFill>
                  <a:srgbClr val="7C7C7C"/>
                </a:solidFill>
                <a:latin typeface="Arial"/>
                <a:cs typeface="Arial"/>
              </a:rPr>
              <a:t>.</a:t>
            </a:r>
            <a:r>
              <a:rPr sz="700" spc="-5" dirty="0">
                <a:solidFill>
                  <a:srgbClr val="494949"/>
                </a:solidFill>
                <a:latin typeface="Arial"/>
                <a:cs typeface="Arial"/>
              </a:rPr>
              <a:t>310</a:t>
            </a:r>
            <a:r>
              <a:rPr sz="700" spc="-35" dirty="0">
                <a:solidFill>
                  <a:srgbClr val="494949"/>
                </a:solidFill>
                <a:latin typeface="Arial"/>
                <a:cs typeface="Arial"/>
              </a:rPr>
              <a:t>.</a:t>
            </a:r>
            <a:r>
              <a:rPr sz="700" spc="15" dirty="0">
                <a:solidFill>
                  <a:srgbClr val="494949"/>
                </a:solidFill>
                <a:latin typeface="Arial"/>
                <a:cs typeface="Arial"/>
              </a:rPr>
              <a:t>00</a:t>
            </a:r>
            <a:endParaRPr sz="7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820453" y="2347610"/>
          <a:ext cx="5995035" cy="73291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4189"/>
                <a:gridCol w="379726"/>
                <a:gridCol w="1077559"/>
                <a:gridCol w="1878588"/>
                <a:gridCol w="530209"/>
                <a:gridCol w="633051"/>
                <a:gridCol w="658191"/>
                <a:gridCol w="626195"/>
              </a:tblGrid>
              <a:tr h="203443">
                <a:tc>
                  <a:txBody>
                    <a:bodyPr/>
                    <a:lstStyle/>
                    <a:p>
                      <a:pPr marL="43180">
                        <a:lnSpc>
                          <a:spcPts val="720"/>
                        </a:lnSpc>
                      </a:pPr>
                      <a:r>
                        <a:rPr sz="900" spc="-13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9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"'·'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T w="4570">
                      <a:solidFill>
                        <a:srgbClr val="000000"/>
                      </a:solidFill>
                      <a:prstDash val="solid"/>
                    </a:lnT>
                    <a:lnB w="4570">
                      <a:solidFill>
                        <a:srgbClr val="64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50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,·</a:t>
                      </a:r>
                      <a:endParaRPr sz="500">
                        <a:latin typeface="Times New Roman"/>
                        <a:cs typeface="Times New Roman"/>
                      </a:endParaRPr>
                    </a:p>
                    <a:p>
                      <a:pPr marL="8826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35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35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5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350" spc="3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--,·-:$"..;.;</a:t>
                      </a:r>
                      <a:endParaRPr sz="3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11150" algn="ctr">
                        <a:lnSpc>
                          <a:spcPts val="980"/>
                        </a:lnSpc>
                      </a:pPr>
                      <a:r>
                        <a:rPr sz="900" spc="-5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9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00">
                        <a:latin typeface="Arial"/>
                        <a:cs typeface="Arial"/>
                      </a:endParaRPr>
                    </a:p>
                    <a:p>
                      <a:pPr marR="379095" algn="ctr">
                        <a:lnSpc>
                          <a:spcPts val="919"/>
                        </a:lnSpc>
                      </a:pPr>
                      <a:r>
                        <a:rPr sz="1275" spc="-209" baseline="653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75" spc="-225" baseline="653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275" baseline="653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..  </a:t>
                      </a:r>
                      <a:r>
                        <a:rPr sz="1275" spc="-127" baseline="653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5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,'</a:t>
                      </a:r>
                      <a:r>
                        <a:rPr sz="350" spc="-8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35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'</a:t>
                      </a:r>
                      <a:r>
                        <a:rPr sz="350" spc="-125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"</a:t>
                      </a:r>
                      <a:r>
                        <a:rPr sz="350" spc="-245" dirty="0"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3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•'</a:t>
                      </a:r>
                      <a:r>
                        <a:rPr sz="350" spc="-114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350" spc="-245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350" dirty="0">
                          <a:solidFill>
                            <a:srgbClr val="7C7C7C"/>
                          </a:solidFill>
                          <a:latin typeface="Times New Roman"/>
                          <a:cs typeface="Times New Roman"/>
                        </a:rPr>
                        <a:t>""' </a:t>
                      </a:r>
                      <a:r>
                        <a:rPr sz="350" spc="30" dirty="0">
                          <a:solidFill>
                            <a:srgbClr val="7C7C7C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350" spc="3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350" i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&lt;i,,-</a:t>
                      </a:r>
                      <a:r>
                        <a:rPr sz="350" i="1" spc="-6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350" i="1" spc="-13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350" i="1" spc="-15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350" i="1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endParaRPr sz="3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marL="10795">
                        <a:lnSpc>
                          <a:spcPts val="1490"/>
                        </a:lnSpc>
                      </a:pPr>
                      <a:r>
                        <a:rPr sz="1400" b="1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.ESeECJ</a:t>
                      </a:r>
                      <a:r>
                        <a:rPr sz="1400" b="1" spc="-35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400" b="1" spc="20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ª</a:t>
                      </a:r>
                      <a:r>
                        <a:rPr sz="1400" b="1" spc="50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A  </a:t>
                      </a:r>
                      <a:r>
                        <a:rPr sz="1400" b="1" spc="-145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3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.DOS</a:t>
                      </a:r>
                      <a:r>
                        <a:rPr sz="1300" b="1" spc="-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13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'r</a:t>
                      </a:r>
                      <a:r>
                        <a:rPr sz="1300" b="1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300" b="1" spc="-1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3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300" b="1" spc="-1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300" b="1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300" b="1" spc="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3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300" b="1" spc="-1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3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300" b="1" spc="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400" b="1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02. </a:t>
                      </a:r>
                      <a:r>
                        <a:rPr sz="1400" b="1" spc="5" dirty="0">
                          <a:solidFill>
                            <a:srgbClr val="1A1A1A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2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40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400" spc="6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40" dirty="0">
                          <a:solidFill>
                            <a:srgbClr val="494949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6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,N,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165">
                        <a:lnSpc>
                          <a:spcPts val="740"/>
                        </a:lnSpc>
                      </a:pPr>
                      <a:r>
                        <a:rPr sz="650" spc="-16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"</a:t>
                      </a:r>
                      <a:r>
                        <a:rPr sz="6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'"  </a:t>
                      </a:r>
                      <a:r>
                        <a:rPr sz="650" spc="7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spc="-16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"</a:t>
                      </a:r>
                      <a:r>
                        <a:rPr sz="6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"  </a:t>
                      </a:r>
                      <a:r>
                        <a:rPr sz="650" spc="-4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 </a:t>
                      </a:r>
                      <a:r>
                        <a:rPr sz="650" spc="1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65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650" spc="-85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•</a:t>
                      </a:r>
                      <a:r>
                        <a:rPr sz="650" spc="-90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·</a:t>
                      </a:r>
                      <a:r>
                        <a:rPr sz="450" baseline="9259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450" baseline="9259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1375"/>
                        </a:lnSpc>
                        <a:tabLst>
                          <a:tab pos="452120" algn="l"/>
                        </a:tabLst>
                      </a:pPr>
                      <a:r>
                        <a:rPr sz="200" spc="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1250" spc="-12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50" spc="-6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5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1250" spc="-1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	</a:t>
                      </a:r>
                      <a:r>
                        <a:rPr sz="1125" baseline="3703" dirty="0">
                          <a:solidFill>
                            <a:srgbClr val="606060"/>
                          </a:solidFill>
                          <a:latin typeface="Times New Roman"/>
                          <a:cs typeface="Times New Roman"/>
                        </a:rPr>
                        <a:t>.....</a:t>
                      </a:r>
                      <a:endParaRPr sz="1125" baseline="3703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000000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</a:tr>
              <a:tr h="293737">
                <a:tc gridSpan="2">
                  <a:txBody>
                    <a:bodyPr/>
                    <a:lstStyle/>
                    <a:p>
                      <a:pPr marL="44450" algn="ctr">
                        <a:lnSpc>
                          <a:spcPct val="100000"/>
                        </a:lnSpc>
                      </a:pPr>
                      <a:r>
                        <a:rPr sz="950" b="1" spc="-13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950" b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º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2B2B2B"/>
                      </a:solidFill>
                      <a:prstDash val="solid"/>
                    </a:lnR>
                    <a:lnT w="4570" cap="flat" cmpd="sng" algn="ctr">
                      <a:solidFill>
                        <a:srgbClr val="646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0355">
                        <a:lnSpc>
                          <a:spcPct val="100000"/>
                        </a:lnSpc>
                      </a:pPr>
                      <a:r>
                        <a:rPr sz="950" b="1" spc="-4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950" b="1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oduto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B2B2B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1371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Especifica</a:t>
                      </a:r>
                      <a:r>
                        <a:rPr sz="950" b="1" spc="50" dirty="0">
                          <a:latin typeface="Arial"/>
                          <a:cs typeface="Arial"/>
                        </a:rPr>
                        <a:t>ç</a:t>
                      </a:r>
                      <a:r>
                        <a:rPr sz="950" b="1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o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950" b="1" spc="5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950" b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3B3F3B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325">
                        <a:lnSpc>
                          <a:spcPct val="100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Qtd.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B3F3B"/>
                      </a:solidFill>
                      <a:prstDash val="solid"/>
                    </a:lnL>
                    <a:lnR w="11427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7640" marR="182880" indent="-22860">
                        <a:lnSpc>
                          <a:spcPct val="101000"/>
                        </a:lnSpc>
                      </a:pPr>
                      <a:r>
                        <a:rPr sz="950" b="1" dirty="0">
                          <a:latin typeface="Arial"/>
                          <a:cs typeface="Arial"/>
                        </a:rPr>
                        <a:t>Va</a:t>
                      </a:r>
                      <a:r>
                        <a:rPr sz="950" b="1" spc="-1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or U</a:t>
                      </a:r>
                      <a:r>
                        <a:rPr sz="950" b="1" spc="-1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950" b="1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t.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7">
                      <a:solidFill>
                        <a:srgbClr val="444444"/>
                      </a:solidFill>
                      <a:prstDash val="solid"/>
                    </a:lnL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3189" marR="175260" indent="-9525">
                        <a:lnSpc>
                          <a:spcPct val="101000"/>
                        </a:lnSpc>
                      </a:pPr>
                      <a:r>
                        <a:rPr sz="950" b="1" spc="45" dirty="0">
                          <a:latin typeface="Arial"/>
                          <a:cs typeface="Arial"/>
                        </a:rPr>
                        <a:t>V</a:t>
                      </a:r>
                      <a:r>
                        <a:rPr sz="950" b="1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950" b="1" spc="-25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95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950" b="1" spc="-40" dirty="0">
                          <a:latin typeface="Arial"/>
                          <a:cs typeface="Arial"/>
                        </a:rPr>
                        <a:t>o</a:t>
                      </a:r>
                      <a:r>
                        <a:rPr sz="950" b="1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950" b="1" dirty="0">
                          <a:latin typeface="Arial"/>
                          <a:cs typeface="Arial"/>
                        </a:rPr>
                        <a:t>al</a:t>
                      </a: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459463">
                <a:tc gridSpan="2">
                  <a:txBody>
                    <a:bodyPr/>
                    <a:lstStyle/>
                    <a:p>
                      <a:pPr marL="4381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2B2B2B"/>
                      </a:solidFill>
                      <a:prstDash val="solid"/>
                    </a:lnR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4655" marR="86995" indent="-325120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700" spc="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exív</a:t>
                      </a:r>
                      <a:r>
                        <a:rPr sz="70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basquete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2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cial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B2B2B"/>
                      </a:solidFill>
                      <a:prstDash val="solid"/>
                    </a:lnL>
                    <a:lnT w="4570">
                      <a:solidFill>
                        <a:srgbClr val="676767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5244" algn="just">
                        <a:lnSpc>
                          <a:spcPct val="102899"/>
                        </a:lnSpc>
                        <a:tabLst>
                          <a:tab pos="723900" algn="l"/>
                        </a:tabLst>
                      </a:pP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âm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	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ofici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         </a:t>
                      </a:r>
                      <a:r>
                        <a:rPr sz="700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6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modelo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ciona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700" spc="-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7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mol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  </a:t>
                      </a:r>
                      <a:r>
                        <a:rPr sz="700" spc="-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75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fl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ib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2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3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-1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durab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lidade      </a:t>
                      </a:r>
                      <a:r>
                        <a:rPr sz="7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eves</a:t>
                      </a:r>
                      <a:r>
                        <a:rPr sz="700" spc="-1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3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do c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pintura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00" spc="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1C1C1C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C1C1C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1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4.754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.7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2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341741">
                <a:tc gridSpan="2">
                  <a:txBody>
                    <a:bodyPr/>
                    <a:lstStyle/>
                    <a:p>
                      <a:pPr marL="4953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2B2B2B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6364" marR="119380" indent="10795" algn="ctr">
                        <a:lnSpc>
                          <a:spcPct val="102899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Bolsas</a:t>
                      </a:r>
                      <a:r>
                        <a:rPr sz="700" spc="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ansp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2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700" spc="-3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ona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B2B2B"/>
                      </a:solidFill>
                      <a:prstDash val="solid"/>
                    </a:lnL>
                    <a:lnR w="4570">
                      <a:solidFill>
                        <a:srgbClr val="0F0F0F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4F4F4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Capa</a:t>
                      </a:r>
                      <a:r>
                        <a:rPr sz="700" spc="-1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3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0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ateri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2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17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F0F0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1C1C1C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383838"/>
                          </a:solidFill>
                          <a:latin typeface="Times New Roman"/>
                          <a:cs typeface="Times New Roman"/>
                        </a:rPr>
                        <a:t>04</a:t>
                      </a:r>
                      <a:endParaRPr sz="6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70">
                      <a:solidFill>
                        <a:srgbClr val="1C1C1C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96</a:t>
                      </a:r>
                      <a:r>
                        <a:rPr sz="70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384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707070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</a:tr>
              <a:tr h="552042">
                <a:tc gridSpan="2"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</a:pPr>
                      <a:r>
                        <a:rPr sz="70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131313"/>
                      </a:solidFill>
                      <a:prstDash val="solid"/>
                    </a:lnR>
                    <a:lnT w="9141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81940" marR="60960" indent="-210820">
                        <a:lnSpc>
                          <a:spcPts val="830"/>
                        </a:lnSpc>
                      </a:pPr>
                      <a:r>
                        <a:rPr sz="700" spc="-2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1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xa 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acr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700" spc="-1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3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 basquete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31313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9055" algn="just">
                        <a:lnSpc>
                          <a:spcPts val="860"/>
                        </a:lnSpc>
                      </a:pP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1050" spc="-44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ú</a:t>
                      </a:r>
                      <a:r>
                        <a:rPr sz="1050" spc="-6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5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2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50" spc="6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15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8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gula</a:t>
                      </a:r>
                      <a:r>
                        <a:rPr sz="1050" spc="3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1050" spc="-44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lt</a:t>
                      </a:r>
                      <a:r>
                        <a:rPr sz="1050" spc="-3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050" spc="22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1050" spc="6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8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050" spc="-9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ríl</a:t>
                      </a:r>
                      <a:r>
                        <a:rPr sz="70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14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sz="7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ado </a:t>
                      </a:r>
                      <a:r>
                        <a:rPr sz="70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i="1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i="1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12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    </a:t>
                      </a:r>
                      <a:r>
                        <a:rPr sz="7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espessura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00" spc="-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0m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ava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ço    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1594" algn="just">
                        <a:lnSpc>
                          <a:spcPts val="790"/>
                        </a:lnSpc>
                      </a:pP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8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700" spc="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trata</a:t>
                      </a:r>
                      <a:r>
                        <a:rPr sz="7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   </a:t>
                      </a:r>
                      <a:r>
                        <a:rPr sz="70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an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-c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rros</a:t>
                      </a:r>
                      <a:r>
                        <a:rPr sz="7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vo    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700">
                        <a:latin typeface="Arial"/>
                        <a:cs typeface="Arial"/>
                      </a:endParaRPr>
                    </a:p>
                    <a:p>
                      <a:pPr marL="61594" algn="just">
                        <a:lnSpc>
                          <a:spcPts val="835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ntura</a:t>
                      </a:r>
                      <a:r>
                        <a:rPr sz="7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PU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1C1C1C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C1C1C"/>
                      </a:solidFill>
                      <a:prstDash val="solid"/>
                    </a:lnL>
                    <a:lnR w="11426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575757"/>
                      </a:solidFill>
                      <a:prstDash val="solid"/>
                    </a:lnT>
                    <a:lnB w="4570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461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.5</a:t>
                      </a:r>
                      <a:r>
                        <a:rPr sz="700" spc="-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8.56</a:t>
                      </a:r>
                      <a:r>
                        <a:rPr sz="70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spc="-29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4570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774917">
                <a:tc gridSpan="2"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T w="4570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0180" marR="160020" algn="ctr">
                        <a:lnSpc>
                          <a:spcPct val="100699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Banc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eserva ac</a:t>
                      </a:r>
                      <a:r>
                        <a:rPr sz="70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24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700" spc="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24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70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3340" indent="4445" algn="just">
                        <a:lnSpc>
                          <a:spcPct val="99100"/>
                        </a:lnSpc>
                        <a:tabLst>
                          <a:tab pos="756285" algn="l"/>
                          <a:tab pos="1656714" algn="l"/>
                        </a:tabLst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Estrutura	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700" spc="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ionada	 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metalon30mm      </a:t>
                      </a:r>
                      <a:r>
                        <a:rPr sz="1050" spc="-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5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       </a:t>
                      </a:r>
                      <a:r>
                        <a:rPr sz="550" spc="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50mm	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és c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eccionados  </a:t>
                      </a:r>
                      <a:r>
                        <a:rPr sz="700" spc="-9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tu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i="1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i="1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2" 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050" spc="-8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3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65" baseline="3968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1050" spc="3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ras </a:t>
                      </a:r>
                      <a:r>
                        <a:rPr sz="1125" i="1" baseline="3703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125" i="1" spc="82" baseline="3703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6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orra</a:t>
                      </a:r>
                      <a:r>
                        <a:rPr sz="1050" spc="9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11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a,    </a:t>
                      </a:r>
                      <a:r>
                        <a:rPr sz="1050" spc="-135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asse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75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os   </a:t>
                      </a:r>
                      <a:r>
                        <a:rPr sz="1050" spc="11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10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700" spc="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njet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8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5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5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  </a:t>
                      </a:r>
                      <a:r>
                        <a:rPr sz="1050" spc="-6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18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6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2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ra  </a:t>
                      </a:r>
                      <a:r>
                        <a:rPr sz="1050" spc="3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3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18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1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3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ética  </a:t>
                      </a:r>
                      <a:r>
                        <a:rPr sz="1050" spc="5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70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est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4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tura 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ica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838383"/>
                      </a:solidFill>
                      <a:prstDash val="soli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6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T w="9141">
                      <a:solidFill>
                        <a:srgbClr val="838383"/>
                      </a:solidFill>
                      <a:prstDash val="solid"/>
                    </a:lnT>
                    <a:lnB w="914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1426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707070"/>
                      </a:solidFill>
                      <a:prstDash val="solid"/>
                    </a:lnT>
                    <a:lnB w="914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-15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730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1426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25.460,00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575757"/>
                      </a:solidFill>
                      <a:prstDash val="solid"/>
                    </a:lnT>
                    <a:lnB w="9141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334882">
                <a:tc gridSpan="2">
                  <a:txBody>
                    <a:bodyPr/>
                    <a:lstStyle/>
                    <a:p>
                      <a:pPr marL="55244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0180" marR="143510" indent="-13970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Cadeira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bitro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vot</a:t>
                      </a:r>
                      <a:r>
                        <a:rPr sz="700" spc="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0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profis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4F4F4F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1594" marR="53975" indent="8890" algn="just">
                        <a:lnSpc>
                          <a:spcPct val="102899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Port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5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114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agem</a:t>
                      </a:r>
                      <a:r>
                        <a:rPr sz="700" spc="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ltu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a. 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ntada</a:t>
                      </a:r>
                      <a:r>
                        <a:rPr sz="70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exã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3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trata</a:t>
                      </a:r>
                      <a:r>
                        <a:rPr sz="7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cor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9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pintura</a:t>
                      </a:r>
                      <a:r>
                        <a:rPr sz="700" spc="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ou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F4F4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4570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8910">
                        <a:lnSpc>
                          <a:spcPct val="100000"/>
                        </a:lnSpc>
                      </a:pPr>
                      <a:r>
                        <a:rPr sz="6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6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9141">
                      <a:solidFill>
                        <a:srgbClr val="606060"/>
                      </a:solidFill>
                      <a:prstDash val="solid"/>
                    </a:lnR>
                    <a:lnT w="9141">
                      <a:solidFill>
                        <a:srgbClr val="8C8C8C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606060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8C8C8C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7.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72</a:t>
                      </a:r>
                      <a:r>
                        <a:rPr sz="70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T w="9141">
                      <a:solidFill>
                        <a:srgbClr val="8C8C8C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-1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8C8C8C"/>
                      </a:solidFill>
                      <a:prstDash val="solid"/>
                    </a:lnT>
                    <a:lnB w="4570">
                      <a:solidFill>
                        <a:srgbClr val="2F2F2F"/>
                      </a:solidFill>
                      <a:prstDash val="solid"/>
                    </a:lnB>
                  </a:tcPr>
                </a:tc>
              </a:tr>
              <a:tr h="666337">
                <a:tc gridSpan="2"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06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2260" marR="222250" indent="-55244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Poste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2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ei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</a:t>
                      </a:r>
                      <a:r>
                        <a:rPr sz="700" spc="-1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6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ssi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 marR="40005" indent="-5080" algn="just">
                        <a:lnSpc>
                          <a:spcPct val="102000"/>
                        </a:lnSpc>
                      </a:pP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Tubos  </a:t>
                      </a:r>
                      <a:r>
                        <a:rPr sz="1050" spc="-3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aço  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3",  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hapa  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195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050" spc="44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ntura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metálica    </a:t>
                      </a:r>
                      <a:r>
                        <a:rPr sz="1050" spc="-9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rn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zada</a:t>
                      </a:r>
                      <a:r>
                        <a:rPr sz="700" spc="-10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    </a:t>
                      </a:r>
                      <a:r>
                        <a:rPr sz="700" spc="-9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as    </a:t>
                      </a:r>
                      <a:r>
                        <a:rPr sz="70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xação 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e, 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ara 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fix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700" spc="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no 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is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70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uláve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700" spc="-6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-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2,</a:t>
                      </a:r>
                      <a:r>
                        <a:rPr sz="700" spc="-1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700" spc="-4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9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do  </a:t>
                      </a:r>
                      <a:r>
                        <a:rPr sz="700" spc="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oste  </a:t>
                      </a:r>
                      <a:r>
                        <a:rPr sz="700" spc="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70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 a</a:t>
                      </a:r>
                      <a:r>
                        <a:rPr sz="700" spc="-1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6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700" spc="-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C0C0C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C0C0C"/>
                      </a:solidFill>
                      <a:prstDash val="solid"/>
                    </a:lnL>
                    <a:lnR w="4570">
                      <a:solidFill>
                        <a:srgbClr val="181818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algn="ctr">
                        <a:lnSpc>
                          <a:spcPct val="100000"/>
                        </a:lnSpc>
                      </a:pPr>
                      <a:r>
                        <a:rPr sz="700" spc="-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81818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68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68</a:t>
                      </a:r>
                      <a:r>
                        <a:rPr sz="700" spc="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2F2F2F"/>
                      </a:solidFill>
                      <a:prstDash val="solid"/>
                    </a:lnT>
                    <a:lnB w="9141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336025">
                <a:tc gridSpan="2"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07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F0F0F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1959" marR="113664" indent="-306705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Protetor</a:t>
                      </a:r>
                      <a:r>
                        <a:rPr sz="7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poste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valei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F0F0F"/>
                      </a:solidFill>
                      <a:prstDash val="solid"/>
                    </a:lnL>
                    <a:lnR w="4570">
                      <a:solidFill>
                        <a:srgbClr val="282828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50800" indent="4445" algn="just">
                        <a:lnSpc>
                          <a:spcPct val="100699"/>
                        </a:lnSpc>
                      </a:pP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3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ecci</a:t>
                      </a:r>
                      <a:r>
                        <a:rPr sz="1050" spc="6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65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ado   </a:t>
                      </a:r>
                      <a:r>
                        <a:rPr sz="1050" spc="-1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 </a:t>
                      </a:r>
                      <a:r>
                        <a:rPr sz="1050" spc="-2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9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89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3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18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6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6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 </a:t>
                      </a:r>
                      <a:r>
                        <a:rPr sz="1050" spc="75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3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44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pu</a:t>
                      </a:r>
                      <a:r>
                        <a:rPr sz="1050" spc="-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050" spc="12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44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6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26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44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  </a:t>
                      </a:r>
                      <a:r>
                        <a:rPr sz="1050" spc="-3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700" spc="8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52" baseline="3968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ta  </a:t>
                      </a:r>
                      <a:r>
                        <a:rPr sz="1050" spc="44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3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6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11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e,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alt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4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80m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82828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B w="9141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181818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4570">
                      <a:solidFill>
                        <a:srgbClr val="23232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81818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spc="-1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2.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3,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7C7C7C"/>
                      </a:solidFill>
                      <a:prstDash val="solid"/>
                    </a:lnT>
                    <a:lnB w="9141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245733">
                <a:tc gridSpan="2">
                  <a:txBody>
                    <a:bodyPr/>
                    <a:lstStyle/>
                    <a:p>
                      <a:pPr marL="5270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2B2B2B"/>
                      </a:solidFill>
                      <a:prstDash val="solid"/>
                    </a:lnR>
                    <a:lnT w="4570">
                      <a:solidFill>
                        <a:srgbClr val="646464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0830" marR="67310" indent="-201295">
                        <a:lnSpc>
                          <a:spcPct val="1071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Protet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ade 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-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valei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B2B2B"/>
                      </a:solidFill>
                      <a:prstDash val="solid"/>
                    </a:lnL>
                    <a:lnT w="4570">
                      <a:solidFill>
                        <a:srgbClr val="646464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Dobráv</a:t>
                      </a:r>
                      <a:r>
                        <a:rPr sz="7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l,</a:t>
                      </a:r>
                      <a:r>
                        <a:rPr sz="700" spc="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45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utura</a:t>
                      </a:r>
                      <a:r>
                        <a:rPr sz="70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tubo</a:t>
                      </a:r>
                      <a:r>
                        <a:rPr sz="700" spc="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i="1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750">
                        <a:latin typeface="Arial"/>
                        <a:cs typeface="Arial"/>
                      </a:endParaRPr>
                    </a:p>
                    <a:p>
                      <a:pPr marL="7048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20x2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18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eves</a:t>
                      </a:r>
                      <a:r>
                        <a:rPr sz="700" spc="-1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3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/e</a:t>
                      </a:r>
                      <a:r>
                        <a:rPr sz="700" spc="6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puma</a:t>
                      </a:r>
                      <a:r>
                        <a:rPr sz="70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lona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pvc.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4B4B4B"/>
                      </a:solidFill>
                      <a:prstDash val="solid"/>
                    </a:lnT>
                    <a:lnB w="9141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6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181818"/>
                      </a:solidFill>
                      <a:prstDash val="solid"/>
                    </a:lnR>
                    <a:lnT w="4570">
                      <a:solidFill>
                        <a:srgbClr val="232323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81818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.037</a:t>
                      </a:r>
                      <a:r>
                        <a:rPr sz="700" spc="-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484848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.037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84848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4F4F4F"/>
                      </a:solidFill>
                      <a:prstDash val="solid"/>
                    </a:lnB>
                  </a:tcPr>
                </a:tc>
              </a:tr>
              <a:tr h="896068">
                <a:tc gridSpan="2">
                  <a:txBody>
                    <a:bodyPr/>
                    <a:lstStyle/>
                    <a:p>
                      <a:pPr marL="5016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09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4625" marR="157480" indent="17780">
                        <a:lnSpc>
                          <a:spcPts val="830"/>
                        </a:lnSpc>
                      </a:pP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700" spc="-12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ei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700" spc="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prof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4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3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onal.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marR="53340" indent="8890" algn="just">
                        <a:lnSpc>
                          <a:spcPct val="103499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70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ha </a:t>
                      </a:r>
                      <a:r>
                        <a:rPr sz="70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Ocm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-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 </a:t>
                      </a:r>
                      <a:r>
                        <a:rPr sz="700" spc="-5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mm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man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1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700" spc="-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9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eX1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es 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"s</a:t>
                      </a:r>
                      <a:r>
                        <a:rPr sz="700" spc="-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700" spc="7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cabo      </a:t>
                      </a:r>
                      <a:r>
                        <a:rPr sz="7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      </a:t>
                      </a:r>
                      <a:r>
                        <a:rPr sz="700" spc="-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aço       </a:t>
                      </a:r>
                      <a:r>
                        <a:rPr sz="700" spc="-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para      </a:t>
                      </a:r>
                      <a:r>
                        <a:rPr sz="700" spc="9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xaçã</a:t>
                      </a:r>
                      <a:r>
                        <a:rPr sz="700" spc="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Quadro  </a:t>
                      </a:r>
                      <a:r>
                        <a:rPr sz="700" spc="9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est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utu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al  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confeccio</a:t>
                      </a:r>
                      <a:r>
                        <a:rPr sz="700" spc="-1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ado  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corda   </a:t>
                      </a:r>
                      <a:r>
                        <a:rPr sz="1050" spc="9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1050" spc="89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"s</a:t>
                      </a:r>
                      <a:r>
                        <a:rPr sz="1050" spc="-75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a"   </a:t>
                      </a:r>
                      <a:r>
                        <a:rPr sz="1050" spc="44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6m</a:t>
                      </a:r>
                      <a:r>
                        <a:rPr sz="1050" spc="2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1050" spc="75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    </a:t>
                      </a:r>
                      <a:r>
                        <a:rPr sz="700" spc="-1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35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'</a:t>
                      </a:r>
                      <a:r>
                        <a:rPr sz="1050" spc="-18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3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1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s"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70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onadas  </a:t>
                      </a:r>
                      <a:r>
                        <a:rPr sz="700" spc="-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vc  </a:t>
                      </a:r>
                      <a:r>
                        <a:rPr sz="700" spc="-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mborr</a:t>
                      </a:r>
                      <a:r>
                        <a:rPr sz="70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ado,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costura </a:t>
                      </a:r>
                      <a:r>
                        <a:rPr sz="70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dupl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4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 </a:t>
                      </a:r>
                      <a:r>
                        <a:rPr sz="700" spc="5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00" spc="-4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00" spc="-12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•</a:t>
                      </a:r>
                      <a:r>
                        <a:rPr sz="700" spc="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inf.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9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2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álicas.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343434"/>
                      </a:solidFill>
                      <a:prstDash val="solid"/>
                    </a:lnR>
                    <a:lnT w="9141">
                      <a:solidFill>
                        <a:srgbClr val="5B5B5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1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4570">
                      <a:solidFill>
                        <a:srgbClr val="38383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608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4F4F4F"/>
                      </a:solidFill>
                      <a:prstDash val="solid"/>
                    </a:lnT>
                    <a:lnB w="4570">
                      <a:solidFill>
                        <a:srgbClr val="383838"/>
                      </a:solidFill>
                      <a:prstDash val="solid"/>
                    </a:lnB>
                  </a:tcPr>
                </a:tc>
              </a:tr>
              <a:tr h="238875">
                <a:tc gridSpan="2">
                  <a:txBody>
                    <a:bodyPr/>
                    <a:lstStyle/>
                    <a:p>
                      <a:pPr marL="7112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874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700" spc="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36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5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vôl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131313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9141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45720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vidr</a:t>
                      </a:r>
                      <a:r>
                        <a:rPr sz="700" spc="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700" spc="-1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52</a:t>
                      </a:r>
                      <a:r>
                        <a:rPr sz="700" spc="-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mm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9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8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4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131313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9141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4570">
                      <a:solidFill>
                        <a:srgbClr val="232323"/>
                      </a:solidFill>
                      <a:prstDash val="solid"/>
                    </a:lnR>
                    <a:lnT w="9141">
                      <a:solidFill>
                        <a:srgbClr val="777777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232323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748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700" spc="-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76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383838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52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383838"/>
                      </a:solidFill>
                      <a:prstDash val="solid"/>
                    </a:lnT>
                    <a:lnB w="4570">
                      <a:solidFill>
                        <a:srgbClr val="343434"/>
                      </a:solidFill>
                      <a:prstDash val="solid"/>
                    </a:lnB>
                  </a:tcPr>
                </a:tc>
              </a:tr>
              <a:tr h="436605">
                <a:tc gridSpan="2">
                  <a:txBody>
                    <a:bodyPr/>
                    <a:lstStyle/>
                    <a:p>
                      <a:pPr marL="76200" algn="ctr">
                        <a:lnSpc>
                          <a:spcPct val="100000"/>
                        </a:lnSpc>
                      </a:pPr>
                      <a:r>
                        <a:rPr sz="700" dirty="0">
                          <a:latin typeface="Arial"/>
                          <a:cs typeface="Arial"/>
                        </a:rPr>
                        <a:t>11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545454"/>
                      </a:solidFill>
                      <a:prstDash val="solid"/>
                    </a:lnR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07340" marR="49530" indent="-219710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Deb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70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8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faix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700" spc="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at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-2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10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3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cial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45454"/>
                      </a:solidFill>
                      <a:prstDash val="solid"/>
                    </a:lnL>
                    <a:lnR w="4570">
                      <a:solidFill>
                        <a:srgbClr val="545454"/>
                      </a:solidFill>
                      <a:prstDash val="solid"/>
                    </a:lnR>
                    <a:lnT w="9141">
                      <a:solidFill>
                        <a:srgbClr val="545454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26034" algn="just">
                        <a:lnSpc>
                          <a:spcPct val="100000"/>
                        </a:lnSpc>
                      </a:pP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6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dida 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7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confecci</a:t>
                      </a:r>
                      <a:r>
                        <a:rPr sz="700" spc="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naylon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vel</a:t>
                      </a:r>
                      <a:r>
                        <a:rPr sz="700" spc="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amarras</a:t>
                      </a:r>
                      <a:r>
                        <a:rPr sz="700" spc="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3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erais </a:t>
                      </a:r>
                      <a:r>
                        <a:rPr sz="700" spc="-9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nt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6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050" spc="1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8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ixação  </a:t>
                      </a:r>
                      <a:r>
                        <a:rPr sz="1050" spc="3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1050" spc="3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5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3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na  </a:t>
                      </a:r>
                      <a:r>
                        <a:rPr sz="1050" spc="-15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na  </a:t>
                      </a:r>
                      <a:r>
                        <a:rPr sz="1050" spc="-15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re</a:t>
                      </a:r>
                      <a:r>
                        <a:rPr sz="1050" spc="-2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050" spc="1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v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45454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9141">
                      <a:solidFill>
                        <a:srgbClr val="67676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9141">
                      <a:solidFill>
                        <a:srgbClr val="575757"/>
                      </a:solidFill>
                      <a:prstDash val="solid"/>
                    </a:lnR>
                    <a:lnT w="4570">
                      <a:solidFill>
                        <a:srgbClr val="343434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75757"/>
                      </a:solidFill>
                      <a:prstDash val="solid"/>
                    </a:lnL>
                    <a:lnR w="6855">
                      <a:solidFill>
                        <a:srgbClr val="0F0F0F"/>
                      </a:solidFill>
                      <a:prstDash val="solid"/>
                    </a:lnR>
                    <a:lnT w="4570">
                      <a:solidFill>
                        <a:srgbClr val="343434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>
                        <a:lnSpc>
                          <a:spcPct val="100000"/>
                        </a:lnSpc>
                      </a:pPr>
                      <a:r>
                        <a:rPr sz="6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650" spc="-1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87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,4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855">
                      <a:solidFill>
                        <a:srgbClr val="0F0F0F"/>
                      </a:solidFill>
                      <a:prstDash val="solid"/>
                    </a:lnL>
                    <a:lnT w="4570">
                      <a:solidFill>
                        <a:srgbClr val="343434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700" spc="-6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29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343434"/>
                      </a:solidFill>
                      <a:prstDash val="solid"/>
                    </a:lnT>
                    <a:lnB w="9141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564615">
                <a:tc gridSpan="2">
                  <a:txBody>
                    <a:bodyPr/>
                    <a:lstStyle/>
                    <a:p>
                      <a:pPr marL="67945" algn="ctr">
                        <a:lnSpc>
                          <a:spcPct val="100000"/>
                        </a:lnSpc>
                      </a:pP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6405" marR="55244" indent="-361315">
                        <a:lnSpc>
                          <a:spcPct val="102899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rr</a:t>
                      </a:r>
                      <a:r>
                        <a:rPr sz="70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ola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ô</a:t>
                      </a:r>
                      <a:r>
                        <a:rPr sz="700" spc="-9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T w="4570">
                      <a:solidFill>
                        <a:srgbClr val="444444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46355" algn="just">
                        <a:lnSpc>
                          <a:spcPct val="104700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trut</a:t>
                      </a:r>
                      <a:r>
                        <a:rPr sz="70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ra  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i="1" spc="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50" i="1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50" i="1" spc="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45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umíni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700" spc="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700" spc="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rodas,  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dobrá</a:t>
                      </a:r>
                      <a:r>
                        <a:rPr sz="700" spc="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  </a:t>
                      </a:r>
                      <a:r>
                        <a:rPr sz="700" spc="-1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7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spc="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-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2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l  </a:t>
                      </a:r>
                      <a:r>
                        <a:rPr sz="700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ansp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spc="-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e,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ac</a:t>
                      </a:r>
                      <a:r>
                        <a:rPr sz="1050" spc="7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nd</a:t>
                      </a:r>
                      <a:r>
                        <a:rPr sz="1050" spc="-127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cionado     </a:t>
                      </a:r>
                      <a:r>
                        <a:rPr sz="1050" spc="-142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    </a:t>
                      </a:r>
                      <a:r>
                        <a:rPr sz="1050" spc="12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44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87" baseline="3968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sa    </a:t>
                      </a:r>
                      <a:r>
                        <a:rPr sz="1050" spc="3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  </a:t>
                      </a:r>
                      <a:r>
                        <a:rPr sz="700" spc="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6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vc </a:t>
                      </a:r>
                      <a:r>
                        <a:rPr sz="1050" spc="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9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5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7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11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050" spc="-89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    </a:t>
                      </a:r>
                      <a:r>
                        <a:rPr sz="1050" spc="-12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209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capa</a:t>
                      </a:r>
                      <a:r>
                        <a:rPr sz="1050" spc="44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ida</a:t>
                      </a:r>
                      <a:r>
                        <a:rPr sz="1050" spc="-22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   </a:t>
                      </a:r>
                      <a:r>
                        <a:rPr sz="1050" spc="-13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  </a:t>
                      </a:r>
                      <a:r>
                        <a:rPr sz="1050" spc="37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70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ola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1F1F1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6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1F1F1F"/>
                      </a:solidFill>
                      <a:prstDash val="solid"/>
                    </a:lnL>
                    <a:lnT w="4570">
                      <a:solidFill>
                        <a:srgbClr val="3B3B3B"/>
                      </a:solidFill>
                      <a:prstDash val="solid"/>
                    </a:lnT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4570">
                      <a:solidFill>
                        <a:srgbClr val="4B4B4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8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00" spc="-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spc="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2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8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29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606060"/>
                      </a:solidFill>
                      <a:prstDash val="solid"/>
                    </a:lnT>
                    <a:lnB w="9141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457178">
                <a:tc gridSpan="2">
                  <a:txBody>
                    <a:bodyPr/>
                    <a:lstStyle/>
                    <a:p>
                      <a:pPr marL="71120" algn="ctr">
                        <a:lnSpc>
                          <a:spcPct val="100000"/>
                        </a:lnSpc>
                      </a:pPr>
                      <a:r>
                        <a:rPr sz="7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3185" marR="57785" algn="ctr">
                        <a:lnSpc>
                          <a:spcPct val="1071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24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xas</a:t>
                      </a:r>
                      <a:r>
                        <a:rPr sz="700" spc="5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700" spc="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36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acas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00" dirty="0"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spc="-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ubstitu</a:t>
                      </a:r>
                      <a:r>
                        <a:rPr sz="700" spc="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ção 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3B3B3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 marR="24765" algn="just">
                        <a:lnSpc>
                          <a:spcPct val="104299"/>
                        </a:lnSpc>
                        <a:tabLst>
                          <a:tab pos="929640" algn="l"/>
                          <a:tab pos="1372870" algn="l"/>
                        </a:tabLst>
                      </a:pPr>
                      <a:r>
                        <a:rPr sz="1050" spc="7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44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1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82" baseline="3968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22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6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ição	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050" spc="30" baseline="3968" dirty="0">
                          <a:latin typeface="Arial"/>
                          <a:cs typeface="Arial"/>
                        </a:rPr>
                        <a:t>j</a:t>
                      </a:r>
                      <a:r>
                        <a:rPr sz="105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ogad</a:t>
                      </a:r>
                      <a:r>
                        <a:rPr sz="1050" spc="30" baseline="3968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44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baseline="3968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onada  </a:t>
                      </a:r>
                      <a:r>
                        <a:rPr sz="700" spc="-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5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nsado </a:t>
                      </a:r>
                      <a:r>
                        <a:rPr sz="700" spc="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6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1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eve</a:t>
                      </a:r>
                      <a:r>
                        <a:rPr sz="700" spc="-3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ti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700" spc="-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fundo  n</a:t>
                      </a:r>
                      <a:r>
                        <a:rPr sz="700" spc="-6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ela</a:t>
                      </a:r>
                      <a:r>
                        <a:rPr sz="700" spc="-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70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700" spc="-9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7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ntura 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spc="-7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étic</a:t>
                      </a:r>
                      <a:r>
                        <a:rPr sz="700" spc="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114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spc="-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20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ico</a:t>
                      </a:r>
                      <a:r>
                        <a:rPr sz="700" spc="-4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nj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do.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41">
                      <a:solidFill>
                        <a:srgbClr val="1F1F1F"/>
                      </a:solidFill>
                      <a:prstDash val="solid"/>
                    </a:lnR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UNID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1F1F1F"/>
                      </a:solidFill>
                      <a:prstDash val="solid"/>
                    </a:lnL>
                    <a:lnR w="4570">
                      <a:solidFill>
                        <a:srgbClr val="343434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43434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4B4B4B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739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T w="9141">
                      <a:solidFill>
                        <a:srgbClr val="646464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747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5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70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700" spc="-14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70">
                      <a:solidFill>
                        <a:srgbClr val="000000"/>
                      </a:solidFill>
                      <a:prstDash val="solid"/>
                    </a:lnR>
                    <a:lnT w="9141">
                      <a:solidFill>
                        <a:srgbClr val="646464"/>
                      </a:solidFill>
                      <a:prstDash val="solid"/>
                    </a:lnT>
                    <a:lnB w="4570">
                      <a:solidFill>
                        <a:srgbClr val="484848"/>
                      </a:solidFill>
                      <a:prstDash val="solid"/>
                    </a:lnB>
                  </a:tcPr>
                </a:tc>
              </a:tr>
              <a:tr h="241161">
                <a:tc gridSpan="2">
                  <a:txBody>
                    <a:bodyPr/>
                    <a:lstStyle/>
                    <a:p>
                      <a:pPr marL="7112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14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1930" marR="162560" indent="-13970">
                        <a:lnSpc>
                          <a:spcPct val="102899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Campa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nha</a:t>
                      </a:r>
                      <a:r>
                        <a:rPr sz="700" spc="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arb</a:t>
                      </a:r>
                      <a:r>
                        <a:rPr sz="700" spc="-2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agem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700" spc="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spc="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3B3B3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36830">
                        <a:lnSpc>
                          <a:spcPts val="83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20" dirty="0"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eccionada  </a:t>
                      </a:r>
                      <a:r>
                        <a:rPr sz="70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  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tom  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700" spc="-1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adrado</a:t>
                      </a:r>
                      <a:r>
                        <a:rPr sz="700" spc="-13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base 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7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700" spc="-3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aço,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pint</a:t>
                      </a:r>
                      <a:r>
                        <a:rPr sz="700" spc="-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spc="-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700" spc="-1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00" spc="-1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ica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1F1F1F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600" spc="-2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6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600" spc="-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1F1F1F"/>
                      </a:solidFill>
                      <a:prstDash val="solid"/>
                    </a:lnL>
                    <a:lnR w="9141">
                      <a:solidFill>
                        <a:srgbClr val="5B5B5B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223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1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7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spc="-3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700" spc="-2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16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4570">
                      <a:solidFill>
                        <a:srgbClr val="3F3F3F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9141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700" spc="-7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292,80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3F3F3F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484848"/>
                      </a:solidFill>
                      <a:prstDash val="solid"/>
                    </a:lnT>
                    <a:lnB w="4570">
                      <a:solidFill>
                        <a:srgbClr val="444444"/>
                      </a:solidFill>
                      <a:prstDash val="solid"/>
                    </a:lnB>
                  </a:tcPr>
                </a:tc>
              </a:tr>
              <a:tr h="281164">
                <a:tc gridSpan="2">
                  <a:txBody>
                    <a:bodyPr/>
                    <a:lstStyle/>
                    <a:p>
                      <a:pPr marL="69850" algn="ctr">
                        <a:lnSpc>
                          <a:spcPct val="100000"/>
                        </a:lnSpc>
                      </a:pPr>
                      <a:r>
                        <a:rPr sz="700" spc="-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000000"/>
                      </a:solidFill>
                      <a:prstDash val="solid"/>
                    </a:lnL>
                    <a:lnR w="9141">
                      <a:solidFill>
                        <a:srgbClr val="4B4B4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6375" marR="53975" indent="-128270">
                        <a:lnSpc>
                          <a:spcPct val="102899"/>
                        </a:lnSpc>
                      </a:pP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Ré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70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3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700" spc="-2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ição </a:t>
                      </a:r>
                      <a:r>
                        <a:rPr sz="700" spc="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ltu</a:t>
                      </a:r>
                      <a:r>
                        <a:rPr sz="70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700" spc="-4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00" spc="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ei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4B4B4B"/>
                      </a:solidFill>
                      <a:prstDash val="solid"/>
                    </a:lnL>
                    <a:lnR w="4570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3025" marR="45720">
                        <a:lnSpc>
                          <a:spcPts val="830"/>
                        </a:lnSpc>
                      </a:pPr>
                      <a:r>
                        <a:rPr sz="1050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Si</a:t>
                      </a:r>
                      <a:r>
                        <a:rPr sz="1050" spc="-67" baseline="3968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30" baseline="3968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ema </a:t>
                      </a:r>
                      <a:r>
                        <a:rPr sz="1050" spc="15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baseline="3968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700" spc="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spc="-6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-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700" spc="5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7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700" spc="-9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00" spc="3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00" spc="-15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00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ecci</a:t>
                      </a:r>
                      <a:r>
                        <a:rPr sz="700" spc="4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nada </a:t>
                      </a:r>
                      <a:r>
                        <a:rPr sz="700" spc="-1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700" spc="15" dirty="0">
                          <a:solidFill>
                            <a:srgbClr val="606060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00" spc="-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700" spc="-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nio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5B5B5B"/>
                      </a:solidFill>
                      <a:prstDash val="solid"/>
                    </a:lnL>
                    <a:lnR w="9141">
                      <a:solidFill>
                        <a:srgbClr val="1F1F1F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>
                        <a:lnSpc>
                          <a:spcPct val="100000"/>
                        </a:lnSpc>
                      </a:pP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600" spc="-1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6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1F1F1F"/>
                      </a:solidFill>
                      <a:prstDash val="solid"/>
                    </a:lnL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" algn="ctr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4570">
                      <a:solidFill>
                        <a:srgbClr val="444444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06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700" spc="-7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296</a:t>
                      </a:r>
                      <a:r>
                        <a:rPr sz="700" spc="-2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dirty="0">
                          <a:solidFill>
                            <a:srgbClr val="38383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70">
                      <a:solidFill>
                        <a:srgbClr val="444444"/>
                      </a:solidFill>
                      <a:prstDash val="solid"/>
                    </a:lnL>
                    <a:lnR w="9141">
                      <a:solidFill>
                        <a:srgbClr val="5B5B5B"/>
                      </a:solidFill>
                      <a:prstDash val="solid"/>
                    </a:lnR>
                    <a:lnT w="9141">
                      <a:solidFill>
                        <a:srgbClr val="6B6B6B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ct val="100000"/>
                        </a:lnSpc>
                      </a:pP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700" spc="-3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296</a:t>
                      </a:r>
                      <a:r>
                        <a:rPr sz="700" spc="-50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700" spc="-65" dirty="0">
                          <a:solidFill>
                            <a:srgbClr val="494949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70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41">
                      <a:solidFill>
                        <a:srgbClr val="5B5B5B"/>
                      </a:solidFill>
                      <a:prstDash val="solid"/>
                    </a:lnL>
                    <a:lnR w="4570">
                      <a:solidFill>
                        <a:srgbClr val="000000"/>
                      </a:solidFill>
                      <a:prstDash val="solid"/>
                    </a:lnR>
                    <a:lnT w="4570">
                      <a:solidFill>
                        <a:srgbClr val="444444"/>
                      </a:solidFill>
                      <a:prstDash val="solid"/>
                    </a:lnT>
                    <a:lnB w="457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4527</Words>
  <Application>Microsoft Office PowerPoint</Application>
  <PresentationFormat>Benutzerdefiniert</PresentationFormat>
  <Paragraphs>685</Paragraphs>
  <Slides>10</Slides>
  <Notes>10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1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2018-06-28T17:00:30Z</dcterms:created>
  <dcterms:modified xsi:type="dcterms:W3CDTF">2018-06-28T15:00:39Z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